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3" r:id="rId5"/>
    <p:sldId id="262" r:id="rId6"/>
    <p:sldId id="265" r:id="rId7"/>
    <p:sldId id="269" r:id="rId8"/>
    <p:sldId id="270" r:id="rId9"/>
    <p:sldId id="271" r:id="rId10"/>
    <p:sldId id="272" r:id="rId11"/>
    <p:sldId id="266" r:id="rId12"/>
    <p:sldId id="267" r:id="rId13"/>
    <p:sldId id="268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AECC-268A-4F2D-8F81-C487B260BD22}" type="datetimeFigureOut">
              <a:rPr lang="ko-KR" altLang="en-US" smtClean="0"/>
              <a:t>2021. 8. 29.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10B0-3CD5-4A54-9A89-154D39D79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9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AECC-268A-4F2D-8F81-C487B260BD22}" type="datetimeFigureOut">
              <a:rPr lang="ko-KR" altLang="en-US" smtClean="0"/>
              <a:t>2021. 8. 29.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10B0-3CD5-4A54-9A89-154D39D79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49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AECC-268A-4F2D-8F81-C487B260BD22}" type="datetimeFigureOut">
              <a:rPr lang="ko-KR" altLang="en-US" smtClean="0"/>
              <a:t>2021. 8. 29.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10B0-3CD5-4A54-9A89-154D39D79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19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AECC-268A-4F2D-8F81-C487B260BD22}" type="datetimeFigureOut">
              <a:rPr lang="ko-KR" altLang="en-US" smtClean="0"/>
              <a:t>2021. 8. 29.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10B0-3CD5-4A54-9A89-154D39D79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09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AECC-268A-4F2D-8F81-C487B260BD22}" type="datetimeFigureOut">
              <a:rPr lang="ko-KR" altLang="en-US" smtClean="0"/>
              <a:t>2021. 8. 29.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10B0-3CD5-4A54-9A89-154D39D79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4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AECC-268A-4F2D-8F81-C487B260BD22}" type="datetimeFigureOut">
              <a:rPr lang="ko-KR" altLang="en-US" smtClean="0"/>
              <a:t>2021. 8. 29.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10B0-3CD5-4A54-9A89-154D39D79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20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AECC-268A-4F2D-8F81-C487B260BD22}" type="datetimeFigureOut">
              <a:rPr lang="ko-KR" altLang="en-US" smtClean="0"/>
              <a:t>2021. 8. 29.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10B0-3CD5-4A54-9A89-154D39D79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3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AECC-268A-4F2D-8F81-C487B260BD22}" type="datetimeFigureOut">
              <a:rPr lang="ko-KR" altLang="en-US" smtClean="0"/>
              <a:t>2021. 8. 29.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10B0-3CD5-4A54-9A89-154D39D79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34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AECC-268A-4F2D-8F81-C487B260BD22}" type="datetimeFigureOut">
              <a:rPr lang="ko-KR" altLang="en-US" smtClean="0"/>
              <a:t>2021. 8. 29.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10B0-3CD5-4A54-9A89-154D39D79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05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AECC-268A-4F2D-8F81-C487B260BD22}" type="datetimeFigureOut">
              <a:rPr lang="ko-KR" altLang="en-US" smtClean="0"/>
              <a:t>2021. 8. 29.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10B0-3CD5-4A54-9A89-154D39D79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60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AECC-268A-4F2D-8F81-C487B260BD22}" type="datetimeFigureOut">
              <a:rPr lang="ko-KR" altLang="en-US" smtClean="0"/>
              <a:t>2021. 8. 29.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10B0-3CD5-4A54-9A89-154D39D79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93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3AECC-268A-4F2D-8F81-C487B260BD22}" type="datetimeFigureOut">
              <a:rPr lang="ko-KR" altLang="en-US" smtClean="0"/>
              <a:t>2021. 8. 29.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F10B0-3CD5-4A54-9A89-154D39D79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722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8F846-FB6B-492F-99B1-DB30D5176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1299"/>
            <a:ext cx="9144000" cy="728663"/>
          </a:xfrm>
        </p:spPr>
        <p:txBody>
          <a:bodyPr>
            <a:normAutofit/>
          </a:bodyPr>
          <a:lstStyle/>
          <a:p>
            <a:r>
              <a:rPr lang="ko-KR" altLang="en-US" sz="440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머신러닝</a:t>
            </a:r>
            <a:r>
              <a:rPr lang="ko-KR" altLang="en-US" sz="4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원리 및 이론 배우기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6C3C4C-1E49-48D3-833D-AFBA7F66A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7435" y="4338638"/>
            <a:ext cx="6257581" cy="728662"/>
          </a:xfrm>
        </p:spPr>
        <p:txBody>
          <a:bodyPr>
            <a:normAutofit/>
          </a:bodyPr>
          <a:lstStyle/>
          <a:p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02 – </a:t>
            </a:r>
            <a:r>
              <a:rPr lang="ko-KR" altLang="en-US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머신러닝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용어 및 라이브러리 정리</a:t>
            </a:r>
          </a:p>
        </p:txBody>
      </p:sp>
    </p:spTree>
    <p:extLst>
      <p:ext uri="{BB962C8B-B14F-4D97-AF65-F5344CB8AC3E}">
        <p14:creationId xmlns:p14="http://schemas.microsoft.com/office/powerpoint/2010/main" val="418014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D1620-285B-4E10-8A95-80A7BF60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007" y="3209925"/>
            <a:ext cx="8697985" cy="125476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NLTK</a:t>
            </a:r>
          </a:p>
        </p:txBody>
      </p:sp>
    </p:spTree>
    <p:extLst>
      <p:ext uri="{BB962C8B-B14F-4D97-AF65-F5344CB8AC3E}">
        <p14:creationId xmlns:p14="http://schemas.microsoft.com/office/powerpoint/2010/main" val="201152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D1620-285B-4E10-8A95-80A7BF60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007" y="3209925"/>
            <a:ext cx="8697985" cy="125476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추론</a:t>
            </a:r>
            <a:endParaRPr lang="en-US" altLang="ko-KR" sz="40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algn="ctr">
              <a:buNone/>
            </a:pPr>
            <a:r>
              <a:rPr lang="ko-KR" altLang="en-US" sz="1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학습된 모델을 사용하여 새로운 데이터에 적용하여 예측</a:t>
            </a:r>
          </a:p>
        </p:txBody>
      </p:sp>
    </p:spTree>
    <p:extLst>
      <p:ext uri="{BB962C8B-B14F-4D97-AF65-F5344CB8AC3E}">
        <p14:creationId xmlns:p14="http://schemas.microsoft.com/office/powerpoint/2010/main" val="4030605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D1620-285B-4E10-8A95-80A7BF60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007" y="3209925"/>
            <a:ext cx="8697985" cy="125476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추론</a:t>
            </a:r>
            <a:endParaRPr lang="en-US" altLang="ko-KR" sz="40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algn="ctr">
              <a:buNone/>
            </a:pPr>
            <a:r>
              <a:rPr lang="ko-KR" altLang="en-US" sz="1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학습된 모델을 사용하여 새로운 데이터에 적용하여 예측</a:t>
            </a:r>
          </a:p>
        </p:txBody>
      </p:sp>
    </p:spTree>
    <p:extLst>
      <p:ext uri="{BB962C8B-B14F-4D97-AF65-F5344CB8AC3E}">
        <p14:creationId xmlns:p14="http://schemas.microsoft.com/office/powerpoint/2010/main" val="2413701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D1620-285B-4E10-8A95-80A7BF60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007" y="3209925"/>
            <a:ext cx="8697985" cy="125476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추론</a:t>
            </a:r>
            <a:endParaRPr lang="en-US" altLang="ko-KR" sz="40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algn="ctr">
              <a:buNone/>
            </a:pPr>
            <a:r>
              <a:rPr lang="ko-KR" altLang="en-US" sz="1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학습된 모델을 사용하여 새로운 데이터에 적용하여 예측</a:t>
            </a:r>
          </a:p>
        </p:txBody>
      </p:sp>
    </p:spTree>
    <p:extLst>
      <p:ext uri="{BB962C8B-B14F-4D97-AF65-F5344CB8AC3E}">
        <p14:creationId xmlns:p14="http://schemas.microsoft.com/office/powerpoint/2010/main" val="2133051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F6AEA-8888-4F94-BBE4-8939FCE0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DF6BA-FA47-4047-8EAC-01753156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66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D1620-285B-4E10-8A95-80A7BF60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007" y="3209925"/>
            <a:ext cx="8697985" cy="125476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</a:t>
            </a:r>
            <a:endParaRPr lang="en-US" altLang="ko-KR" sz="40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algn="ctr">
              <a:buNone/>
            </a:pPr>
            <a:r>
              <a:rPr lang="en-US" altLang="ko-KR" sz="1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Ex) </a:t>
            </a:r>
            <a:r>
              <a:rPr lang="ko-KR" altLang="en-US" sz="1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스팸 메일 분리해내는 시스템 </a:t>
            </a:r>
          </a:p>
        </p:txBody>
      </p:sp>
    </p:spTree>
    <p:extLst>
      <p:ext uri="{BB962C8B-B14F-4D97-AF65-F5344CB8AC3E}">
        <p14:creationId xmlns:p14="http://schemas.microsoft.com/office/powerpoint/2010/main" val="308325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D1620-285B-4E10-8A95-80A7BF60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007" y="3209925"/>
            <a:ext cx="8697985" cy="15906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특성</a:t>
            </a:r>
            <a:endParaRPr lang="en-US" altLang="ko-KR" sz="40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algn="ctr">
              <a:buNone/>
            </a:pPr>
            <a:r>
              <a:rPr lang="ko-KR" altLang="en-US" sz="1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데이터를 설명하는 입력 변수 </a:t>
            </a:r>
            <a:endParaRPr lang="en-US" altLang="ko-KR" sz="18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algn="ctr">
              <a:buNone/>
            </a:pPr>
            <a:r>
              <a:rPr lang="en-US" altLang="ko-KR" sz="1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Ex) </a:t>
            </a:r>
            <a:r>
              <a:rPr lang="ko-KR" altLang="en-US" sz="1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강아지</a:t>
            </a:r>
            <a:r>
              <a:rPr lang="en-US" altLang="ko-KR" sz="1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/ </a:t>
            </a:r>
            <a:r>
              <a:rPr lang="ko-KR" altLang="en-US" sz="1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고양이 분류 </a:t>
            </a:r>
            <a:r>
              <a:rPr lang="en-US" altLang="ko-KR" sz="1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눈</a:t>
            </a:r>
            <a:r>
              <a:rPr lang="en-US" altLang="ko-KR" sz="1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귀 모양</a:t>
            </a:r>
            <a:r>
              <a:rPr lang="en-US" altLang="ko-KR" sz="1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성장 속도</a:t>
            </a:r>
          </a:p>
        </p:txBody>
      </p:sp>
    </p:spTree>
    <p:extLst>
      <p:ext uri="{BB962C8B-B14F-4D97-AF65-F5344CB8AC3E}">
        <p14:creationId xmlns:p14="http://schemas.microsoft.com/office/powerpoint/2010/main" val="355209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D1620-285B-4E10-8A95-80A7BF60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007" y="3209925"/>
            <a:ext cx="8697985" cy="125476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레이블</a:t>
            </a:r>
            <a:endParaRPr lang="en-US" altLang="ko-KR" sz="40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algn="ctr">
              <a:buNone/>
            </a:pPr>
            <a:r>
              <a:rPr lang="ko-KR" altLang="en-US" sz="1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예측하는 실제 항목 </a:t>
            </a:r>
          </a:p>
        </p:txBody>
      </p:sp>
    </p:spTree>
    <p:extLst>
      <p:ext uri="{BB962C8B-B14F-4D97-AF65-F5344CB8AC3E}">
        <p14:creationId xmlns:p14="http://schemas.microsoft.com/office/powerpoint/2010/main" val="20513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D1620-285B-4E10-8A95-80A7BF60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007" y="3209925"/>
            <a:ext cx="8697985" cy="125476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추론</a:t>
            </a:r>
            <a:endParaRPr lang="en-US" altLang="ko-KR" sz="40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algn="ctr">
              <a:buNone/>
            </a:pPr>
            <a:r>
              <a:rPr lang="ko-KR" altLang="en-US" sz="1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학습된 모델을 사용하여 새로운 데이터에 적용하여 예측</a:t>
            </a:r>
          </a:p>
        </p:txBody>
      </p:sp>
    </p:spTree>
    <p:extLst>
      <p:ext uri="{BB962C8B-B14F-4D97-AF65-F5344CB8AC3E}">
        <p14:creationId xmlns:p14="http://schemas.microsoft.com/office/powerpoint/2010/main" val="220682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D1620-285B-4E10-8A95-80A7BF60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007" y="3209925"/>
            <a:ext cx="8697985" cy="125476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Numpy</a:t>
            </a:r>
          </a:p>
        </p:txBody>
      </p:sp>
    </p:spTree>
    <p:extLst>
      <p:ext uri="{BB962C8B-B14F-4D97-AF65-F5344CB8AC3E}">
        <p14:creationId xmlns:p14="http://schemas.microsoft.com/office/powerpoint/2010/main" val="152300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D1620-285B-4E10-8A95-80A7BF60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007" y="3209925"/>
            <a:ext cx="8697985" cy="125476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199983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D1620-285B-4E10-8A95-80A7BF60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007" y="3209925"/>
            <a:ext cx="8697985" cy="125476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Matplotlib</a:t>
            </a:r>
          </a:p>
        </p:txBody>
      </p:sp>
    </p:spTree>
    <p:extLst>
      <p:ext uri="{BB962C8B-B14F-4D97-AF65-F5344CB8AC3E}">
        <p14:creationId xmlns:p14="http://schemas.microsoft.com/office/powerpoint/2010/main" val="1580787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D1620-285B-4E10-8A95-80A7BF60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007" y="3209925"/>
            <a:ext cx="8697985" cy="125476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Scikit - learn</a:t>
            </a:r>
          </a:p>
        </p:txBody>
      </p:sp>
    </p:spTree>
    <p:extLst>
      <p:ext uri="{BB962C8B-B14F-4D97-AF65-F5344CB8AC3E}">
        <p14:creationId xmlns:p14="http://schemas.microsoft.com/office/powerpoint/2010/main" val="1157110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4965</TotalTime>
  <Words>81</Words>
  <Application>Microsoft Macintosh PowerPoint</Application>
  <PresentationFormat>와이드스크린</PresentationFormat>
  <Paragraphs>22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함초롬돋움</vt:lpstr>
      <vt:lpstr>Arial</vt:lpstr>
      <vt:lpstr>Calibri</vt:lpstr>
      <vt:lpstr>Calibri Light</vt:lpstr>
      <vt:lpstr>Office Theme</vt:lpstr>
      <vt:lpstr>머신러닝 원리 및 이론 배우기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 원리 및 이론 배우기</dc:title>
  <dc:creator>Administrator</dc:creator>
  <cp:lastModifiedBy>office365</cp:lastModifiedBy>
  <cp:revision>7</cp:revision>
  <dcterms:created xsi:type="dcterms:W3CDTF">2019-12-28T07:59:13Z</dcterms:created>
  <dcterms:modified xsi:type="dcterms:W3CDTF">2021-08-28T22:36:03Z</dcterms:modified>
</cp:coreProperties>
</file>