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2" r:id="rId3"/>
    <p:sldId id="270" r:id="rId4"/>
    <p:sldId id="261" r:id="rId5"/>
    <p:sldId id="256" r:id="rId6"/>
    <p:sldId id="263" r:id="rId7"/>
    <p:sldId id="264" r:id="rId8"/>
    <p:sldId id="265" r:id="rId9"/>
    <p:sldId id="271" r:id="rId10"/>
    <p:sldId id="267" r:id="rId11"/>
    <p:sldId id="272" r:id="rId12"/>
    <p:sldId id="268" r:id="rId13"/>
    <p:sldId id="266" r:id="rId14"/>
    <p:sldId id="273" r:id="rId15"/>
    <p:sldId id="27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A36B-FA09-413F-8A18-D996908C0A97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DFF3-E574-4DE7-A66E-E132FFF8B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30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A36B-FA09-413F-8A18-D996908C0A97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DFF3-E574-4DE7-A66E-E132FFF8B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16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A36B-FA09-413F-8A18-D996908C0A97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DFF3-E574-4DE7-A66E-E132FFF8B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5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A36B-FA09-413F-8A18-D996908C0A97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DFF3-E574-4DE7-A66E-E132FFF8B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00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A36B-FA09-413F-8A18-D996908C0A97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DFF3-E574-4DE7-A66E-E132FFF8B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01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A36B-FA09-413F-8A18-D996908C0A97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DFF3-E574-4DE7-A66E-E132FFF8B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1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A36B-FA09-413F-8A18-D996908C0A97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DFF3-E574-4DE7-A66E-E132FFF8B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22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A36B-FA09-413F-8A18-D996908C0A97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DFF3-E574-4DE7-A66E-E132FFF8B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92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A36B-FA09-413F-8A18-D996908C0A97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DFF3-E574-4DE7-A66E-E132FFF8B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2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A36B-FA09-413F-8A18-D996908C0A97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DFF3-E574-4DE7-A66E-E132FFF8B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84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A36B-FA09-413F-8A18-D996908C0A97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DFF3-E574-4DE7-A66E-E132FFF8B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6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6A36B-FA09-413F-8A18-D996908C0A97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DFF3-E574-4DE7-A66E-E132FFF8B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68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8F846-FB6B-492F-99B1-DB30D5176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1299"/>
            <a:ext cx="9144000" cy="728663"/>
          </a:xfrm>
        </p:spPr>
        <p:txBody>
          <a:bodyPr>
            <a:normAutofit/>
          </a:bodyPr>
          <a:lstStyle/>
          <a:p>
            <a:r>
              <a:rPr lang="ko-KR" altLang="en-US" sz="440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머신러닝</a:t>
            </a:r>
            <a:r>
              <a:rPr lang="ko-KR" altLang="en-US" sz="4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원리 및 이론 배우기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C3C4C-1E49-48D3-833D-AFBA7F66A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1050" y="4338638"/>
            <a:ext cx="5549900" cy="728662"/>
          </a:xfrm>
        </p:spPr>
        <p:txBody>
          <a:bodyPr>
            <a:normAutofit/>
          </a:bodyPr>
          <a:lstStyle/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 –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선형 회귀 </a:t>
            </a:r>
          </a:p>
        </p:txBody>
      </p:sp>
    </p:spTree>
    <p:extLst>
      <p:ext uri="{BB962C8B-B14F-4D97-AF65-F5344CB8AC3E}">
        <p14:creationId xmlns:p14="http://schemas.microsoft.com/office/powerpoint/2010/main" val="41801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B95E0A3-E387-4271-A50C-62EFC718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762250"/>
            <a:ext cx="4572000" cy="1480478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6F3B2273-07E9-4748-862E-F9F07AA488F2}"/>
              </a:ext>
            </a:extLst>
          </p:cNvPr>
          <p:cNvSpPr txBox="1">
            <a:spLocks/>
          </p:cNvSpPr>
          <p:nvPr/>
        </p:nvSpPr>
        <p:spPr>
          <a:xfrm>
            <a:off x="825500" y="1176338"/>
            <a:ext cx="5549900" cy="72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최적의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찾기</a:t>
            </a:r>
          </a:p>
        </p:txBody>
      </p:sp>
    </p:spTree>
    <p:extLst>
      <p:ext uri="{BB962C8B-B14F-4D97-AF65-F5344CB8AC3E}">
        <p14:creationId xmlns:p14="http://schemas.microsoft.com/office/powerpoint/2010/main" val="6884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9BD2F8-E84F-421B-B4DB-9A03FEA3AB37}"/>
              </a:ext>
            </a:extLst>
          </p:cNvPr>
          <p:cNvSpPr txBox="1"/>
          <p:nvPr/>
        </p:nvSpPr>
        <p:spPr>
          <a:xfrm>
            <a:off x="8124825" y="6342578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</a:t>
            </a:r>
            <a:endParaRPr lang="ko-KR" altLang="en-US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E8A92-791B-4D4E-8D1F-AA8CD592F5B7}"/>
              </a:ext>
            </a:extLst>
          </p:cNvPr>
          <p:cNvSpPr txBox="1"/>
          <p:nvPr/>
        </p:nvSpPr>
        <p:spPr>
          <a:xfrm>
            <a:off x="6531938" y="3535101"/>
            <a:ext cx="18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cost function</a:t>
            </a:r>
            <a:endParaRPr lang="ko-KR" altLang="en-US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9B7F1-8347-4891-83B6-DE4BF48BB0E2}"/>
              </a:ext>
            </a:extLst>
          </p:cNvPr>
          <p:cNvSpPr txBox="1"/>
          <p:nvPr/>
        </p:nvSpPr>
        <p:spPr>
          <a:xfrm>
            <a:off x="7502044" y="4289957"/>
            <a:ext cx="106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W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W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21637-78C9-4EA3-8092-C377A1BEF250}"/>
              </a:ext>
            </a:extLst>
          </p:cNvPr>
          <p:cNvSpPr txBox="1"/>
          <p:nvPr/>
        </p:nvSpPr>
        <p:spPr>
          <a:xfrm>
            <a:off x="5172074" y="2068268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Cost function</a:t>
            </a:r>
            <a:endParaRPr lang="ko-KR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104581D7-C070-4426-BA27-14F75919B769}"/>
              </a:ext>
            </a:extLst>
          </p:cNvPr>
          <p:cNvSpPr txBox="1">
            <a:spLocks/>
          </p:cNvSpPr>
          <p:nvPr/>
        </p:nvSpPr>
        <p:spPr>
          <a:xfrm>
            <a:off x="825500" y="1176338"/>
            <a:ext cx="5549900" cy="72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경사 하강법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F280FE-06BF-4012-B62F-15C5BEEEE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1909762"/>
            <a:ext cx="49625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2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9BD2F8-E84F-421B-B4DB-9A03FEA3AB37}"/>
              </a:ext>
            </a:extLst>
          </p:cNvPr>
          <p:cNvSpPr txBox="1"/>
          <p:nvPr/>
        </p:nvSpPr>
        <p:spPr>
          <a:xfrm>
            <a:off x="8124825" y="6342578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</a:t>
            </a:r>
            <a:endParaRPr lang="ko-KR" altLang="en-US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E8A92-791B-4D4E-8D1F-AA8CD592F5B7}"/>
              </a:ext>
            </a:extLst>
          </p:cNvPr>
          <p:cNvSpPr txBox="1"/>
          <p:nvPr/>
        </p:nvSpPr>
        <p:spPr>
          <a:xfrm>
            <a:off x="6531938" y="3535101"/>
            <a:ext cx="18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cost function</a:t>
            </a:r>
            <a:endParaRPr lang="ko-KR" altLang="en-US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9B7F1-8347-4891-83B6-DE4BF48BB0E2}"/>
              </a:ext>
            </a:extLst>
          </p:cNvPr>
          <p:cNvSpPr txBox="1"/>
          <p:nvPr/>
        </p:nvSpPr>
        <p:spPr>
          <a:xfrm>
            <a:off x="7502044" y="4289957"/>
            <a:ext cx="106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W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W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21637-78C9-4EA3-8092-C377A1BEF250}"/>
              </a:ext>
            </a:extLst>
          </p:cNvPr>
          <p:cNvSpPr txBox="1"/>
          <p:nvPr/>
        </p:nvSpPr>
        <p:spPr>
          <a:xfrm>
            <a:off x="5172074" y="2068268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Cost function</a:t>
            </a:r>
            <a:endParaRPr lang="ko-KR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8DD932-C102-4647-892E-FECD56648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7" y="1871662"/>
            <a:ext cx="43910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9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9BD2F8-E84F-421B-B4DB-9A03FEA3AB37}"/>
              </a:ext>
            </a:extLst>
          </p:cNvPr>
          <p:cNvSpPr txBox="1"/>
          <p:nvPr/>
        </p:nvSpPr>
        <p:spPr>
          <a:xfrm>
            <a:off x="8124825" y="6342578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</a:t>
            </a:r>
            <a:endParaRPr lang="ko-KR" altLang="en-US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E8A92-791B-4D4E-8D1F-AA8CD592F5B7}"/>
              </a:ext>
            </a:extLst>
          </p:cNvPr>
          <p:cNvSpPr txBox="1"/>
          <p:nvPr/>
        </p:nvSpPr>
        <p:spPr>
          <a:xfrm>
            <a:off x="6531938" y="3535101"/>
            <a:ext cx="18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cost function</a:t>
            </a:r>
            <a:endParaRPr lang="ko-KR" altLang="en-US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21637-78C9-4EA3-8092-C377A1BEF250}"/>
              </a:ext>
            </a:extLst>
          </p:cNvPr>
          <p:cNvSpPr txBox="1"/>
          <p:nvPr/>
        </p:nvSpPr>
        <p:spPr>
          <a:xfrm>
            <a:off x="6438900" y="2237336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Cost function</a:t>
            </a:r>
            <a:endParaRPr lang="ko-KR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A3AE98-5281-4BDE-BD50-A028638F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1390904"/>
            <a:ext cx="59150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1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9BD2F8-E84F-421B-B4DB-9A03FEA3AB37}"/>
              </a:ext>
            </a:extLst>
          </p:cNvPr>
          <p:cNvSpPr txBox="1"/>
          <p:nvPr/>
        </p:nvSpPr>
        <p:spPr>
          <a:xfrm>
            <a:off x="8124825" y="6342578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</a:t>
            </a:r>
            <a:endParaRPr lang="ko-KR" altLang="en-US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E8A92-791B-4D4E-8D1F-AA8CD592F5B7}"/>
              </a:ext>
            </a:extLst>
          </p:cNvPr>
          <p:cNvSpPr txBox="1"/>
          <p:nvPr/>
        </p:nvSpPr>
        <p:spPr>
          <a:xfrm>
            <a:off x="6531938" y="3535101"/>
            <a:ext cx="18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cost function</a:t>
            </a:r>
            <a:endParaRPr lang="ko-KR" altLang="en-US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21637-78C9-4EA3-8092-C377A1BEF250}"/>
              </a:ext>
            </a:extLst>
          </p:cNvPr>
          <p:cNvSpPr txBox="1"/>
          <p:nvPr/>
        </p:nvSpPr>
        <p:spPr>
          <a:xfrm>
            <a:off x="6438900" y="2237336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Cost function</a:t>
            </a:r>
            <a:endParaRPr lang="ko-KR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7FA6C9-024C-4D12-B83A-9EA02F900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1419225"/>
            <a:ext cx="56483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0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9BD2F8-E84F-421B-B4DB-9A03FEA3AB37}"/>
              </a:ext>
            </a:extLst>
          </p:cNvPr>
          <p:cNvSpPr txBox="1"/>
          <p:nvPr/>
        </p:nvSpPr>
        <p:spPr>
          <a:xfrm>
            <a:off x="8124825" y="6342578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</a:t>
            </a:r>
            <a:endParaRPr lang="ko-KR" altLang="en-US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E8A92-791B-4D4E-8D1F-AA8CD592F5B7}"/>
              </a:ext>
            </a:extLst>
          </p:cNvPr>
          <p:cNvSpPr txBox="1"/>
          <p:nvPr/>
        </p:nvSpPr>
        <p:spPr>
          <a:xfrm>
            <a:off x="6531938" y="3535101"/>
            <a:ext cx="18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cost function</a:t>
            </a:r>
            <a:endParaRPr lang="ko-KR" altLang="en-US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21637-78C9-4EA3-8092-C377A1BEF250}"/>
              </a:ext>
            </a:extLst>
          </p:cNvPr>
          <p:cNvSpPr txBox="1"/>
          <p:nvPr/>
        </p:nvSpPr>
        <p:spPr>
          <a:xfrm>
            <a:off x="6438900" y="2237336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Cost function</a:t>
            </a:r>
            <a:endParaRPr lang="ko-KR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FAF815-E18B-49DD-8400-099DB08C7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423987"/>
            <a:ext cx="49720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FAFDAC8-A53D-4571-B911-C5E5527CE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2943331"/>
            <a:ext cx="4991100" cy="1536236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025DC4F5-D0E0-4A64-972B-0A6C008DAC6C}"/>
              </a:ext>
            </a:extLst>
          </p:cNvPr>
          <p:cNvSpPr txBox="1">
            <a:spLocks/>
          </p:cNvSpPr>
          <p:nvPr/>
        </p:nvSpPr>
        <p:spPr>
          <a:xfrm>
            <a:off x="825500" y="1176338"/>
            <a:ext cx="5549900" cy="72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최적의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찾기</a:t>
            </a:r>
          </a:p>
        </p:txBody>
      </p:sp>
    </p:spTree>
    <p:extLst>
      <p:ext uri="{BB962C8B-B14F-4D97-AF65-F5344CB8AC3E}">
        <p14:creationId xmlns:p14="http://schemas.microsoft.com/office/powerpoint/2010/main" val="89367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9B9601-9A4F-4E30-9D84-0EA830300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590550"/>
            <a:ext cx="95631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1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6C73636-3041-479F-9029-622AD5B2A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704850"/>
            <a:ext cx="77057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7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3209925"/>
            <a:ext cx="8697985" cy="15906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</a:t>
            </a: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endParaRPr lang="en-US" altLang="ko-KR" sz="180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r>
              <a:rPr lang="ko-KR" altLang="en-US" sz="180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돋움" panose="020B0604000101010101" pitchFamily="50" charset="-127"/>
              </a:rPr>
              <a:t>평균으로 돌아가다 </a:t>
            </a:r>
          </a:p>
        </p:txBody>
      </p:sp>
    </p:spTree>
    <p:extLst>
      <p:ext uri="{BB962C8B-B14F-4D97-AF65-F5344CB8AC3E}">
        <p14:creationId xmlns:p14="http://schemas.microsoft.com/office/powerpoint/2010/main" val="355209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420A427-4B60-4199-A66B-101B7767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866775"/>
            <a:ext cx="6453729" cy="4904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3A1D08-6BFB-480A-A73F-7F8149374A48}"/>
              </a:ext>
            </a:extLst>
          </p:cNvPr>
          <p:cNvSpPr txBox="1"/>
          <p:nvPr/>
        </p:nvSpPr>
        <p:spPr>
          <a:xfrm>
            <a:off x="716436" y="1887047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 = ax + b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BC370-AC69-466E-9CD3-A43E1DA89CE5}"/>
              </a:ext>
            </a:extLst>
          </p:cNvPr>
          <p:cNvSpPr txBox="1"/>
          <p:nvPr/>
        </p:nvSpPr>
        <p:spPr>
          <a:xfrm>
            <a:off x="716435" y="4416956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H(x) = Wx + 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66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3209926"/>
            <a:ext cx="8697985" cy="598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MSE</a:t>
            </a:r>
          </a:p>
          <a:p>
            <a:pPr marL="0" indent="0" algn="ctr">
              <a:buNone/>
            </a:pPr>
            <a:endParaRPr lang="en-US" altLang="ko-KR" sz="180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A35344-CEC2-467A-936E-A6EFF445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896" y="4016358"/>
            <a:ext cx="5244206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5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2633662"/>
            <a:ext cx="8697985" cy="15906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선형 회귀분석이란</a:t>
            </a: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r>
              <a:rPr lang="ko-KR" altLang="en-US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회귀식에서 </a:t>
            </a:r>
            <a:r>
              <a: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mse</a:t>
            </a:r>
            <a:r>
              <a:rPr lang="ko-KR" altLang="en-US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통해 가장 적합한 </a:t>
            </a:r>
            <a:r>
              <a: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lang="ko-KR" altLang="en-US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 </a:t>
            </a:r>
            <a:r>
              <a:rPr lang="ko-KR" altLang="en-US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찾는것</a:t>
            </a:r>
            <a:endParaRPr lang="en-US" altLang="ko-KR" sz="16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r>
              <a:rPr lang="en-US" altLang="ko-KR" sz="180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돋움" panose="020B0604000101010101" pitchFamily="50" charset="-127"/>
              </a:rPr>
              <a:t>tf</a:t>
            </a:r>
          </a:p>
        </p:txBody>
      </p:sp>
    </p:spTree>
    <p:extLst>
      <p:ext uri="{BB962C8B-B14F-4D97-AF65-F5344CB8AC3E}">
        <p14:creationId xmlns:p14="http://schemas.microsoft.com/office/powerpoint/2010/main" val="8037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9BD2F8-E84F-421B-B4DB-9A03FEA3AB37}"/>
              </a:ext>
            </a:extLst>
          </p:cNvPr>
          <p:cNvSpPr txBox="1"/>
          <p:nvPr/>
        </p:nvSpPr>
        <p:spPr>
          <a:xfrm>
            <a:off x="8124825" y="6342578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</a:t>
            </a:r>
            <a:endParaRPr lang="ko-KR" altLang="en-US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E8A92-791B-4D4E-8D1F-AA8CD592F5B7}"/>
              </a:ext>
            </a:extLst>
          </p:cNvPr>
          <p:cNvSpPr txBox="1"/>
          <p:nvPr/>
        </p:nvSpPr>
        <p:spPr>
          <a:xfrm>
            <a:off x="6531938" y="3535101"/>
            <a:ext cx="18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cost function</a:t>
            </a:r>
            <a:endParaRPr lang="ko-KR" altLang="en-US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052C57-1AA1-4367-A8E9-7CFBFC3B4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2025388"/>
            <a:ext cx="4371975" cy="3019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49B7F1-8347-4891-83B6-DE4BF48BB0E2}"/>
              </a:ext>
            </a:extLst>
          </p:cNvPr>
          <p:cNvSpPr txBox="1"/>
          <p:nvPr/>
        </p:nvSpPr>
        <p:spPr>
          <a:xfrm>
            <a:off x="7502044" y="4289957"/>
            <a:ext cx="106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W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W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21637-78C9-4EA3-8092-C377A1BEF250}"/>
              </a:ext>
            </a:extLst>
          </p:cNvPr>
          <p:cNvSpPr txBox="1"/>
          <p:nvPr/>
        </p:nvSpPr>
        <p:spPr>
          <a:xfrm>
            <a:off x="5172074" y="2068268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Cost function</a:t>
            </a:r>
            <a:endParaRPr lang="ko-KR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104581D7-C070-4426-BA27-14F75919B769}"/>
              </a:ext>
            </a:extLst>
          </p:cNvPr>
          <p:cNvSpPr txBox="1">
            <a:spLocks/>
          </p:cNvSpPr>
          <p:nvPr/>
        </p:nvSpPr>
        <p:spPr>
          <a:xfrm>
            <a:off x="825500" y="1176338"/>
            <a:ext cx="5549900" cy="72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경사 하강법</a:t>
            </a:r>
          </a:p>
        </p:txBody>
      </p:sp>
    </p:spTree>
    <p:extLst>
      <p:ext uri="{BB962C8B-B14F-4D97-AF65-F5344CB8AC3E}">
        <p14:creationId xmlns:p14="http://schemas.microsoft.com/office/powerpoint/2010/main" val="423878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9BD2F8-E84F-421B-B4DB-9A03FEA3AB37}"/>
              </a:ext>
            </a:extLst>
          </p:cNvPr>
          <p:cNvSpPr txBox="1"/>
          <p:nvPr/>
        </p:nvSpPr>
        <p:spPr>
          <a:xfrm>
            <a:off x="8124825" y="6342578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</a:t>
            </a:r>
            <a:endParaRPr lang="ko-KR" altLang="en-US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E8A92-791B-4D4E-8D1F-AA8CD592F5B7}"/>
              </a:ext>
            </a:extLst>
          </p:cNvPr>
          <p:cNvSpPr txBox="1"/>
          <p:nvPr/>
        </p:nvSpPr>
        <p:spPr>
          <a:xfrm>
            <a:off x="6531938" y="3535101"/>
            <a:ext cx="18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cost function</a:t>
            </a:r>
            <a:endParaRPr lang="ko-KR" altLang="en-US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9B7F1-8347-4891-83B6-DE4BF48BB0E2}"/>
              </a:ext>
            </a:extLst>
          </p:cNvPr>
          <p:cNvSpPr txBox="1"/>
          <p:nvPr/>
        </p:nvSpPr>
        <p:spPr>
          <a:xfrm>
            <a:off x="7502044" y="4289957"/>
            <a:ext cx="106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W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W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21637-78C9-4EA3-8092-C377A1BEF250}"/>
              </a:ext>
            </a:extLst>
          </p:cNvPr>
          <p:cNvSpPr txBox="1"/>
          <p:nvPr/>
        </p:nvSpPr>
        <p:spPr>
          <a:xfrm>
            <a:off x="5172074" y="2068268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Cost function</a:t>
            </a:r>
            <a:endParaRPr lang="ko-KR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104581D7-C070-4426-BA27-14F75919B769}"/>
              </a:ext>
            </a:extLst>
          </p:cNvPr>
          <p:cNvSpPr txBox="1">
            <a:spLocks/>
          </p:cNvSpPr>
          <p:nvPr/>
        </p:nvSpPr>
        <p:spPr>
          <a:xfrm>
            <a:off x="825500" y="1176338"/>
            <a:ext cx="5549900" cy="72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경사 하강법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618258-47E2-4061-8A0B-316534F9A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814512"/>
            <a:ext cx="47815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93</Words>
  <Application>Microsoft Office PowerPoint</Application>
  <PresentationFormat>와이드스크린</PresentationFormat>
  <Paragraphs>42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함초롬돋움</vt:lpstr>
      <vt:lpstr>함초롬바탕</vt:lpstr>
      <vt:lpstr>함초롬바탕 확장</vt:lpstr>
      <vt:lpstr>Arial</vt:lpstr>
      <vt:lpstr>Calibri</vt:lpstr>
      <vt:lpstr>Calibri Light</vt:lpstr>
      <vt:lpstr>Office Theme</vt:lpstr>
      <vt:lpstr>머신러닝 원리 및 이론 배우기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원리 및 이론 배우기</dc:title>
  <dc:creator>Administrator</dc:creator>
  <cp:lastModifiedBy>Administrator</cp:lastModifiedBy>
  <cp:revision>16</cp:revision>
  <dcterms:created xsi:type="dcterms:W3CDTF">2019-12-31T09:15:20Z</dcterms:created>
  <dcterms:modified xsi:type="dcterms:W3CDTF">2020-01-02T07:11:56Z</dcterms:modified>
</cp:coreProperties>
</file>