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242B-F918-4DC9-9693-38AA9CF5E42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67AD-0AB7-4121-B337-BA9EA8217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42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–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회귀 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4EEB-47CF-4BA1-A037-C934010A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653" y="2688266"/>
            <a:ext cx="10515600" cy="1659447"/>
          </a:xfrm>
        </p:spPr>
        <p:txBody>
          <a:bodyPr/>
          <a:lstStyle/>
          <a:p>
            <a:r>
              <a:rPr lang="en-US" altLang="ko-KR"/>
              <a:t>H(x) = Wx + b</a:t>
            </a:r>
          </a:p>
          <a:p>
            <a:endParaRPr lang="en-US" altLang="ko-KR"/>
          </a:p>
          <a:p>
            <a:r>
              <a:rPr lang="en-US" altLang="ko-KR"/>
              <a:t>H(x1, x2) = w1x1 + w2x2 + 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0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4EEB-47CF-4BA1-A037-C934010A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13" y="2599276"/>
            <a:ext cx="10515600" cy="16594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전진선택법</a:t>
            </a:r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: </a:t>
            </a:r>
            <a:r>
              <a:rPr lang="ko-KR" altLang="en-US"/>
              <a:t>상수모형으로부터 시작하여 중요하다고 여겨지는 설명변수 부터 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차례대로 모델에 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0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4EEB-47CF-4BA1-A037-C934010A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13" y="2599276"/>
            <a:ext cx="10515600" cy="1659447"/>
          </a:xfrm>
        </p:spPr>
        <p:txBody>
          <a:bodyPr>
            <a:normAutofit/>
          </a:bodyPr>
          <a:lstStyle/>
          <a:p>
            <a:r>
              <a:rPr lang="ko-KR" altLang="en-US"/>
              <a:t>후진제거법</a:t>
            </a:r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: </a:t>
            </a:r>
            <a:r>
              <a:rPr lang="ko-KR" altLang="en-US"/>
              <a:t>가장 덜 영향을 준다고 생각하는 변수를 전체에서 </a:t>
            </a:r>
            <a:r>
              <a:rPr lang="en-US" altLang="ko-KR"/>
              <a:t>1</a:t>
            </a:r>
            <a:r>
              <a:rPr lang="ko-KR" altLang="en-US"/>
              <a:t>개씩 제거해 나감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63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함초롬돋움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Administrator</cp:lastModifiedBy>
  <cp:revision>2</cp:revision>
  <dcterms:created xsi:type="dcterms:W3CDTF">2020-01-02T06:06:11Z</dcterms:created>
  <dcterms:modified xsi:type="dcterms:W3CDTF">2020-01-28T06:23:34Z</dcterms:modified>
</cp:coreProperties>
</file>