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7" r:id="rId5"/>
    <p:sldId id="273" r:id="rId6"/>
    <p:sldId id="256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3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5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2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E404-7166-4FEE-8930-EDFDBD9E70E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F668-C3E9-43EE-98A9-D591B41DC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 –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로지스틱 회귀 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2E2A7-D809-4F68-866C-2DA8D06967E3}"/>
              </a:ext>
            </a:extLst>
          </p:cNvPr>
          <p:cNvSpPr/>
          <p:nvPr/>
        </p:nvSpPr>
        <p:spPr>
          <a:xfrm>
            <a:off x="4042117" y="2844225"/>
            <a:ext cx="4107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양변에 </a:t>
            </a:r>
            <a:r>
              <a:rPr lang="en-US" altLang="ko-KR" sz="3200"/>
              <a:t>e</a:t>
            </a:r>
            <a:r>
              <a:rPr lang="ko-KR" altLang="en-US" sz="3200"/>
              <a:t>를 취하면</a:t>
            </a:r>
            <a:endParaRPr lang="en-US" altLang="ko-KR" sz="3200"/>
          </a:p>
        </p:txBody>
      </p:sp>
      <p:pic>
        <p:nvPicPr>
          <p:cNvPr id="2050" name="Picture 2" descr="https://t1.daumcdn.net/cfile/tistory/2278C34C58D0853D25">
            <a:extLst>
              <a:ext uri="{FF2B5EF4-FFF2-40B4-BE49-F238E27FC236}">
                <a16:creationId xmlns:a16="http://schemas.microsoft.com/office/drawing/2014/main" id="{4D656A5C-9420-454D-9352-C061583A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88" y="4118567"/>
            <a:ext cx="3284014" cy="77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2527204758D0857323">
            <a:extLst>
              <a:ext uri="{FF2B5EF4-FFF2-40B4-BE49-F238E27FC236}">
                <a16:creationId xmlns:a16="http://schemas.microsoft.com/office/drawing/2014/main" id="{9D743640-00AA-4D5F-9895-376B59CE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55" y="4001109"/>
            <a:ext cx="3284014" cy="10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617CFEC-472F-48CC-8257-5C47363DC170}"/>
              </a:ext>
            </a:extLst>
          </p:cNvPr>
          <p:cNvSpPr/>
          <p:nvPr/>
        </p:nvSpPr>
        <p:spPr>
          <a:xfrm>
            <a:off x="4979963" y="4276578"/>
            <a:ext cx="1786597" cy="464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213D193858D086C837">
            <a:extLst>
              <a:ext uri="{FF2B5EF4-FFF2-40B4-BE49-F238E27FC236}">
                <a16:creationId xmlns:a16="http://schemas.microsoft.com/office/drawing/2014/main" id="{52D2CE03-0C20-4F29-A964-9DEAD20C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5" y="2878198"/>
            <a:ext cx="3663470" cy="11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25E4334-3056-4CF7-B84A-32C2A88A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47741"/>
            <a:ext cx="6810375" cy="43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회귀분석이란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회귀식에서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mse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가장 적합한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찾는것</a:t>
            </a:r>
            <a:endParaRPr lang="en-US" altLang="ko-KR" sz="16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돋움" panose="020B0604000101010101" pitchFamily="50" charset="-127"/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803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로지스틱 회귀분석이란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B236-79D7-4E39-BAA1-3B7D5C6DB3B7}"/>
              </a:ext>
            </a:extLst>
          </p:cNvPr>
          <p:cNvSpPr txBox="1"/>
          <p:nvPr/>
        </p:nvSpPr>
        <p:spPr>
          <a:xfrm>
            <a:off x="3087857" y="3855005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반응 변수가 </a:t>
            </a:r>
            <a:r>
              <a:rPr lang="en-US" altLang="ko-KR"/>
              <a:t>1 </a:t>
            </a:r>
            <a:r>
              <a:rPr lang="ko-KR" altLang="en-US"/>
              <a:t>또는 </a:t>
            </a:r>
            <a:r>
              <a:rPr lang="en-US" altLang="ko-KR"/>
              <a:t>0</a:t>
            </a:r>
            <a:r>
              <a:rPr lang="ko-KR" altLang="en-US"/>
              <a:t>인 이진형 변수에서 쓰이는 회귀분석 방법</a:t>
            </a:r>
          </a:p>
        </p:txBody>
      </p:sp>
    </p:spTree>
    <p:extLst>
      <p:ext uri="{BB962C8B-B14F-4D97-AF65-F5344CB8AC3E}">
        <p14:creationId xmlns:p14="http://schemas.microsoft.com/office/powerpoint/2010/main" val="27212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EE91DE-408F-4C43-B211-049EA265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8" y="1971455"/>
            <a:ext cx="4727381" cy="29150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30AC8E-9FA5-41BE-B024-364DFA21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22" y="1971895"/>
            <a:ext cx="5200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3C94D8-8E9A-45B2-AEB8-04C0674E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314450"/>
            <a:ext cx="7019925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3F82A-E3C7-464F-9E5D-F8F45109D691}"/>
              </a:ext>
            </a:extLst>
          </p:cNvPr>
          <p:cNvSpPr txBox="1"/>
          <p:nvPr/>
        </p:nvSpPr>
        <p:spPr>
          <a:xfrm>
            <a:off x="2586037" y="5241303"/>
            <a:ext cx="6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Fail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BE8B-F23F-4A99-95DE-BD6EC16FD976}"/>
              </a:ext>
            </a:extLst>
          </p:cNvPr>
          <p:cNvSpPr txBox="1"/>
          <p:nvPr/>
        </p:nvSpPr>
        <p:spPr>
          <a:xfrm>
            <a:off x="2510623" y="1649691"/>
            <a:ext cx="6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Pass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714D98-0CC4-4A76-A210-841985A9F887}"/>
              </a:ext>
            </a:extLst>
          </p:cNvPr>
          <p:cNvCxnSpPr/>
          <p:nvPr/>
        </p:nvCxnSpPr>
        <p:spPr>
          <a:xfrm flipV="1">
            <a:off x="3120273" y="1515613"/>
            <a:ext cx="5269583" cy="369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DE9A73-52DB-4474-8950-27B08DCFFC9D}"/>
              </a:ext>
            </a:extLst>
          </p:cNvPr>
          <p:cNvSpPr txBox="1"/>
          <p:nvPr/>
        </p:nvSpPr>
        <p:spPr>
          <a:xfrm>
            <a:off x="2586037" y="3346515"/>
            <a:ext cx="5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0.5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D90CCD1-5ECB-40C6-A3F6-25E460F59C5D}"/>
              </a:ext>
            </a:extLst>
          </p:cNvPr>
          <p:cNvSpPr/>
          <p:nvPr/>
        </p:nvSpPr>
        <p:spPr>
          <a:xfrm>
            <a:off x="9030878" y="1649691"/>
            <a:ext cx="320512" cy="261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061EDC-E418-40D9-A38B-1AB0933E4E93}"/>
              </a:ext>
            </a:extLst>
          </p:cNvPr>
          <p:cNvCxnSpPr/>
          <p:nvPr/>
        </p:nvCxnSpPr>
        <p:spPr>
          <a:xfrm flipV="1">
            <a:off x="3120273" y="1314450"/>
            <a:ext cx="6231117" cy="389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946B0E-4415-4042-AD08-A4EF3BD250CA}"/>
              </a:ext>
            </a:extLst>
          </p:cNvPr>
          <p:cNvCxnSpPr/>
          <p:nvPr/>
        </p:nvCxnSpPr>
        <p:spPr>
          <a:xfrm>
            <a:off x="6504495" y="1314450"/>
            <a:ext cx="0" cy="41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3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5385AE-91CD-4895-86EB-564782D3D09F}"/>
              </a:ext>
            </a:extLst>
          </p:cNvPr>
          <p:cNvSpPr/>
          <p:nvPr/>
        </p:nvSpPr>
        <p:spPr>
          <a:xfrm>
            <a:off x="4797407" y="2722409"/>
            <a:ext cx="2597186" cy="1470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latin typeface="+mn-ea"/>
                <a:cs typeface="+mj-cs"/>
              </a:rPr>
              <a:t>y</a:t>
            </a:r>
            <a:r>
              <a:rPr lang="en-US" altLang="ko-KR" sz="4000" kern="1200">
                <a:solidFill>
                  <a:schemeClr val="tx1"/>
                </a:solidFill>
                <a:latin typeface="+mn-ea"/>
                <a:cs typeface="+mj-cs"/>
              </a:rPr>
              <a:t> = ax + b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latin typeface="+mn-ea"/>
                <a:cs typeface="+mj-cs"/>
              </a:rPr>
              <a:t>p = ax + b</a:t>
            </a:r>
            <a:br>
              <a:rPr lang="en-US" altLang="ko-KR" sz="4000" kern="1200">
                <a:solidFill>
                  <a:schemeClr val="tx1"/>
                </a:solidFill>
                <a:latin typeface="+mn-ea"/>
                <a:cs typeface="+mj-cs"/>
              </a:rPr>
            </a:br>
            <a:endParaRPr lang="en-US" altLang="ko-KR" sz="4000" kern="120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C2883A-A46C-4284-9FA2-5AC0504E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22114-8141-450F-8B47-6F3E20B26F9D}"/>
              </a:ext>
            </a:extLst>
          </p:cNvPr>
          <p:cNvSpPr txBox="1"/>
          <p:nvPr/>
        </p:nvSpPr>
        <p:spPr>
          <a:xfrm>
            <a:off x="3538023" y="4192630"/>
            <a:ext cx="68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좌변 </a:t>
            </a:r>
            <a:r>
              <a:rPr lang="en-US" altLang="ko-KR"/>
              <a:t>: 0 or 1 / </a:t>
            </a:r>
            <a:r>
              <a:rPr lang="ko-KR" altLang="en-US"/>
              <a:t>우변 </a:t>
            </a:r>
            <a:r>
              <a:rPr lang="en-US" altLang="ko-KR"/>
              <a:t>: </a:t>
            </a:r>
            <a:r>
              <a:rPr lang="ko-KR" altLang="en-US"/>
              <a:t>마이너스 무한대 </a:t>
            </a:r>
            <a:r>
              <a:rPr lang="en-US" altLang="ko-KR"/>
              <a:t>~ </a:t>
            </a:r>
            <a:r>
              <a:rPr lang="ko-KR" altLang="en-US"/>
              <a:t>플러스 무한대</a:t>
            </a:r>
          </a:p>
        </p:txBody>
      </p:sp>
    </p:spTree>
    <p:extLst>
      <p:ext uri="{BB962C8B-B14F-4D97-AF65-F5344CB8AC3E}">
        <p14:creationId xmlns:p14="http://schemas.microsoft.com/office/powerpoint/2010/main" val="10204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5385AE-91CD-4895-86EB-564782D3D09F}"/>
              </a:ext>
            </a:extLst>
          </p:cNvPr>
          <p:cNvSpPr/>
          <p:nvPr/>
        </p:nvSpPr>
        <p:spPr>
          <a:xfrm>
            <a:off x="3894568" y="2694731"/>
            <a:ext cx="4402864" cy="1470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latin typeface="+mn-ea"/>
                <a:cs typeface="+mj-cs"/>
              </a:rPr>
              <a:t>p </a:t>
            </a:r>
            <a:r>
              <a:rPr lang="ko-KR" altLang="en-US" sz="4000">
                <a:latin typeface="+mn-ea"/>
                <a:cs typeface="+mj-cs"/>
              </a:rPr>
              <a:t>대신 </a:t>
            </a:r>
            <a:r>
              <a:rPr lang="en-US" altLang="ko-KR" sz="4000">
                <a:latin typeface="+mn-ea"/>
                <a:cs typeface="+mj-cs"/>
              </a:rPr>
              <a:t>Odds </a:t>
            </a:r>
            <a:r>
              <a:rPr lang="ko-KR" altLang="en-US" sz="4000">
                <a:latin typeface="+mn-ea"/>
                <a:cs typeface="+mj-cs"/>
              </a:rPr>
              <a:t>넣기</a:t>
            </a:r>
            <a:br>
              <a:rPr lang="en-US" altLang="ko-KR" sz="4000" kern="1200">
                <a:solidFill>
                  <a:schemeClr val="tx1"/>
                </a:solidFill>
                <a:latin typeface="+mn-ea"/>
                <a:cs typeface="+mj-cs"/>
              </a:rPr>
            </a:br>
            <a:endParaRPr lang="en-US" altLang="ko-KR" sz="4000" kern="1200"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22114-8141-450F-8B47-6F3E20B26F9D}"/>
              </a:ext>
            </a:extLst>
          </p:cNvPr>
          <p:cNvSpPr txBox="1"/>
          <p:nvPr/>
        </p:nvSpPr>
        <p:spPr>
          <a:xfrm>
            <a:off x="3538023" y="4192630"/>
            <a:ext cx="682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Odds </a:t>
            </a:r>
            <a:r>
              <a:rPr lang="ko-KR" altLang="en-US"/>
              <a:t>란 </a:t>
            </a:r>
            <a:r>
              <a:rPr lang="en-US" altLang="ko-KR"/>
              <a:t>:</a:t>
            </a:r>
          </a:p>
          <a:p>
            <a:r>
              <a:rPr lang="en-US" altLang="ko-KR"/>
              <a:t>	</a:t>
            </a:r>
            <a:r>
              <a:rPr lang="ko-KR" altLang="en-US"/>
              <a:t>성공확률 </a:t>
            </a:r>
            <a:r>
              <a:rPr lang="en-US" altLang="ko-KR"/>
              <a:t>/ </a:t>
            </a:r>
            <a:r>
              <a:rPr lang="ko-KR" altLang="en-US"/>
              <a:t>실패확률 </a:t>
            </a:r>
            <a:r>
              <a:rPr lang="en-US" altLang="ko-KR"/>
              <a:t>= </a:t>
            </a:r>
            <a:r>
              <a:rPr lang="ko-KR" altLang="en-US"/>
              <a:t>성공확률 </a:t>
            </a:r>
            <a:r>
              <a:rPr lang="en-US" altLang="ko-KR"/>
              <a:t>/ 1 – </a:t>
            </a:r>
            <a:r>
              <a:rPr lang="ko-KR" altLang="en-US"/>
              <a:t>성공확률 </a:t>
            </a:r>
            <a:r>
              <a:rPr lang="en-US" altLang="ko-KR"/>
              <a:t>=  p / 1-p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1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022114-8141-450F-8B47-6F3E20B26F9D}"/>
              </a:ext>
            </a:extLst>
          </p:cNvPr>
          <p:cNvSpPr txBox="1"/>
          <p:nvPr/>
        </p:nvSpPr>
        <p:spPr>
          <a:xfrm>
            <a:off x="3538023" y="4192630"/>
            <a:ext cx="6829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log</a:t>
            </a:r>
            <a:r>
              <a:rPr lang="en-US" altLang="ko-KR"/>
              <a:t>e</a:t>
            </a:r>
            <a:r>
              <a:rPr lang="en-US" altLang="ko-KR" sz="3200"/>
              <a:t>(Odds) = log</a:t>
            </a:r>
            <a:r>
              <a:rPr lang="en-US" altLang="ko-KR"/>
              <a:t>e</a:t>
            </a:r>
            <a:r>
              <a:rPr lang="en-US" altLang="ko-KR" sz="3200"/>
              <a:t>(p/1-p) = ax + b</a:t>
            </a:r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AB2D0-16DF-445E-BDC5-CA2C993C3801}"/>
              </a:ext>
            </a:extLst>
          </p:cNvPr>
          <p:cNvSpPr/>
          <p:nvPr/>
        </p:nvSpPr>
        <p:spPr>
          <a:xfrm>
            <a:off x="3894567" y="2694731"/>
            <a:ext cx="5664211" cy="1470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latin typeface="+mn-ea"/>
                <a:cs typeface="+mj-cs"/>
              </a:rPr>
              <a:t>Odds</a:t>
            </a:r>
            <a:r>
              <a:rPr lang="ko-KR" altLang="en-US" sz="4000">
                <a:latin typeface="+mn-ea"/>
                <a:cs typeface="+mj-cs"/>
              </a:rPr>
              <a:t>에 자연로그 씌우기</a:t>
            </a:r>
            <a:br>
              <a:rPr lang="en-US" altLang="ko-KR" sz="4000" kern="1200">
                <a:solidFill>
                  <a:schemeClr val="tx1"/>
                </a:solidFill>
                <a:latin typeface="+mn-ea"/>
                <a:cs typeface="+mj-cs"/>
              </a:rPr>
            </a:br>
            <a:endParaRPr lang="en-US" altLang="ko-KR" sz="4000" kern="1200">
              <a:solidFill>
                <a:schemeClr val="tx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489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2E2A7-D809-4F68-866C-2DA8D06967E3}"/>
              </a:ext>
            </a:extLst>
          </p:cNvPr>
          <p:cNvSpPr/>
          <p:nvPr/>
        </p:nvSpPr>
        <p:spPr>
          <a:xfrm>
            <a:off x="4079631" y="3244333"/>
            <a:ext cx="4107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log</a:t>
            </a:r>
            <a:r>
              <a:rPr lang="en-US" altLang="ko-KR" sz="1600"/>
              <a:t>e</a:t>
            </a:r>
            <a:r>
              <a:rPr lang="en-US" altLang="ko-KR" sz="3200"/>
              <a:t>(p/1-p) = ax + b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005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102</Words>
  <Application>Microsoft Office PowerPoint</Application>
  <PresentationFormat>와이드스크린</PresentationFormat>
  <Paragraphs>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함초롬돋움</vt:lpstr>
      <vt:lpstr>함초롬바탕 확장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Administrator</cp:lastModifiedBy>
  <cp:revision>10</cp:revision>
  <dcterms:created xsi:type="dcterms:W3CDTF">2020-01-14T05:46:38Z</dcterms:created>
  <dcterms:modified xsi:type="dcterms:W3CDTF">2020-01-17T10:31:29Z</dcterms:modified>
</cp:coreProperties>
</file>