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7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8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5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4EE5-7216-4360-B035-1B141036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1178204"/>
            <a:ext cx="10145486" cy="2387600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27EE8-F7DA-4681-A6FF-40C1D28FA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57" y="4240666"/>
            <a:ext cx="3033486" cy="476476"/>
          </a:xfrm>
        </p:spPr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 err="1"/>
              <a:t>랜덤포레스트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65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3994484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앙상블</a:t>
            </a:r>
            <a:r>
              <a:rPr lang="en-US" altLang="ko-KR" dirty="0"/>
              <a:t>(Ensemble)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2043965" y="4175140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연결하여 더 강력한 모델을 만드는 기법</a:t>
            </a:r>
          </a:p>
        </p:txBody>
      </p:sp>
    </p:spTree>
    <p:extLst>
      <p:ext uri="{BB962C8B-B14F-4D97-AF65-F5344CB8AC3E}">
        <p14:creationId xmlns:p14="http://schemas.microsoft.com/office/powerpoint/2010/main" val="207703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3994484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앙상블</a:t>
            </a:r>
            <a:r>
              <a:rPr lang="en-US" altLang="ko-KR" dirty="0"/>
              <a:t>(Ensemble)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2043965" y="4175140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연결하여 더 강력한 모델을 만드는 기법</a:t>
            </a:r>
          </a:p>
        </p:txBody>
      </p:sp>
    </p:spTree>
    <p:extLst>
      <p:ext uri="{BB962C8B-B14F-4D97-AF65-F5344CB8AC3E}">
        <p14:creationId xmlns:p14="http://schemas.microsoft.com/office/powerpoint/2010/main" val="131966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180F-B6B0-4113-86FB-49541E9B96B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랜덤 포레스트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C58BB-BB20-47AF-A56C-B82E833BD5F5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우선 결정 트리를 많이 만들기</a:t>
            </a:r>
            <a:r>
              <a:rPr lang="en-US" altLang="ko-KR" dirty="0"/>
              <a:t>/ </a:t>
            </a:r>
            <a:r>
              <a:rPr lang="ko-KR" altLang="en-US" dirty="0"/>
              <a:t>트리 생성에 무작위성을 주입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트리가 고유하게 만들어지도록 무작위 선택 </a:t>
            </a:r>
            <a:r>
              <a:rPr lang="en-US" altLang="ko-KR" dirty="0"/>
              <a:t>- Bootstrap Sample</a:t>
            </a:r>
          </a:p>
          <a:p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트리와 달리 무작위로 선택 후 후보들 중 최선의 테스트 도출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Max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1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8EE9-6AEA-4B63-BE94-0B722E1093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랜덤 포레스트 이전에 </a:t>
            </a:r>
            <a:r>
              <a:rPr lang="ko-KR" altLang="en-US" dirty="0" err="1"/>
              <a:t>결정트리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98A49-2319-40FF-897F-70F141E4F0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분류와 회귀 모두 가능한 지도 학습 모델</a:t>
            </a:r>
            <a:endParaRPr lang="en-US" altLang="ko-KR" dirty="0"/>
          </a:p>
          <a:p>
            <a:r>
              <a:rPr lang="en-US" altLang="ko-KR" dirty="0"/>
              <a:t>Yes or No </a:t>
            </a:r>
            <a:r>
              <a:rPr lang="ko-KR" altLang="en-US" dirty="0"/>
              <a:t>질문들로 이어가며 학습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질문에 따라 데이터를 구분하는 학습</a:t>
            </a:r>
            <a:endParaRPr lang="en-US" altLang="ko-KR" dirty="0"/>
          </a:p>
          <a:p>
            <a:r>
              <a:rPr lang="ko-KR" altLang="en-US" dirty="0"/>
              <a:t>한번의 분기 때 마다 두개로 구분</a:t>
            </a:r>
            <a:endParaRPr lang="en-US" altLang="ko-KR" dirty="0"/>
          </a:p>
          <a:p>
            <a:r>
              <a:rPr lang="ko-KR" altLang="en-US" dirty="0"/>
              <a:t>질문이나 정답의 네모 상자 </a:t>
            </a:r>
            <a:r>
              <a:rPr lang="en-US" altLang="ko-KR" dirty="0"/>
              <a:t>: Node</a:t>
            </a:r>
          </a:p>
          <a:p>
            <a:r>
              <a:rPr lang="ko-KR" altLang="en-US" dirty="0"/>
              <a:t>맨 처음 분류 기준 </a:t>
            </a:r>
            <a:r>
              <a:rPr lang="en-US" altLang="ko-KR" dirty="0"/>
              <a:t>: Root Node</a:t>
            </a:r>
          </a:p>
          <a:p>
            <a:r>
              <a:rPr lang="ko-KR" altLang="en-US" dirty="0"/>
              <a:t>맨</a:t>
            </a:r>
            <a:r>
              <a:rPr lang="en-US" altLang="ko-KR" dirty="0"/>
              <a:t> </a:t>
            </a:r>
            <a:r>
              <a:rPr lang="ko-KR" altLang="en-US" dirty="0"/>
              <a:t>마지막 분류 기준 </a:t>
            </a:r>
            <a:r>
              <a:rPr lang="en-US" altLang="ko-KR" dirty="0"/>
              <a:t>: Terminal / Leaf Node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0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4A82E5-CA02-4063-BF57-F6512E4A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15" y="1026788"/>
            <a:ext cx="8294770" cy="38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6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D1BFFE4-6FD9-4B02-87D9-92949EF9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0" y="643466"/>
            <a:ext cx="8409159" cy="5571067"/>
          </a:xfrm>
          <a:prstGeom prst="rect">
            <a:avLst/>
          </a:prstGeom>
        </p:spPr>
      </p:pic>
      <p:sp>
        <p:nvSpPr>
          <p:cNvPr id="2" name="AutoShape 2" descr="C:\Users\jmj54\AppData\Local\Packages\Microsoft.Office.Desktop_8wekyb3d8bbwe\AC\INetCache\Content.MSO\pptC3DB.tmp">
            <a:extLst>
              <a:ext uri="{FF2B5EF4-FFF2-40B4-BE49-F238E27FC236}">
                <a16:creationId xmlns:a16="http://schemas.microsoft.com/office/drawing/2014/main" id="{1F97FBF5-7EA7-431F-A73C-CB55D83A6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69771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C:\Users\jmj54\AppData\Local\Packages\Microsoft.Office.Desktop_8wekyb3d8bbwe\AC\INetCache\Content.MSO\ppt15A6.tmp">
            <a:extLst>
              <a:ext uri="{FF2B5EF4-FFF2-40B4-BE49-F238E27FC236}">
                <a16:creationId xmlns:a16="http://schemas.microsoft.com/office/drawing/2014/main" id="{70E45A8A-73A0-4C54-ACB6-FA68AC5E0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4436C21-7F99-4CA0-8380-44406B47E415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질문들을 기준으로 나눔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나뉜 범주에서 또 다시 질문들을 기준으로 나눔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지나치게 나누면 </a:t>
            </a:r>
            <a:r>
              <a:rPr lang="ko-KR" altLang="en-US" dirty="0" err="1"/>
              <a:t>오버피팅</a:t>
            </a:r>
            <a:r>
              <a:rPr lang="ko-KR" altLang="en-US" dirty="0"/>
              <a:t> 가능성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이를 막기 위한 방법 </a:t>
            </a:r>
            <a:r>
              <a:rPr lang="en-US" altLang="ko-KR" dirty="0"/>
              <a:t>: </a:t>
            </a:r>
            <a:r>
              <a:rPr lang="ko-KR" altLang="en-US" dirty="0"/>
              <a:t>가지치기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가지 치기 종류 </a:t>
            </a:r>
            <a:r>
              <a:rPr lang="en-US" altLang="ko-KR" dirty="0"/>
              <a:t>: </a:t>
            </a:r>
            <a:r>
              <a:rPr lang="ko-KR" altLang="en-US" sz="2000" dirty="0"/>
              <a:t>사전 가지치기</a:t>
            </a:r>
            <a:r>
              <a:rPr lang="en-US" altLang="ko-KR" sz="2000" dirty="0"/>
              <a:t>(pre-pruning),  </a:t>
            </a:r>
            <a:r>
              <a:rPr lang="ko-KR" altLang="en-US" sz="2000" dirty="0"/>
              <a:t>사후 가지치기</a:t>
            </a:r>
            <a:r>
              <a:rPr lang="en-US" altLang="ko-KR" sz="2000" dirty="0"/>
              <a:t>(post – pruning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/>
              <a:t>특성 중요도 </a:t>
            </a:r>
            <a:r>
              <a:rPr lang="en-US" altLang="ko-KR"/>
              <a:t>: </a:t>
            </a:r>
            <a:r>
              <a:rPr lang="ko-KR" altLang="en-US"/>
              <a:t>트리를 만드는 결정에 각 특성이 얼마나 중요한지를 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79E27AC-52A7-4288-8FC4-F7B0F1F9705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결정 트리 프로세스</a:t>
            </a:r>
          </a:p>
        </p:txBody>
      </p:sp>
    </p:spTree>
    <p:extLst>
      <p:ext uri="{BB962C8B-B14F-4D97-AF65-F5344CB8AC3E}">
        <p14:creationId xmlns:p14="http://schemas.microsoft.com/office/powerpoint/2010/main" val="33428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570AA-31BC-4628-A50F-16356550B0EB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결정 트리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81C9D-D1DC-436E-B08B-DB00566999AE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알고리즘이 직관적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룰이 매우 뚜렷하며</a:t>
            </a:r>
            <a:r>
              <a:rPr lang="en-US" altLang="ko-KR" dirty="0"/>
              <a:t>, </a:t>
            </a:r>
            <a:r>
              <a:rPr lang="ko-KR" altLang="en-US" dirty="0"/>
              <a:t>규칙 노드와 리프 노드를 알기 쉽고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규칙 파악도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같은 작업들이 덜 필요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87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3994484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앙상블</a:t>
            </a:r>
            <a:r>
              <a:rPr lang="en-US" altLang="ko-KR" dirty="0"/>
              <a:t>(Ensemble)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2043965" y="4175140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연결하여 더 강력한 모델을 만드는 기법</a:t>
            </a:r>
          </a:p>
        </p:txBody>
      </p:sp>
    </p:spTree>
    <p:extLst>
      <p:ext uri="{BB962C8B-B14F-4D97-AF65-F5344CB8AC3E}">
        <p14:creationId xmlns:p14="http://schemas.microsoft.com/office/powerpoint/2010/main" val="139346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226937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배깅</a:t>
            </a:r>
            <a:r>
              <a:rPr lang="en-US" altLang="ko-KR"/>
              <a:t>(Bagging) / </a:t>
            </a:r>
            <a:r>
              <a:rPr lang="ko-KR" altLang="en-US"/>
              <a:t>부스팅</a:t>
            </a:r>
            <a:r>
              <a:rPr lang="en-US" altLang="ko-KR"/>
              <a:t>(Boosting)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58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2679031" y="2682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4370070" y="4303477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결정 트리의 묶음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333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236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머신러닝 원리 및 이론 배우기</vt:lpstr>
      <vt:lpstr>랜덤 포레스트 이전에 결정트리!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Min Jong Cheon</dc:creator>
  <cp:lastModifiedBy>Administrator</cp:lastModifiedBy>
  <cp:revision>7</cp:revision>
  <dcterms:created xsi:type="dcterms:W3CDTF">2020-01-15T12:26:12Z</dcterms:created>
  <dcterms:modified xsi:type="dcterms:W3CDTF">2020-01-17T11:25:26Z</dcterms:modified>
</cp:coreProperties>
</file>