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7" r:id="rId3"/>
    <p:sldId id="264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BF4-4095-4757-B527-E21DF4701DDC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374A-B2A6-4468-8BA5-74313B351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59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BF4-4095-4757-B527-E21DF4701DDC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374A-B2A6-4468-8BA5-74313B351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9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BF4-4095-4757-B527-E21DF4701DDC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374A-B2A6-4468-8BA5-74313B351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39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BF4-4095-4757-B527-E21DF4701DDC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374A-B2A6-4468-8BA5-74313B351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6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BF4-4095-4757-B527-E21DF4701DDC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374A-B2A6-4468-8BA5-74313B351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17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BF4-4095-4757-B527-E21DF4701DDC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374A-B2A6-4468-8BA5-74313B351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43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BF4-4095-4757-B527-E21DF4701DDC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374A-B2A6-4468-8BA5-74313B351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79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BF4-4095-4757-B527-E21DF4701DDC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374A-B2A6-4468-8BA5-74313B351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49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BF4-4095-4757-B527-E21DF4701DDC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374A-B2A6-4468-8BA5-74313B351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8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BF4-4095-4757-B527-E21DF4701DDC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374A-B2A6-4468-8BA5-74313B351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94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BF4-4095-4757-B527-E21DF4701DDC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374A-B2A6-4468-8BA5-74313B351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80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AFBF4-4095-4757-B527-E21DF4701DDC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A374A-B2A6-4468-8BA5-74313B351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756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CC7ED-BB7C-492C-8761-F954E5CAB361}"/>
              </a:ext>
            </a:extLst>
          </p:cNvPr>
          <p:cNvSpPr txBox="1">
            <a:spLocks/>
          </p:cNvSpPr>
          <p:nvPr/>
        </p:nvSpPr>
        <p:spPr>
          <a:xfrm>
            <a:off x="3994484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앙상블</a:t>
            </a:r>
            <a:r>
              <a:rPr lang="en-US" altLang="ko-KR" dirty="0"/>
              <a:t>(Ensemble)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76441-3959-4788-9136-E76766FDB14B}"/>
              </a:ext>
            </a:extLst>
          </p:cNvPr>
          <p:cNvSpPr txBox="1"/>
          <p:nvPr/>
        </p:nvSpPr>
        <p:spPr>
          <a:xfrm>
            <a:off x="2043965" y="4175140"/>
            <a:ext cx="933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여러 </a:t>
            </a:r>
            <a:r>
              <a:rPr lang="ko-KR" altLang="en-US" sz="2400" dirty="0" err="1"/>
              <a:t>머신러닝</a:t>
            </a:r>
            <a:r>
              <a:rPr lang="ko-KR" altLang="en-US" sz="2400" dirty="0"/>
              <a:t> 모델을 연결하여 더 강력한 모델을 만드는 기법</a:t>
            </a:r>
          </a:p>
        </p:txBody>
      </p:sp>
    </p:spTree>
    <p:extLst>
      <p:ext uri="{BB962C8B-B14F-4D97-AF65-F5344CB8AC3E}">
        <p14:creationId xmlns:p14="http://schemas.microsoft.com/office/powerpoint/2010/main" val="139346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CC7ED-BB7C-492C-8761-F954E5CAB361}"/>
              </a:ext>
            </a:extLst>
          </p:cNvPr>
          <p:cNvSpPr txBox="1">
            <a:spLocks/>
          </p:cNvSpPr>
          <p:nvPr/>
        </p:nvSpPr>
        <p:spPr>
          <a:xfrm>
            <a:off x="2269379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배깅</a:t>
            </a:r>
            <a:r>
              <a:rPr lang="en-US" altLang="ko-KR"/>
              <a:t>(Bagging) / </a:t>
            </a:r>
            <a:r>
              <a:rPr lang="ko-KR" altLang="en-US"/>
              <a:t>부스팅</a:t>
            </a:r>
            <a:r>
              <a:rPr lang="en-US" altLang="ko-KR"/>
              <a:t>(Boosting)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958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CC7ED-BB7C-492C-8761-F954E5CAB361}"/>
              </a:ext>
            </a:extLst>
          </p:cNvPr>
          <p:cNvSpPr txBox="1">
            <a:spLocks/>
          </p:cNvSpPr>
          <p:nvPr/>
        </p:nvSpPr>
        <p:spPr>
          <a:xfrm>
            <a:off x="2679031" y="26828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랜덤 포레스트</a:t>
            </a:r>
            <a:r>
              <a:rPr lang="en-US" altLang="ko-KR" dirty="0"/>
              <a:t>(Random Forest)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76441-3959-4788-9136-E76766FDB14B}"/>
              </a:ext>
            </a:extLst>
          </p:cNvPr>
          <p:cNvSpPr txBox="1"/>
          <p:nvPr/>
        </p:nvSpPr>
        <p:spPr>
          <a:xfrm>
            <a:off x="4370070" y="4303477"/>
            <a:ext cx="933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여러 결정 트리의 묶음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133378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4180F-B6B0-4113-86FB-49541E9B96B2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랜덤 포레스트 프로세스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CC58BB-BB20-47AF-A56C-B82E833BD5F5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우선 결정 트리를 많이 만들기</a:t>
            </a:r>
            <a:r>
              <a:rPr lang="en-US" altLang="ko-KR" dirty="0"/>
              <a:t>/ </a:t>
            </a:r>
            <a:r>
              <a:rPr lang="ko-KR" altLang="en-US" dirty="0"/>
              <a:t>트리 생성에 무작위성을 주입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트리가 고유하게 만들어지도록 무작위 선택 </a:t>
            </a:r>
            <a:r>
              <a:rPr lang="en-US" altLang="ko-KR" dirty="0"/>
              <a:t>- Bootstrap Sample</a:t>
            </a:r>
          </a:p>
          <a:p>
            <a:endParaRPr lang="en-US" altLang="ko-KR" dirty="0"/>
          </a:p>
          <a:p>
            <a:r>
              <a:rPr lang="ko-KR" altLang="en-US" dirty="0"/>
              <a:t>기존</a:t>
            </a:r>
            <a:r>
              <a:rPr lang="en-US" altLang="ko-KR" dirty="0"/>
              <a:t> </a:t>
            </a:r>
            <a:r>
              <a:rPr lang="ko-KR" altLang="en-US" dirty="0"/>
              <a:t>트리와 달리 무작위로 선택 후 후보들 중 최선의 테스트 도출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Max</a:t>
            </a:r>
            <a:r>
              <a:rPr lang="ko-KR" altLang="en-US" dirty="0"/>
              <a:t> </a:t>
            </a:r>
            <a:r>
              <a:rPr lang="en-US" altLang="ko-KR" dirty="0"/>
              <a:t>feature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415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8562</TotalTime>
  <Words>70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 원리 및 이론 배우기</dc:title>
  <dc:creator>Min Jong Cheon</dc:creator>
  <cp:lastModifiedBy>Administrator</cp:lastModifiedBy>
  <cp:revision>10</cp:revision>
  <dcterms:created xsi:type="dcterms:W3CDTF">2020-01-15T12:26:12Z</dcterms:created>
  <dcterms:modified xsi:type="dcterms:W3CDTF">2020-01-23T09:16:39Z</dcterms:modified>
</cp:coreProperties>
</file>