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5" r:id="rId4"/>
    <p:sldId id="257" r:id="rId5"/>
    <p:sldId id="26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3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1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989F-D915-4706-A5C2-D5D504217A21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4357-E56D-4D57-BA1B-40041812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7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 – KNN</a:t>
            </a: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D3B935-1366-41C3-875E-680355DA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42" y="1162050"/>
            <a:ext cx="53911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7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정하기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B236-79D7-4E39-BAA1-3B7D5C6DB3B7}"/>
              </a:ext>
            </a:extLst>
          </p:cNvPr>
          <p:cNvSpPr txBox="1"/>
          <p:nvPr/>
        </p:nvSpPr>
        <p:spPr>
          <a:xfrm>
            <a:off x="4241408" y="3760560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최근접을 몇 개까지 볼것인지를 정한다</a:t>
            </a:r>
          </a:p>
        </p:txBody>
      </p:sp>
    </p:spTree>
    <p:extLst>
      <p:ext uri="{BB962C8B-B14F-4D97-AF65-F5344CB8AC3E}">
        <p14:creationId xmlns:p14="http://schemas.microsoft.com/office/powerpoint/2010/main" val="27212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01E6E6-FEB9-4D40-94CB-1793705A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18" y="1840977"/>
            <a:ext cx="4576763" cy="3176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C2033-74CA-4ADE-ADA8-9DC87B9AB940}"/>
              </a:ext>
            </a:extLst>
          </p:cNvPr>
          <p:cNvSpPr txBox="1"/>
          <p:nvPr/>
        </p:nvSpPr>
        <p:spPr>
          <a:xfrm>
            <a:off x="3943350" y="30861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a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0027D-BEC1-4678-8F65-F32BA032606A}"/>
              </a:ext>
            </a:extLst>
          </p:cNvPr>
          <p:cNvSpPr txBox="1"/>
          <p:nvPr/>
        </p:nvSpPr>
        <p:spPr>
          <a:xfrm>
            <a:off x="5638799" y="4432247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b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AAB7A-95E6-42DF-A803-F36340FD1A0C}"/>
              </a:ext>
            </a:extLst>
          </p:cNvPr>
          <p:cNvSpPr txBox="1"/>
          <p:nvPr/>
        </p:nvSpPr>
        <p:spPr>
          <a:xfrm>
            <a:off x="6095998" y="2844225"/>
            <a:ext cx="211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Distance^2 = a^2 + b^2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유클리드의 거리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https://t1.daumcdn.net/cfile/tistory/241DFC3B58C7975817">
            <a:extLst>
              <a:ext uri="{FF2B5EF4-FFF2-40B4-BE49-F238E27FC236}">
                <a16:creationId xmlns:a16="http://schemas.microsoft.com/office/drawing/2014/main" id="{83B13E16-1BA6-4432-A33E-C39C332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9" y="3807669"/>
            <a:ext cx="7833360" cy="83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C53FCB-E5F2-4F3E-BBDB-1EE124D1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133475"/>
            <a:ext cx="6448425" cy="459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AB2DC-FFFF-48EF-983F-2CC79F2BBC92}"/>
              </a:ext>
            </a:extLst>
          </p:cNvPr>
          <p:cNvSpPr txBox="1"/>
          <p:nvPr/>
        </p:nvSpPr>
        <p:spPr>
          <a:xfrm>
            <a:off x="2871787" y="4937761"/>
            <a:ext cx="143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a(3,0,0)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1D311-068F-4E1A-A8ED-58394AAB819C}"/>
              </a:ext>
            </a:extLst>
          </p:cNvPr>
          <p:cNvSpPr txBox="1"/>
          <p:nvPr/>
        </p:nvSpPr>
        <p:spPr>
          <a:xfrm>
            <a:off x="7764999" y="1756118"/>
            <a:ext cx="143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b(0,3,3)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AAF6-DDDC-438E-9669-6AB72CB1FFFE}"/>
              </a:ext>
            </a:extLst>
          </p:cNvPr>
          <p:cNvSpPr txBox="1"/>
          <p:nvPr/>
        </p:nvSpPr>
        <p:spPr>
          <a:xfrm>
            <a:off x="3074256" y="1631620"/>
            <a:ext cx="270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거리</a:t>
            </a:r>
            <a:r>
              <a:rPr lang="en-US" altLang="ko-KR">
                <a:solidFill>
                  <a:schemeClr val="bg1"/>
                </a:solidFill>
              </a:rPr>
              <a:t>^2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= </a:t>
            </a:r>
          </a:p>
          <a:p>
            <a:r>
              <a:rPr lang="en-US" altLang="ko-KR">
                <a:solidFill>
                  <a:schemeClr val="bg1"/>
                </a:solidFill>
              </a:rPr>
              <a:t>(3^2 + 3^2 + 3^2) = 27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4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AFF258-5B23-41CA-8152-79FAF72C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55" y="2919191"/>
            <a:ext cx="3197690" cy="285972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29769EF-70FA-42C8-A6CE-575CE05B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1838325"/>
            <a:ext cx="8697985" cy="904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맨해튼 거리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85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53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함초롬돋움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Jong Cheon</dc:creator>
  <cp:lastModifiedBy>Administrator</cp:lastModifiedBy>
  <cp:revision>10</cp:revision>
  <dcterms:created xsi:type="dcterms:W3CDTF">2020-01-15T15:08:24Z</dcterms:created>
  <dcterms:modified xsi:type="dcterms:W3CDTF">2020-01-23T09:16:35Z</dcterms:modified>
</cp:coreProperties>
</file>