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3A22-D243-44C0-9395-332B70F0CF6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2E25-748D-4347-A021-6CC1822C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5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3A22-D243-44C0-9395-332B70F0CF6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2E25-748D-4347-A021-6CC1822C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2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3A22-D243-44C0-9395-332B70F0CF6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2E25-748D-4347-A021-6CC1822C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0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3A22-D243-44C0-9395-332B70F0CF6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2E25-748D-4347-A021-6CC1822C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3A22-D243-44C0-9395-332B70F0CF6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2E25-748D-4347-A021-6CC1822C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3A22-D243-44C0-9395-332B70F0CF6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2E25-748D-4347-A021-6CC1822C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7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3A22-D243-44C0-9395-332B70F0CF6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2E25-748D-4347-A021-6CC1822C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0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3A22-D243-44C0-9395-332B70F0CF6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2E25-748D-4347-A021-6CC1822C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3A22-D243-44C0-9395-332B70F0CF6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2E25-748D-4347-A021-6CC1822C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4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3A22-D243-44C0-9395-332B70F0CF6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2E25-748D-4347-A021-6CC1822C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3A22-D243-44C0-9395-332B70F0CF6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2E25-748D-4347-A021-6CC1822C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24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3A22-D243-44C0-9395-332B70F0CF6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B2E25-748D-4347-A021-6CC1822C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3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8F846-FB6B-492F-99B1-DB30D5176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1299"/>
            <a:ext cx="9144000" cy="728663"/>
          </a:xfrm>
        </p:spPr>
        <p:txBody>
          <a:bodyPr>
            <a:normAutofit/>
          </a:bodyPr>
          <a:lstStyle/>
          <a:p>
            <a:r>
              <a:rPr lang="ko-KR" altLang="en-US" sz="440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</a:t>
            </a:r>
            <a:r>
              <a:rPr lang="ko-KR" altLang="en-US" sz="4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C3C4C-1E49-48D3-833D-AFBA7F66A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1050" y="4338638"/>
            <a:ext cx="5549900" cy="728662"/>
          </a:xfrm>
        </p:spPr>
        <p:txBody>
          <a:bodyPr>
            <a:normAutofit/>
          </a:bodyPr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 –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나누기</a:t>
            </a:r>
          </a:p>
        </p:txBody>
      </p:sp>
    </p:spTree>
    <p:extLst>
      <p:ext uri="{BB962C8B-B14F-4D97-AF65-F5344CB8AC3E}">
        <p14:creationId xmlns:p14="http://schemas.microsoft.com/office/powerpoint/2010/main" val="41801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488" y="3106945"/>
            <a:ext cx="3247024" cy="6441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Accuracy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5EF1F-2752-467D-B1AC-D4A9506A0746}"/>
              </a:ext>
            </a:extLst>
          </p:cNvPr>
          <p:cNvSpPr txBox="1"/>
          <p:nvPr/>
        </p:nvSpPr>
        <p:spPr>
          <a:xfrm>
            <a:off x="4752535" y="4079630"/>
            <a:ext cx="308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a +d/ a+b+c+d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54776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488" y="3106945"/>
            <a:ext cx="3247024" cy="6441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5EF1F-2752-467D-B1AC-D4A9506A0746}"/>
              </a:ext>
            </a:extLst>
          </p:cNvPr>
          <p:cNvSpPr txBox="1"/>
          <p:nvPr/>
        </p:nvSpPr>
        <p:spPr>
          <a:xfrm>
            <a:off x="4618311" y="4029296"/>
            <a:ext cx="4324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정밀도와 재현율의 조화 평균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F1 Score = 2 X (</a:t>
            </a:r>
            <a:r>
              <a:rPr lang="ko-KR" altLang="en-US" sz="1400"/>
              <a:t>정밀도</a:t>
            </a:r>
            <a:r>
              <a:rPr lang="en-US" altLang="ko-KR" sz="1400"/>
              <a:t>X</a:t>
            </a:r>
            <a:r>
              <a:rPr lang="ko-KR" altLang="en-US" sz="1400"/>
              <a:t>재현율</a:t>
            </a:r>
            <a:r>
              <a:rPr lang="en-US" altLang="ko-KR" sz="1400"/>
              <a:t>) / (</a:t>
            </a:r>
            <a:r>
              <a:rPr lang="ko-KR" altLang="en-US" sz="1400"/>
              <a:t>정밀도 </a:t>
            </a:r>
            <a:r>
              <a:rPr lang="en-US" altLang="ko-KR" sz="1400"/>
              <a:t>+ </a:t>
            </a:r>
            <a:r>
              <a:rPr lang="ko-KR" altLang="en-US" sz="1400"/>
              <a:t>재현율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81628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2633662"/>
            <a:ext cx="8697985" cy="15906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데이터셋 나누기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3B236-79D7-4E39-BAA1-3B7D5C6DB3B7}"/>
              </a:ext>
            </a:extLst>
          </p:cNvPr>
          <p:cNvSpPr txBox="1"/>
          <p:nvPr/>
        </p:nvSpPr>
        <p:spPr>
          <a:xfrm>
            <a:off x="5289452" y="3855005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TRAIN  / TEST </a:t>
            </a:r>
            <a:r>
              <a:rPr lang="ko-KR" altLang="en-US"/>
              <a:t>셋</a:t>
            </a:r>
          </a:p>
        </p:txBody>
      </p:sp>
    </p:spTree>
    <p:extLst>
      <p:ext uri="{BB962C8B-B14F-4D97-AF65-F5344CB8AC3E}">
        <p14:creationId xmlns:p14="http://schemas.microsoft.com/office/powerpoint/2010/main" val="27212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7413661-A21E-448A-992A-B9AFF8E1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09" y="2602523"/>
            <a:ext cx="6887382" cy="2055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576ACB-3DF3-40AF-9196-BBD38924DE40}"/>
              </a:ext>
            </a:extLst>
          </p:cNvPr>
          <p:cNvSpPr txBox="1"/>
          <p:nvPr/>
        </p:nvSpPr>
        <p:spPr>
          <a:xfrm>
            <a:off x="4234375" y="2838157"/>
            <a:ext cx="263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Training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691E4-9553-449A-8798-E824C453D568}"/>
              </a:ext>
            </a:extLst>
          </p:cNvPr>
          <p:cNvSpPr txBox="1"/>
          <p:nvPr/>
        </p:nvSpPr>
        <p:spPr>
          <a:xfrm>
            <a:off x="3359833" y="3763400"/>
            <a:ext cx="263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Training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19978-0D18-4427-A069-C3CE82CAD17D}"/>
              </a:ext>
            </a:extLst>
          </p:cNvPr>
          <p:cNvSpPr txBox="1"/>
          <p:nvPr/>
        </p:nvSpPr>
        <p:spPr>
          <a:xfrm>
            <a:off x="7774743" y="2838156"/>
            <a:ext cx="263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Test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65982-4145-476F-8152-52FEA98D1959}"/>
              </a:ext>
            </a:extLst>
          </p:cNvPr>
          <p:cNvSpPr txBox="1"/>
          <p:nvPr/>
        </p:nvSpPr>
        <p:spPr>
          <a:xfrm>
            <a:off x="7774743" y="3763400"/>
            <a:ext cx="263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Test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68A54-10F9-4CBF-86A7-F7C925270AA4}"/>
              </a:ext>
            </a:extLst>
          </p:cNvPr>
          <p:cNvSpPr txBox="1"/>
          <p:nvPr/>
        </p:nvSpPr>
        <p:spPr>
          <a:xfrm>
            <a:off x="5537430" y="3824955"/>
            <a:ext cx="263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Validation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83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04" y="3031331"/>
            <a:ext cx="4348992" cy="795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교차검증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75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488" y="3106945"/>
            <a:ext cx="3247024" cy="6441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K-Fold</a:t>
            </a:r>
          </a:p>
        </p:txBody>
      </p:sp>
    </p:spTree>
    <p:extLst>
      <p:ext uri="{BB962C8B-B14F-4D97-AF65-F5344CB8AC3E}">
        <p14:creationId xmlns:p14="http://schemas.microsoft.com/office/powerpoint/2010/main" val="356324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402BCB-6877-4225-9CE2-8B685BAC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4" y="1276143"/>
            <a:ext cx="10516032" cy="430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103" y="1784582"/>
            <a:ext cx="4755918" cy="6441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 모델의 답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C0B76-5D5F-4303-A2D9-C9AB314BC970}"/>
              </a:ext>
            </a:extLst>
          </p:cNvPr>
          <p:cNvSpPr txBox="1"/>
          <p:nvPr/>
        </p:nvSpPr>
        <p:spPr>
          <a:xfrm>
            <a:off x="2082018" y="2897945"/>
            <a:ext cx="8539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			</a:t>
            </a:r>
            <a:r>
              <a:rPr lang="en-US" altLang="ko-KR" sz="3200"/>
              <a:t>		           True				False</a:t>
            </a:r>
          </a:p>
          <a:p>
            <a:r>
              <a:rPr lang="ko-KR" altLang="en-US" sz="3200"/>
              <a:t>실제</a:t>
            </a:r>
            <a:r>
              <a:rPr lang="en-US" altLang="ko-KR" sz="3200"/>
              <a:t> </a:t>
            </a:r>
            <a:r>
              <a:rPr lang="ko-KR" altLang="en-US" sz="3200"/>
              <a:t>정답</a:t>
            </a:r>
            <a:r>
              <a:rPr lang="en-US" altLang="ko-KR" sz="3200"/>
              <a:t>	 True		     a					b</a:t>
            </a:r>
          </a:p>
          <a:p>
            <a:r>
              <a:rPr lang="en-US" altLang="ko-KR" sz="3200"/>
              <a:t>				 False		c					d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75875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488" y="3106945"/>
            <a:ext cx="4285618" cy="6441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Precision(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정밀도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5EF1F-2752-467D-B1AC-D4A9506A0746}"/>
              </a:ext>
            </a:extLst>
          </p:cNvPr>
          <p:cNvSpPr txBox="1"/>
          <p:nvPr/>
        </p:nvSpPr>
        <p:spPr>
          <a:xfrm>
            <a:off x="5322277" y="4192172"/>
            <a:ext cx="154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a / a+c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21483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488" y="3106945"/>
            <a:ext cx="3247024" cy="6441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재현율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5EF1F-2752-467D-B1AC-D4A9506A0746}"/>
              </a:ext>
            </a:extLst>
          </p:cNvPr>
          <p:cNvSpPr txBox="1"/>
          <p:nvPr/>
        </p:nvSpPr>
        <p:spPr>
          <a:xfrm>
            <a:off x="5322277" y="4192172"/>
            <a:ext cx="154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a / a+b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69508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8655</TotalTime>
  <Words>74</Words>
  <Application>Microsoft Office PowerPoint</Application>
  <PresentationFormat>와이드스크린</PresentationFormat>
  <Paragraphs>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함초롬돋움</vt:lpstr>
      <vt:lpstr>Arial</vt:lpstr>
      <vt:lpstr>Calibri</vt:lpstr>
      <vt:lpstr>Calibri Light</vt:lpstr>
      <vt:lpstr>Office Theme</vt:lpstr>
      <vt:lpstr>머신러닝 원리 및 이론 배우기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원리 및 이론 배우기</dc:title>
  <dc:creator>Administrator</dc:creator>
  <cp:lastModifiedBy>Administrator</cp:lastModifiedBy>
  <cp:revision>8</cp:revision>
  <dcterms:created xsi:type="dcterms:W3CDTF">2020-01-17T08:59:28Z</dcterms:created>
  <dcterms:modified xsi:type="dcterms:W3CDTF">2020-01-23T09:15:18Z</dcterms:modified>
</cp:coreProperties>
</file>