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9D3F-D121-4156-835A-D4ACB3B4A8B4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91E5-C130-4141-A22F-274148BD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5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9D3F-D121-4156-835A-D4ACB3B4A8B4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91E5-C130-4141-A22F-274148BD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9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9D3F-D121-4156-835A-D4ACB3B4A8B4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91E5-C130-4141-A22F-274148BD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8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9D3F-D121-4156-835A-D4ACB3B4A8B4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91E5-C130-4141-A22F-274148BD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8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9D3F-D121-4156-835A-D4ACB3B4A8B4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91E5-C130-4141-A22F-274148BD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2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9D3F-D121-4156-835A-D4ACB3B4A8B4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91E5-C130-4141-A22F-274148BD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9D3F-D121-4156-835A-D4ACB3B4A8B4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91E5-C130-4141-A22F-274148BD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1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9D3F-D121-4156-835A-D4ACB3B4A8B4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91E5-C130-4141-A22F-274148BD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20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9D3F-D121-4156-835A-D4ACB3B4A8B4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91E5-C130-4141-A22F-274148BD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0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9D3F-D121-4156-835A-D4ACB3B4A8B4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91E5-C130-4141-A22F-274148BD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9D3F-D121-4156-835A-D4ACB3B4A8B4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A91E5-C130-4141-A22F-274148BD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9D3F-D121-4156-835A-D4ACB3B4A8B4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A91E5-C130-4141-A22F-274148BDB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326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8B4AB-AE9C-4C37-B854-8A2DD2A86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8163"/>
            <a:ext cx="9144000" cy="901674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+mj-ea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205167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8B4AB-AE9C-4C37-B854-8A2DD2A86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8163"/>
            <a:ext cx="9144000" cy="901674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+mj-ea"/>
              </a:rPr>
              <a:t>결측치 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0484-E103-42BC-B27C-D1F855B99803}"/>
              </a:ext>
            </a:extLst>
          </p:cNvPr>
          <p:cNvSpPr txBox="1"/>
          <p:nvPr/>
        </p:nvSpPr>
        <p:spPr>
          <a:xfrm>
            <a:off x="2941608" y="4028536"/>
            <a:ext cx="7479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평균값 넣기</a:t>
            </a:r>
            <a:endParaRPr lang="en-US" altLang="ko-KR"/>
          </a:p>
          <a:p>
            <a:r>
              <a:rPr lang="ko-KR" altLang="en-US"/>
              <a:t>최빈값 넣기</a:t>
            </a:r>
            <a:endParaRPr lang="en-US" altLang="ko-KR"/>
          </a:p>
          <a:p>
            <a:r>
              <a:rPr lang="ko-KR" altLang="en-US"/>
              <a:t>아니면 그냥 날려버리기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df.isnull().sum()</a:t>
            </a:r>
          </a:p>
          <a:p>
            <a:r>
              <a:rPr lang="en-US" altLang="ko-KR"/>
              <a:t>df.fillna(0)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8B4AB-AE9C-4C37-B854-8A2DD2A86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8163"/>
            <a:ext cx="9144000" cy="901674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+mj-ea"/>
              </a:rPr>
              <a:t>범주형 변수 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BC19C-6E64-4799-B7DA-614DC6F2C075}"/>
              </a:ext>
            </a:extLst>
          </p:cNvPr>
          <p:cNvSpPr txBox="1"/>
          <p:nvPr/>
        </p:nvSpPr>
        <p:spPr>
          <a:xfrm>
            <a:off x="2855343" y="4037162"/>
            <a:ext cx="7461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</a:t>
            </a:r>
            <a:r>
              <a:rPr lang="en-US" altLang="ko-KR"/>
              <a:t>-</a:t>
            </a:r>
            <a:r>
              <a:rPr lang="ko-KR" altLang="en-US"/>
              <a:t>핫 인코딩 </a:t>
            </a:r>
            <a:r>
              <a:rPr lang="en-US" altLang="ko-KR"/>
              <a:t>ex) red : 0 1 0 green : 1 0 0</a:t>
            </a:r>
          </a:p>
          <a:p>
            <a:r>
              <a:rPr lang="en-US" altLang="ko-KR"/>
              <a:t>	from sklearn.preprocessing import OneHotEncoder </a:t>
            </a:r>
          </a:p>
          <a:p>
            <a:r>
              <a:rPr lang="ko-KR" altLang="en-US"/>
              <a:t>데이터 바인딩</a:t>
            </a:r>
          </a:p>
        </p:txBody>
      </p:sp>
    </p:spTree>
    <p:extLst>
      <p:ext uri="{BB962C8B-B14F-4D97-AF65-F5344CB8AC3E}">
        <p14:creationId xmlns:p14="http://schemas.microsoft.com/office/powerpoint/2010/main" val="400154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8B4AB-AE9C-4C37-B854-8A2DD2A86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8163"/>
            <a:ext cx="9144000" cy="901674"/>
          </a:xfrm>
        </p:spPr>
        <p:txBody>
          <a:bodyPr>
            <a:normAutofit fontScale="90000"/>
          </a:bodyPr>
          <a:lstStyle/>
          <a:p>
            <a:r>
              <a:rPr lang="en-US" altLang="ko-KR">
                <a:latin typeface="+mj-ea"/>
              </a:rPr>
              <a:t>Feature</a:t>
            </a:r>
            <a:r>
              <a:rPr lang="ko-KR" altLang="en-US">
                <a:latin typeface="+mj-ea"/>
              </a:rPr>
              <a:t> </a:t>
            </a:r>
            <a:r>
              <a:rPr lang="en-US" altLang="ko-KR">
                <a:latin typeface="+mj-ea"/>
              </a:rPr>
              <a:t>scaling</a:t>
            </a:r>
            <a:endParaRPr lang="ko-KR" altLang="en-US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7D3E1-0B5A-44B2-9FA0-13C59CE5EFCA}"/>
              </a:ext>
            </a:extLst>
          </p:cNvPr>
          <p:cNvSpPr txBox="1"/>
          <p:nvPr/>
        </p:nvSpPr>
        <p:spPr>
          <a:xfrm>
            <a:off x="3183147" y="4063042"/>
            <a:ext cx="5641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Min-Max Normalization</a:t>
            </a:r>
          </a:p>
          <a:p>
            <a:r>
              <a:rPr lang="en-US" altLang="ko-KR"/>
              <a:t>	from sklearn.preprocessing import minmax_scale(), </a:t>
            </a:r>
          </a:p>
          <a:p>
            <a:endParaRPr lang="en-US" altLang="ko-KR"/>
          </a:p>
          <a:p>
            <a:r>
              <a:rPr lang="en-US" altLang="ko-KR"/>
              <a:t>Standardization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4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46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데이터 전처리</vt:lpstr>
      <vt:lpstr>결측치 처리</vt:lpstr>
      <vt:lpstr>범주형 변수 처리</vt:lpstr>
      <vt:lpstr>Feature scaling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전처리</dc:title>
  <dc:creator>Administrator</dc:creator>
  <cp:lastModifiedBy>Administrator</cp:lastModifiedBy>
  <cp:revision>4</cp:revision>
  <dcterms:created xsi:type="dcterms:W3CDTF">2020-01-25T06:55:02Z</dcterms:created>
  <dcterms:modified xsi:type="dcterms:W3CDTF">2020-01-25T07:28:58Z</dcterms:modified>
</cp:coreProperties>
</file>