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CDF6-34B6-4574-AC92-B4193E8F6412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962EE-5F38-4F49-AC56-B1EF30BD2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81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CDF6-34B6-4574-AC92-B4193E8F6412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962EE-5F38-4F49-AC56-B1EF30BD2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34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CDF6-34B6-4574-AC92-B4193E8F6412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962EE-5F38-4F49-AC56-B1EF30BD2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22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CDF6-34B6-4574-AC92-B4193E8F6412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962EE-5F38-4F49-AC56-B1EF30BD2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96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CDF6-34B6-4574-AC92-B4193E8F6412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962EE-5F38-4F49-AC56-B1EF30BD2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17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CDF6-34B6-4574-AC92-B4193E8F6412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962EE-5F38-4F49-AC56-B1EF30BD2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81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CDF6-34B6-4574-AC92-B4193E8F6412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962EE-5F38-4F49-AC56-B1EF30BD2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31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CDF6-34B6-4574-AC92-B4193E8F6412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962EE-5F38-4F49-AC56-B1EF30BD2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40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CDF6-34B6-4574-AC92-B4193E8F6412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962EE-5F38-4F49-AC56-B1EF30BD2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02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CDF6-34B6-4574-AC92-B4193E8F6412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962EE-5F38-4F49-AC56-B1EF30BD2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85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CDF6-34B6-4574-AC92-B4193E8F6412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962EE-5F38-4F49-AC56-B1EF30BD2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88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BCDF6-34B6-4574-AC92-B4193E8F6412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962EE-5F38-4F49-AC56-B1EF30BD2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5099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6A268-B909-489D-9AD9-5FD34C185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딥러닝 원리 및 이론 배우기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238051-0C9C-43AB-838E-155316A7D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8537" y="4255181"/>
            <a:ext cx="9144000" cy="1655762"/>
          </a:xfrm>
        </p:spPr>
        <p:txBody>
          <a:bodyPr/>
          <a:lstStyle/>
          <a:p>
            <a:r>
              <a:rPr lang="en-US" altLang="ko-KR" dirty="0"/>
              <a:t>01 – </a:t>
            </a:r>
            <a:r>
              <a:rPr lang="ko-KR" altLang="en-US" dirty="0"/>
              <a:t>딥러닝 개념</a:t>
            </a:r>
          </a:p>
        </p:txBody>
      </p:sp>
    </p:spTree>
    <p:extLst>
      <p:ext uri="{BB962C8B-B14F-4D97-AF65-F5344CB8AC3E}">
        <p14:creationId xmlns:p14="http://schemas.microsoft.com/office/powerpoint/2010/main" val="293299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6A268-B909-489D-9AD9-5FD34C185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377" y="1667038"/>
            <a:ext cx="9144000" cy="829584"/>
          </a:xfrm>
        </p:spPr>
        <p:txBody>
          <a:bodyPr>
            <a:normAutofit/>
          </a:bodyPr>
          <a:lstStyle/>
          <a:p>
            <a:r>
              <a:rPr lang="ko-KR" altLang="en-US" sz="4800" dirty="0" err="1"/>
              <a:t>딥러닝이란</a:t>
            </a:r>
            <a:endParaRPr lang="ko-KR" altLang="en-US" sz="4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F1CE58-EF63-4904-9162-0C2917E947B7}"/>
              </a:ext>
            </a:extLst>
          </p:cNvPr>
          <p:cNvSpPr/>
          <p:nvPr/>
        </p:nvSpPr>
        <p:spPr>
          <a:xfrm>
            <a:off x="2985177" y="3063328"/>
            <a:ext cx="63682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i="1" dirty="0">
                <a:solidFill>
                  <a:srgbClr val="555555"/>
                </a:solidFill>
                <a:latin typeface="Helvetica Neue"/>
              </a:rPr>
              <a:t>– “Make learning algorithms much better and easier to use”.</a:t>
            </a:r>
          </a:p>
          <a:p>
            <a:pPr fontAlgn="base"/>
            <a:r>
              <a:rPr lang="en-US" altLang="ko-KR" i="1" dirty="0">
                <a:solidFill>
                  <a:srgbClr val="555555"/>
                </a:solidFill>
                <a:latin typeface="Helvetica Neue"/>
              </a:rPr>
              <a:t>– “Make revolutionary advances in machine learning and AI.”</a:t>
            </a:r>
          </a:p>
          <a:p>
            <a:pPr fontAlgn="base"/>
            <a:r>
              <a:rPr lang="en-US" altLang="ko-KR" i="1" dirty="0">
                <a:solidFill>
                  <a:srgbClr val="555555"/>
                </a:solidFill>
                <a:latin typeface="Helvetica Neue"/>
              </a:rPr>
              <a:t>“I believe this is our best shot at progress towards real AI”</a:t>
            </a:r>
          </a:p>
          <a:p>
            <a:pPr fontAlgn="base"/>
            <a:endParaRPr lang="en-US" altLang="ko-KR" b="0" i="1" dirty="0">
              <a:solidFill>
                <a:srgbClr val="555555"/>
              </a:solidFill>
              <a:effectLst/>
              <a:latin typeface="Helvetica Neue"/>
            </a:endParaRPr>
          </a:p>
          <a:p>
            <a:pPr fontAlgn="base"/>
            <a:r>
              <a:rPr lang="en-US" altLang="ko-KR" i="1" dirty="0">
                <a:solidFill>
                  <a:srgbClr val="555555"/>
                </a:solidFill>
                <a:latin typeface="Helvetica Neue"/>
              </a:rPr>
              <a:t>-</a:t>
            </a:r>
            <a:r>
              <a:rPr lang="en-US" altLang="ko-KR" b="0" i="1" dirty="0">
                <a:solidFill>
                  <a:srgbClr val="555555"/>
                </a:solidFill>
                <a:effectLst/>
                <a:latin typeface="Helvetica Neue"/>
              </a:rPr>
              <a:t>Andrew NG-</a:t>
            </a:r>
          </a:p>
        </p:txBody>
      </p:sp>
    </p:spTree>
    <p:extLst>
      <p:ext uri="{BB962C8B-B14F-4D97-AF65-F5344CB8AC3E}">
        <p14:creationId xmlns:p14="http://schemas.microsoft.com/office/powerpoint/2010/main" val="303681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74365CB-7DE4-4CC1-BB7C-2D60F395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290" y="2940721"/>
            <a:ext cx="8073420" cy="1325563"/>
          </a:xfrm>
        </p:spPr>
        <p:txBody>
          <a:bodyPr/>
          <a:lstStyle/>
          <a:p>
            <a:r>
              <a:rPr lang="ko-KR" altLang="en-US" dirty="0"/>
              <a:t> 딥러닝 ⊂ </a:t>
            </a:r>
            <a:r>
              <a:rPr lang="ko-KR" altLang="en-US" dirty="0" err="1"/>
              <a:t>머신러닝</a:t>
            </a:r>
            <a:r>
              <a:rPr lang="ko-KR" altLang="en-US" dirty="0"/>
              <a:t> ⊂인공지능 </a:t>
            </a:r>
          </a:p>
        </p:txBody>
      </p:sp>
    </p:spTree>
    <p:extLst>
      <p:ext uri="{BB962C8B-B14F-4D97-AF65-F5344CB8AC3E}">
        <p14:creationId xmlns:p14="http://schemas.microsoft.com/office/powerpoint/2010/main" val="1816443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74365CB-7DE4-4CC1-BB7C-2D60F395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495" y="2766218"/>
            <a:ext cx="5221009" cy="1325563"/>
          </a:xfrm>
        </p:spPr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</a:t>
            </a:r>
            <a:r>
              <a:rPr lang="en-US" altLang="ko-KR" dirty="0"/>
              <a:t>vs </a:t>
            </a:r>
            <a:r>
              <a:rPr lang="ko-KR" altLang="en-US" dirty="0"/>
              <a:t>딥러닝</a:t>
            </a:r>
          </a:p>
        </p:txBody>
      </p:sp>
    </p:spTree>
    <p:extLst>
      <p:ext uri="{BB962C8B-B14F-4D97-AF65-F5344CB8AC3E}">
        <p14:creationId xmlns:p14="http://schemas.microsoft.com/office/powerpoint/2010/main" val="64659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EBB912-D595-4943-A893-31E0606F7E83}"/>
              </a:ext>
            </a:extLst>
          </p:cNvPr>
          <p:cNvSpPr/>
          <p:nvPr/>
        </p:nvSpPr>
        <p:spPr>
          <a:xfrm>
            <a:off x="2261569" y="1458852"/>
            <a:ext cx="1451872" cy="1451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69576C-3D2A-42D7-AC25-860A2FDFC2FF}"/>
              </a:ext>
            </a:extLst>
          </p:cNvPr>
          <p:cNvSpPr/>
          <p:nvPr/>
        </p:nvSpPr>
        <p:spPr>
          <a:xfrm>
            <a:off x="5088531" y="2505875"/>
            <a:ext cx="1270388" cy="179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07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59</Words>
  <Application>Microsoft Office PowerPoint</Application>
  <PresentationFormat>와이드스크린</PresentationFormat>
  <Paragraphs>10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Helvetica Neue</vt:lpstr>
      <vt:lpstr>Arial</vt:lpstr>
      <vt:lpstr>Calibri</vt:lpstr>
      <vt:lpstr>Calibri Light</vt:lpstr>
      <vt:lpstr>Office Theme</vt:lpstr>
      <vt:lpstr>딥러닝 원리 및 이론 배우기</vt:lpstr>
      <vt:lpstr>딥러닝이란</vt:lpstr>
      <vt:lpstr> 딥러닝 ⊂ 머신러닝 ⊂인공지능 </vt:lpstr>
      <vt:lpstr>머신러닝 vs 딥러닝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 원리 및 이론 배우기</dc:title>
  <dc:creator>Min Jong Cheon</dc:creator>
  <cp:lastModifiedBy>Min Jong Cheon</cp:lastModifiedBy>
  <cp:revision>6</cp:revision>
  <dcterms:created xsi:type="dcterms:W3CDTF">2020-02-19T13:03:47Z</dcterms:created>
  <dcterms:modified xsi:type="dcterms:W3CDTF">2020-02-25T09:48:29Z</dcterms:modified>
</cp:coreProperties>
</file>