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51:1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4452 6,'-1'0,"1"-1,-1 0,0 1,1-1,-1 1,0 0,0-1,0 1,0 0,1-1,-1 1,0 0,0 0,0 0,0-1,0 1,0 0,1 0,-1 1,0-1,-1 0,-29 3,15-2,-80 0,37-2,0 3,-24 5,-38 15,-64 23,-25 5,-187 14,44-8,297-44,1 3,1 2,0 3,-5 4,-203 106,106-50,83-44,-349 178,293-141,3 6,-18 21,27-7,4 5,5 5,5 5,4 4,-36 58,-155 235,260-352,2 2,3 0,2 1,2 4,2-8,-1 7,3 1,2 1,2 7,-23 187,24-124,5 1,5 0,7 1,7 18,2-44,5 0,4-2,5 0,4-2,17 29,-7-28,180 411,-172-413,5-3,4-3,66 83,-85-132,11 7,9 11,-31-31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51:16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4099 76,'-24'-6,"0"0,0 1,0 1,-6 1,4 0,-1-1,1-1,-15-6,15 4,1 0,-1 2,0 1,-1 1,1 2,0 0,-1 1,1 2,0 1,-1 1,-24 7,-77 23,2 5,-90 42,-238 124,60-10,8 18,-197 153,384-220,-128 127,291-239,2 1,1 2,2 2,2 0,2 2,1 1,2 1,2 1,-3 14,-22 63,6 2,-23 120,-37 211,12 63,53-235,12 2,12 137,20-201,12 24,4-34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51:1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4452 6,'-1'0,"1"-1,-1 0,0 1,1-1,-1 1,0 0,0-1,0 1,0 0,1-1,-1 1,0 0,0 0,0 0,0-1,0 1,0 0,1 0,-1 1,0-1,-1 0,-29 3,15-2,-80 0,37-2,0 3,-24 5,-38 15,-64 23,-25 5,-187 14,44-8,297-44,1 3,1 2,0 3,-5 4,-203 106,106-50,83-44,-349 178,293-141,3 6,-18 21,27-7,4 5,5 5,5 5,4 4,-36 58,-155 235,260-352,2 2,3 0,2 1,2 4,2-8,-1 7,3 1,2 1,2 7,-23 187,24-124,5 1,5 0,7 1,7 18,2-44,5 0,4-2,5 0,4-2,17 29,-7-28,180 411,-172-413,5-3,4-3,66 83,-85-132,11 7,9 11,-31-31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51:16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4099 76,'-24'-6,"0"0,0 1,0 1,-6 1,4 0,-1-1,1-1,-15-6,15 4,1 0,-1 2,0 1,-1 1,1 2,0 0,-1 1,1 2,0 1,-1 1,-24 7,-77 23,2 5,-90 42,-238 124,60-10,8 18,-197 153,384-220,-128 127,291-239,2 1,1 2,2 2,2 0,2 2,1 1,2 1,2 1,-3 14,-22 63,6 2,-23 120,-37 211,12 63,53-235,12 2,12 137,20-201,12 24,4-34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9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8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E2BB-92B2-490D-8BBE-793E2E0B63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B37C-E4BB-42F8-8424-980DB91A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6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B%9C%EA%B7%B8%EB%AA%A8%EC%9D%B4%EB%93%9C_%ED%95%A8%EC%88%98#/media/%ED%8C%8C%EC%9D%BC:Logistic-curv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05 – </a:t>
            </a:r>
            <a:r>
              <a:rPr lang="ko-KR" altLang="en-US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DC4FA685-53EB-4CA3-8C55-8A54DC7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78" y="2784357"/>
            <a:ext cx="8073420" cy="1971674"/>
          </a:xfrm>
        </p:spPr>
        <p:txBody>
          <a:bodyPr>
            <a:normAutofit/>
          </a:bodyPr>
          <a:lstStyle/>
          <a:p>
            <a:r>
              <a:rPr lang="ko-KR" altLang="en-US"/>
              <a:t>비선형 함수</a:t>
            </a:r>
            <a:r>
              <a:rPr lang="en-US" altLang="ko-KR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49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C25C523-3E21-45A4-810C-8FDF8A404A27}"/>
              </a:ext>
            </a:extLst>
          </p:cNvPr>
          <p:cNvSpPr/>
          <p:nvPr/>
        </p:nvSpPr>
        <p:spPr>
          <a:xfrm>
            <a:off x="2887580" y="2261937"/>
            <a:ext cx="721895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3946BE-3B62-4EB1-90CA-C0E09DF62C6F}"/>
              </a:ext>
            </a:extLst>
          </p:cNvPr>
          <p:cNvSpPr/>
          <p:nvPr/>
        </p:nvSpPr>
        <p:spPr>
          <a:xfrm>
            <a:off x="2826850" y="4296993"/>
            <a:ext cx="721895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E68DC7-5689-4FC2-8A28-C8D6AC69229B}"/>
              </a:ext>
            </a:extLst>
          </p:cNvPr>
          <p:cNvSpPr/>
          <p:nvPr/>
        </p:nvSpPr>
        <p:spPr>
          <a:xfrm>
            <a:off x="5625051" y="1238680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618980-B065-4A76-A3B5-ADCC617FFDF0}"/>
              </a:ext>
            </a:extLst>
          </p:cNvPr>
          <p:cNvSpPr/>
          <p:nvPr/>
        </p:nvSpPr>
        <p:spPr>
          <a:xfrm>
            <a:off x="5625051" y="3288632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31D62A-917B-4304-9D34-C799B38CC3EB}"/>
              </a:ext>
            </a:extLst>
          </p:cNvPr>
          <p:cNvSpPr/>
          <p:nvPr/>
        </p:nvSpPr>
        <p:spPr>
          <a:xfrm>
            <a:off x="5625050" y="5338584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D6585B-0350-43CE-BBE6-143A54CDB978}"/>
              </a:ext>
            </a:extLst>
          </p:cNvPr>
          <p:cNvSpPr/>
          <p:nvPr/>
        </p:nvSpPr>
        <p:spPr>
          <a:xfrm>
            <a:off x="8479401" y="2261936"/>
            <a:ext cx="721895" cy="721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42C284-106D-4084-B3DA-8D33ADE05E6D}"/>
              </a:ext>
            </a:extLst>
          </p:cNvPr>
          <p:cNvSpPr/>
          <p:nvPr/>
        </p:nvSpPr>
        <p:spPr>
          <a:xfrm>
            <a:off x="8479401" y="4296993"/>
            <a:ext cx="721895" cy="721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4FD67-1216-4DAD-A104-2E728FAF4F76}"/>
              </a:ext>
            </a:extLst>
          </p:cNvPr>
          <p:cNvSpPr txBox="1"/>
          <p:nvPr/>
        </p:nvSpPr>
        <p:spPr>
          <a:xfrm>
            <a:off x="2826850" y="1354412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E46C8-C213-4836-9FB0-A1151EA28B5C}"/>
              </a:ext>
            </a:extLst>
          </p:cNvPr>
          <p:cNvSpPr txBox="1"/>
          <p:nvPr/>
        </p:nvSpPr>
        <p:spPr>
          <a:xfrm>
            <a:off x="5543121" y="612855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은닉층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5EEBF-E716-469F-8FA9-80AE9BC3E9C3}"/>
              </a:ext>
            </a:extLst>
          </p:cNvPr>
          <p:cNvSpPr txBox="1"/>
          <p:nvPr/>
        </p:nvSpPr>
        <p:spPr>
          <a:xfrm>
            <a:off x="8397472" y="1354412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7546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350ECB-D340-4B54-AC1A-DE60CD53F7D9}"/>
              </a:ext>
            </a:extLst>
          </p:cNvPr>
          <p:cNvSpPr/>
          <p:nvPr/>
        </p:nvSpPr>
        <p:spPr>
          <a:xfrm>
            <a:off x="3211857" y="1238680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0BB463-F429-4C55-9247-6AAFE77440D5}"/>
              </a:ext>
            </a:extLst>
          </p:cNvPr>
          <p:cNvSpPr/>
          <p:nvPr/>
        </p:nvSpPr>
        <p:spPr>
          <a:xfrm>
            <a:off x="3211857" y="3288632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E819ED-D68C-4149-85CE-1B4092E3E8CD}"/>
              </a:ext>
            </a:extLst>
          </p:cNvPr>
          <p:cNvSpPr/>
          <p:nvPr/>
        </p:nvSpPr>
        <p:spPr>
          <a:xfrm>
            <a:off x="3211856" y="5338584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36AF6F-808C-4152-ABEF-0EE9FA88CA58}"/>
              </a:ext>
            </a:extLst>
          </p:cNvPr>
          <p:cNvSpPr/>
          <p:nvPr/>
        </p:nvSpPr>
        <p:spPr>
          <a:xfrm>
            <a:off x="7723126" y="3288631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350ECB-D340-4B54-AC1A-DE60CD53F7D9}"/>
              </a:ext>
            </a:extLst>
          </p:cNvPr>
          <p:cNvSpPr/>
          <p:nvPr/>
        </p:nvSpPr>
        <p:spPr>
          <a:xfrm>
            <a:off x="3211857" y="1238680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0BB463-F429-4C55-9247-6AAFE77440D5}"/>
              </a:ext>
            </a:extLst>
          </p:cNvPr>
          <p:cNvSpPr/>
          <p:nvPr/>
        </p:nvSpPr>
        <p:spPr>
          <a:xfrm>
            <a:off x="3211857" y="3288632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E819ED-D68C-4149-85CE-1B4092E3E8CD}"/>
              </a:ext>
            </a:extLst>
          </p:cNvPr>
          <p:cNvSpPr/>
          <p:nvPr/>
        </p:nvSpPr>
        <p:spPr>
          <a:xfrm>
            <a:off x="3211856" y="5338584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36AF6F-808C-4152-ABEF-0EE9FA88CA58}"/>
              </a:ext>
            </a:extLst>
          </p:cNvPr>
          <p:cNvSpPr/>
          <p:nvPr/>
        </p:nvSpPr>
        <p:spPr>
          <a:xfrm>
            <a:off x="7514580" y="3343633"/>
            <a:ext cx="513348" cy="513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81C760-BCD3-4FFB-AFDC-1FD7520DAED5}"/>
              </a:ext>
            </a:extLst>
          </p:cNvPr>
          <p:cNvSpPr/>
          <p:nvPr/>
        </p:nvSpPr>
        <p:spPr>
          <a:xfrm>
            <a:off x="8670757" y="3343633"/>
            <a:ext cx="513348" cy="513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CABAFD-B062-4D33-ABC1-AB4C56419C2A}"/>
              </a:ext>
            </a:extLst>
          </p:cNvPr>
          <p:cNvGrpSpPr/>
          <p:nvPr/>
        </p:nvGrpSpPr>
        <p:grpSpPr>
          <a:xfrm>
            <a:off x="6789511" y="2582689"/>
            <a:ext cx="1674360" cy="2105640"/>
            <a:chOff x="6789511" y="2582689"/>
            <a:chExt cx="1674360" cy="21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527EE9-B03C-4FCD-B651-2C593EF4523E}"/>
                    </a:ext>
                  </a:extLst>
                </p14:cNvPr>
                <p14:cNvContentPartPr/>
                <p14:nvPr/>
              </p14:nvContentPartPr>
              <p14:xfrm>
                <a:off x="6789511" y="2669449"/>
                <a:ext cx="1603080" cy="20188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527EE9-B03C-4FCD-B651-2C593EF452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0511" y="2660449"/>
                  <a:ext cx="1620720" cy="20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4295EFF-6812-4F81-B8EC-4CD372F6C3F3}"/>
                    </a:ext>
                  </a:extLst>
                </p14:cNvPr>
                <p14:cNvContentPartPr/>
                <p14:nvPr/>
              </p14:nvContentPartPr>
              <p14:xfrm>
                <a:off x="6987871" y="2582689"/>
                <a:ext cx="1476000" cy="183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4295EFF-6812-4F81-B8EC-4CD372F6C3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8871" y="2574049"/>
                  <a:ext cx="1493640" cy="18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8012128E-E8D8-4B3B-9DE3-94CDB6694DE2}"/>
              </a:ext>
            </a:extLst>
          </p:cNvPr>
          <p:cNvSpPr/>
          <p:nvPr/>
        </p:nvSpPr>
        <p:spPr>
          <a:xfrm>
            <a:off x="7326937" y="2582689"/>
            <a:ext cx="2035056" cy="2035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DC4FA685-53EB-4CA3-8C55-8A54DC7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91" y="2443163"/>
            <a:ext cx="8073420" cy="19716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b+w1x1 + w2x2 + …… &gt; 0 	-&gt; 1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b+w1x1 + w2x2 + …… &lt;= 0 	-&gt; 0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FE32D2-9177-44A5-825E-841BFB6C05CA}"/>
              </a:ext>
            </a:extLst>
          </p:cNvPr>
          <p:cNvSpPr/>
          <p:nvPr/>
        </p:nvSpPr>
        <p:spPr>
          <a:xfrm>
            <a:off x="3908792" y="2494938"/>
            <a:ext cx="4826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/>
              <a:t>y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h(b+w1x1 + w2x2) </a:t>
            </a:r>
            <a:endParaRPr lang="ko-KR" altLang="en-US" sz="4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E6677B-B397-4BD8-BE4F-FC220A48BEE0}"/>
              </a:ext>
            </a:extLst>
          </p:cNvPr>
          <p:cNvSpPr/>
          <p:nvPr/>
        </p:nvSpPr>
        <p:spPr>
          <a:xfrm>
            <a:off x="3908792" y="3499862"/>
            <a:ext cx="30364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/>
              <a:t>h(x) = 0(x&lt;=0)</a:t>
            </a:r>
          </a:p>
          <a:p>
            <a:r>
              <a:rPr lang="en-US" altLang="ko-KR" sz="4000"/>
              <a:t>		   1(x&gt;0)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71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350ECB-D340-4B54-AC1A-DE60CD53F7D9}"/>
              </a:ext>
            </a:extLst>
          </p:cNvPr>
          <p:cNvSpPr/>
          <p:nvPr/>
        </p:nvSpPr>
        <p:spPr>
          <a:xfrm>
            <a:off x="3211857" y="1238680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0BB463-F429-4C55-9247-6AAFE77440D5}"/>
              </a:ext>
            </a:extLst>
          </p:cNvPr>
          <p:cNvSpPr/>
          <p:nvPr/>
        </p:nvSpPr>
        <p:spPr>
          <a:xfrm>
            <a:off x="3211857" y="3288632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E819ED-D68C-4149-85CE-1B4092E3E8CD}"/>
              </a:ext>
            </a:extLst>
          </p:cNvPr>
          <p:cNvSpPr/>
          <p:nvPr/>
        </p:nvSpPr>
        <p:spPr>
          <a:xfrm>
            <a:off x="3211856" y="5338584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36AF6F-808C-4152-ABEF-0EE9FA88CA58}"/>
              </a:ext>
            </a:extLst>
          </p:cNvPr>
          <p:cNvSpPr/>
          <p:nvPr/>
        </p:nvSpPr>
        <p:spPr>
          <a:xfrm>
            <a:off x="7514580" y="3343633"/>
            <a:ext cx="513348" cy="513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81C760-BCD3-4FFB-AFDC-1FD7520DAED5}"/>
              </a:ext>
            </a:extLst>
          </p:cNvPr>
          <p:cNvSpPr/>
          <p:nvPr/>
        </p:nvSpPr>
        <p:spPr>
          <a:xfrm>
            <a:off x="8670757" y="3343633"/>
            <a:ext cx="513348" cy="513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CABAFD-B062-4D33-ABC1-AB4C56419C2A}"/>
              </a:ext>
            </a:extLst>
          </p:cNvPr>
          <p:cNvGrpSpPr/>
          <p:nvPr/>
        </p:nvGrpSpPr>
        <p:grpSpPr>
          <a:xfrm>
            <a:off x="6789511" y="2582689"/>
            <a:ext cx="1674360" cy="2105640"/>
            <a:chOff x="6789511" y="2582689"/>
            <a:chExt cx="1674360" cy="21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527EE9-B03C-4FCD-B651-2C593EF4523E}"/>
                    </a:ext>
                  </a:extLst>
                </p14:cNvPr>
                <p14:cNvContentPartPr/>
                <p14:nvPr/>
              </p14:nvContentPartPr>
              <p14:xfrm>
                <a:off x="6789511" y="2669449"/>
                <a:ext cx="1603080" cy="20188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527EE9-B03C-4FCD-B651-2C593EF452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0511" y="2660449"/>
                  <a:ext cx="1620720" cy="20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4295EFF-6812-4F81-B8EC-4CD372F6C3F3}"/>
                    </a:ext>
                  </a:extLst>
                </p14:cNvPr>
                <p14:cNvContentPartPr/>
                <p14:nvPr/>
              </p14:nvContentPartPr>
              <p14:xfrm>
                <a:off x="6987871" y="2582689"/>
                <a:ext cx="1476000" cy="183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4295EFF-6812-4F81-B8EC-4CD372F6C3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8871" y="2574049"/>
                  <a:ext cx="1493640" cy="18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8012128E-E8D8-4B3B-9DE3-94CDB6694DE2}"/>
              </a:ext>
            </a:extLst>
          </p:cNvPr>
          <p:cNvSpPr/>
          <p:nvPr/>
        </p:nvSpPr>
        <p:spPr>
          <a:xfrm>
            <a:off x="7326937" y="2582689"/>
            <a:ext cx="2035056" cy="2035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DC4FA685-53EB-4CA3-8C55-8A54DC7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981" y="2443162"/>
            <a:ext cx="8073420" cy="1971674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시그모이드 함수</a:t>
            </a:r>
            <a:br>
              <a:rPr lang="en-US" altLang="ko-KR"/>
            </a:br>
            <a:r>
              <a:rPr lang="en-US" altLang="ko-KR"/>
              <a:t>h(x) = 1 / 1+exp(-x) 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BFECCE-BB70-407D-9103-DC571AD4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2" y="1785856"/>
            <a:ext cx="4929431" cy="32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587FC3-925D-4468-AD43-1801070AC4B0}"/>
              </a:ext>
            </a:extLst>
          </p:cNvPr>
          <p:cNvSpPr/>
          <p:nvPr/>
        </p:nvSpPr>
        <p:spPr>
          <a:xfrm>
            <a:off x="3632200" y="59095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hlinkClick r:id="rId3"/>
              </a:rPr>
              <a:t>https://ko.wikipedia.org/wiki/%EC%8B%9C%EA%B7%B8%EB%AA%A8%EC%9D%B4%EB%93%9C_%ED%95%A8%EC%88%98#/media/%ED%8C%8C%EC%9D%BC:Logistic-curve.svg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1468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DC4FA685-53EB-4CA3-8C55-8A54DC7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1052" y="2071262"/>
            <a:ext cx="8073420" cy="1971674"/>
          </a:xfrm>
        </p:spPr>
        <p:txBody>
          <a:bodyPr>
            <a:normAutofit/>
          </a:bodyPr>
          <a:lstStyle/>
          <a:p>
            <a:pPr algn="ctr"/>
            <a:r>
              <a:rPr lang="en-US" altLang="ko-KR"/>
              <a:t>ReLU</a:t>
            </a:r>
            <a:r>
              <a:rPr lang="ko-KR" altLang="en-US"/>
              <a:t> 함수</a:t>
            </a:r>
            <a:br>
              <a:rPr lang="en-US" altLang="ko-KR"/>
            </a:br>
            <a:r>
              <a:rPr lang="en-US" altLang="ko-KR" sz="3200"/>
              <a:t>h(x) = x (x&gt;0)</a:t>
            </a:r>
            <a:br>
              <a:rPr lang="en-US" altLang="ko-KR" sz="3200"/>
            </a:br>
            <a:r>
              <a:rPr lang="en-US" altLang="ko-KR" sz="3200"/>
              <a:t>	  0(x&lt;=0) </a:t>
            </a:r>
            <a:endParaRPr lang="ko-KR" altLang="en-US" sz="3200" dirty="0"/>
          </a:p>
        </p:txBody>
      </p:sp>
      <p:pic>
        <p:nvPicPr>
          <p:cNvPr id="4" name="Picture 4" descr="Image result for relu function">
            <a:extLst>
              <a:ext uri="{FF2B5EF4-FFF2-40B4-BE49-F238E27FC236}">
                <a16:creationId xmlns:a16="http://schemas.microsoft.com/office/drawing/2014/main" id="{3EFFF0FC-5E47-445E-8994-09B23830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98" y="1009935"/>
            <a:ext cx="5459104" cy="40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924E3-3341-4690-BCFD-D42F70B0B764}"/>
              </a:ext>
            </a:extLst>
          </p:cNvPr>
          <p:cNvSpPr/>
          <p:nvPr/>
        </p:nvSpPr>
        <p:spPr>
          <a:xfrm>
            <a:off x="2911522" y="54921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https://www.researchgate.net/profile/Brahim_Matougui/publication/335540811/figure/fig5/AS:798392854786050@1567363098679/The-plot-of-the-ReLU-function.ppm</a:t>
            </a:r>
          </a:p>
        </p:txBody>
      </p:sp>
    </p:spTree>
    <p:extLst>
      <p:ext uri="{BB962C8B-B14F-4D97-AF65-F5344CB8AC3E}">
        <p14:creationId xmlns:p14="http://schemas.microsoft.com/office/powerpoint/2010/main" val="173760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딥러닝 원리 및 이론 배우기</vt:lpstr>
      <vt:lpstr>PowerPoint 프레젠테이션</vt:lpstr>
      <vt:lpstr>PowerPoint 프레젠테이션</vt:lpstr>
      <vt:lpstr>PowerPoint 프레젠테이션</vt:lpstr>
      <vt:lpstr>b+w1x1 + w2x2 + …… &gt; 0  -&gt; 1   b+w1x1 + w2x2 + …… &lt;= 0  -&gt; 0 </vt:lpstr>
      <vt:lpstr>PowerPoint 프레젠테이션</vt:lpstr>
      <vt:lpstr>PowerPoint 프레젠테이션</vt:lpstr>
      <vt:lpstr>시그모이드 함수 h(x) = 1 / 1+exp(-x) </vt:lpstr>
      <vt:lpstr>ReLU 함수 h(x) = x (x&gt;0)    0(x&lt;=0) </vt:lpstr>
      <vt:lpstr>비선형 함수!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원리 및 이론 배우기</dc:title>
  <dc:creator>Min Jong Cheon</dc:creator>
  <cp:lastModifiedBy>Min Jong Cheon</cp:lastModifiedBy>
  <cp:revision>5</cp:revision>
  <dcterms:created xsi:type="dcterms:W3CDTF">2020-02-21T12:44:01Z</dcterms:created>
  <dcterms:modified xsi:type="dcterms:W3CDTF">2020-02-25T09:49:57Z</dcterms:modified>
</cp:coreProperties>
</file>