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4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1BBA-B6C6-49D3-AB0F-91F40B701F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0CAD-8ED5-4A9F-BA30-9B6D921F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9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yday-deeplearning.tistory.com/entry/%ED%8C%8C%EC%9D%B4%EC%8D%AC%EC%9C%BC%EB%A1%9C-%EB%94%A5%EB%9F%AC%EB%8B%9D%ED%95%98%EA%B8%B0-%EC%86%90%EC%8B%A4%ED%95%A8%EC%88%98-%ED%8F%89%EA%B7%A0%EC%A0%9C%EA%B3%B1%EC%98%A4%EC%B0%A8MSE-%EA%B5%90%EC%B0%A8-%EC%97%94%ED%8A%B8%EB%A1%9C%ED%94%BC-%EC%98%A4%EC%B0%A8CE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/>
              <a:t>07 – </a:t>
            </a:r>
            <a:r>
              <a:rPr lang="ko-KR" altLang="en-US"/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375" y="2684834"/>
            <a:ext cx="9144000" cy="1019682"/>
          </a:xfrm>
        </p:spPr>
        <p:txBody>
          <a:bodyPr>
            <a:normAutofit/>
          </a:bodyPr>
          <a:lstStyle/>
          <a:p>
            <a:r>
              <a:rPr lang="ko-KR" altLang="en-US" sz="4800"/>
              <a:t>항등 함수 </a:t>
            </a:r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B834EE-1B4A-4DA5-B9F9-C23F3CFDA867}"/>
              </a:ext>
            </a:extLst>
          </p:cNvPr>
          <p:cNvSpPr/>
          <p:nvPr/>
        </p:nvSpPr>
        <p:spPr>
          <a:xfrm>
            <a:off x="5299813" y="405036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입력을 그대로 출력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034EB9-34EB-4D48-A5CA-681F8730E4CF}"/>
              </a:ext>
            </a:extLst>
          </p:cNvPr>
          <p:cNvSpPr/>
          <p:nvPr/>
        </p:nvSpPr>
        <p:spPr>
          <a:xfrm>
            <a:off x="3373120" y="4781973"/>
            <a:ext cx="1083733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a1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483D82-F5CF-48D3-B591-03AA46DE52CA}"/>
              </a:ext>
            </a:extLst>
          </p:cNvPr>
          <p:cNvSpPr/>
          <p:nvPr/>
        </p:nvSpPr>
        <p:spPr>
          <a:xfrm>
            <a:off x="8348133" y="4781973"/>
            <a:ext cx="1083733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y1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1A5069-4415-4C2A-84C7-A521EBCABBF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456853" y="5323840"/>
            <a:ext cx="389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39305" y="2224652"/>
            <a:ext cx="9144000" cy="1019682"/>
          </a:xfrm>
        </p:spPr>
        <p:txBody>
          <a:bodyPr>
            <a:normAutofit/>
          </a:bodyPr>
          <a:lstStyle/>
          <a:p>
            <a:r>
              <a:rPr lang="ko-KR" altLang="en-US" sz="4800"/>
              <a:t>소프트맥스 함수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03161-B52A-418A-8187-A0F90A42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72" y="1793769"/>
            <a:ext cx="35147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68497D0-6F20-4D4C-9F31-CC98477ED7BF}"/>
              </a:ext>
            </a:extLst>
          </p:cNvPr>
          <p:cNvSpPr/>
          <p:nvPr/>
        </p:nvSpPr>
        <p:spPr>
          <a:xfrm>
            <a:off x="8747843" y="4246787"/>
            <a:ext cx="186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crocus.co.kr/1519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19609E-C8F8-4CB3-A735-D3ECF5746197}"/>
              </a:ext>
            </a:extLst>
          </p:cNvPr>
          <p:cNvSpPr/>
          <p:nvPr/>
        </p:nvSpPr>
        <p:spPr>
          <a:xfrm>
            <a:off x="4605950" y="4846227"/>
            <a:ext cx="2311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exp(x)</a:t>
            </a:r>
            <a:r>
              <a:rPr lang="ko-KR" altLang="en-US"/>
              <a:t>는 지수함수</a:t>
            </a:r>
            <a:endParaRPr lang="en-US" altLang="ko-KR"/>
          </a:p>
          <a:p>
            <a:r>
              <a:rPr lang="en-US" altLang="ko-KR"/>
              <a:t>n</a:t>
            </a:r>
            <a:r>
              <a:rPr lang="ko-KR" altLang="en-US"/>
              <a:t>은 출력층의 뉴런 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9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375" y="2684834"/>
            <a:ext cx="9144000" cy="1019682"/>
          </a:xfrm>
        </p:spPr>
        <p:txBody>
          <a:bodyPr>
            <a:normAutofit/>
          </a:bodyPr>
          <a:lstStyle/>
          <a:p>
            <a:r>
              <a:rPr lang="ko-KR" altLang="en-US" sz="4800"/>
              <a:t>평균 제곱 오차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79E472-B376-458C-8349-8AA4001B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4328108"/>
            <a:ext cx="2647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2836" y="2634500"/>
            <a:ext cx="9144000" cy="1019682"/>
          </a:xfrm>
        </p:spPr>
        <p:txBody>
          <a:bodyPr>
            <a:normAutofit/>
          </a:bodyPr>
          <a:lstStyle/>
          <a:p>
            <a:r>
              <a:rPr lang="ko-KR" altLang="en-US" sz="4800"/>
              <a:t>교차 엔트로피 오차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715308-BDDB-4209-A578-1A16D07FC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37" y="2644532"/>
            <a:ext cx="32194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8BB671-1D13-4B7A-A51F-A3EB4247A68C}"/>
              </a:ext>
            </a:extLst>
          </p:cNvPr>
          <p:cNvSpPr/>
          <p:nvPr/>
        </p:nvSpPr>
        <p:spPr>
          <a:xfrm>
            <a:off x="3358392" y="534093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hlinkClick r:id="rId3"/>
              </a:rPr>
              <a:t>https://everyday-deeplearning.tistory.com/entry/%ED%8C%8C%EC%9D%B4%EC%8D%AC%EC%9C%BC%EB%A1%9C-%EB%94%A5%EB%9F%AC%EB%8B%9D%ED%95%98%EA%B8%B0-%EC%86%90%EC%8B%A4%ED%95%A8%EC%88%98-%ED%8F%89%EA%B7%A0%EC%A0%9C%EA%B3%B1%EC%98%A4%EC%B0%A8MSE-%EA%B5%90%EC%B0%A8-%EC%97%94%ED%8A%B8%EB%A1%9C%ED%94%BC-%EC%98%A4%EC%B0%A8CEE</a:t>
            </a:r>
            <a:endParaRPr lang="ko-KR" altLang="en-US" sz="12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82BAA6-A07F-4AB0-BD01-167E3CA5DA43}"/>
              </a:ext>
            </a:extLst>
          </p:cNvPr>
          <p:cNvSpPr/>
          <p:nvPr/>
        </p:nvSpPr>
        <p:spPr>
          <a:xfrm>
            <a:off x="4598410" y="422055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>
                <a:latin typeface="Ubuntu Condensed"/>
              </a:rPr>
              <a:t>여기서 </a:t>
            </a:r>
            <a:r>
              <a:rPr lang="en-US" altLang="ko-KR" sz="1200">
                <a:latin typeface="Ubuntu Condensed"/>
              </a:rPr>
              <a:t>log</a:t>
            </a:r>
            <a:r>
              <a:rPr lang="ko-KR" altLang="en-US" sz="1200">
                <a:latin typeface="Ubuntu Condensed"/>
              </a:rPr>
              <a:t>는 밑이 </a:t>
            </a:r>
            <a:r>
              <a:rPr lang="en-US" altLang="ko-KR" sz="1200">
                <a:latin typeface="Ubuntu Condensed"/>
              </a:rPr>
              <a:t>e </a:t>
            </a:r>
            <a:r>
              <a:rPr lang="ko-KR" altLang="en-US" sz="1200">
                <a:latin typeface="Ubuntu Condensed"/>
              </a:rPr>
              <a:t>인 자연로그 </a:t>
            </a:r>
            <a:endParaRPr lang="ko-KR" altLang="en-US">
              <a:latin typeface="Ubuntu Condensed"/>
            </a:endParaRPr>
          </a:p>
          <a:p>
            <a:r>
              <a:rPr lang="en-US" altLang="ko-KR" sz="1200">
                <a:latin typeface="Ubuntu Condensed"/>
              </a:rPr>
              <a:t>y: </a:t>
            </a:r>
            <a:r>
              <a:rPr lang="ko-KR" altLang="en-US" sz="1200">
                <a:latin typeface="Ubuntu Condensed"/>
              </a:rPr>
              <a:t>신경망 출력</a:t>
            </a:r>
            <a:r>
              <a:rPr lang="en-US" altLang="ko-KR" sz="1200">
                <a:latin typeface="Ubuntu Condensed"/>
              </a:rPr>
              <a:t>, t: </a:t>
            </a:r>
            <a:r>
              <a:rPr lang="ko-KR" altLang="en-US" sz="1200">
                <a:latin typeface="Ubuntu Condensed"/>
              </a:rPr>
              <a:t>정답레이블</a:t>
            </a:r>
            <a:r>
              <a:rPr lang="en-US" altLang="ko-KR" sz="1200">
                <a:latin typeface="Ubuntu Condensed"/>
              </a:rPr>
              <a:t>, k: </a:t>
            </a:r>
            <a:r>
              <a:rPr lang="ko-KR" altLang="en-US" sz="1200">
                <a:latin typeface="Ubuntu Condensed"/>
              </a:rPr>
              <a:t>데이터의 차원 수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딥러닝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9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375" y="2684834"/>
            <a:ext cx="9144000" cy="1019682"/>
          </a:xfrm>
        </p:spPr>
        <p:txBody>
          <a:bodyPr>
            <a:normAutofit/>
          </a:bodyPr>
          <a:lstStyle/>
          <a:p>
            <a:r>
              <a:rPr lang="ko-KR" altLang="en-US" sz="4800"/>
              <a:t>미니 배치 학습</a:t>
            </a:r>
          </a:p>
        </p:txBody>
      </p:sp>
    </p:spTree>
    <p:extLst>
      <p:ext uri="{BB962C8B-B14F-4D97-AF65-F5344CB8AC3E}">
        <p14:creationId xmlns:p14="http://schemas.microsoft.com/office/powerpoint/2010/main" val="51938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Ubuntu Condensed</vt:lpstr>
      <vt:lpstr>Arial</vt:lpstr>
      <vt:lpstr>Calibri</vt:lpstr>
      <vt:lpstr>Calibri Light</vt:lpstr>
      <vt:lpstr>Office Theme</vt:lpstr>
      <vt:lpstr>딥러닝 원리 및 이론 배우기</vt:lpstr>
      <vt:lpstr>항등 함수 </vt:lpstr>
      <vt:lpstr>소프트맥스 함수</vt:lpstr>
      <vt:lpstr>평균 제곱 오차</vt:lpstr>
      <vt:lpstr>교차 엔트로피 오차</vt:lpstr>
      <vt:lpstr>미니 배치 학습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Jong Cheon</dc:creator>
  <cp:lastModifiedBy>Min Jong Cheon</cp:lastModifiedBy>
  <cp:revision>5</cp:revision>
  <dcterms:created xsi:type="dcterms:W3CDTF">2020-02-22T02:30:02Z</dcterms:created>
  <dcterms:modified xsi:type="dcterms:W3CDTF">2020-02-25T09:47:26Z</dcterms:modified>
</cp:coreProperties>
</file>