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76B2-C7C4-4017-929A-DDD20EAEC06D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DE5-C152-4CE8-88CD-A1B994A54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0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76B2-C7C4-4017-929A-DDD20EAEC06D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DE5-C152-4CE8-88CD-A1B994A54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5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76B2-C7C4-4017-929A-DDD20EAEC06D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DE5-C152-4CE8-88CD-A1B994A54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04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76B2-C7C4-4017-929A-DDD20EAEC06D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DE5-C152-4CE8-88CD-A1B994A54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59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76B2-C7C4-4017-929A-DDD20EAEC06D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DE5-C152-4CE8-88CD-A1B994A54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2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76B2-C7C4-4017-929A-DDD20EAEC06D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DE5-C152-4CE8-88CD-A1B994A54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8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76B2-C7C4-4017-929A-DDD20EAEC06D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DE5-C152-4CE8-88CD-A1B994A54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3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76B2-C7C4-4017-929A-DDD20EAEC06D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DE5-C152-4CE8-88CD-A1B994A54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47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76B2-C7C4-4017-929A-DDD20EAEC06D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DE5-C152-4CE8-88CD-A1B994A54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87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76B2-C7C4-4017-929A-DDD20EAEC06D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DE5-C152-4CE8-88CD-A1B994A54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07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76B2-C7C4-4017-929A-DDD20EAEC06D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DE5-C152-4CE8-88CD-A1B994A54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14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376B2-C7C4-4017-929A-DDD20EAEC06D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EDE5-C152-4CE8-88CD-A1B994A54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361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6A268-B909-489D-9AD9-5FD34C185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딥러닝 원리 및 이론 배우기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238051-0C9C-43AB-838E-155316A7D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8537" y="4255181"/>
            <a:ext cx="9144000" cy="1655762"/>
          </a:xfrm>
        </p:spPr>
        <p:txBody>
          <a:bodyPr/>
          <a:lstStyle/>
          <a:p>
            <a:r>
              <a:rPr lang="en-US" altLang="ko-KR" dirty="0"/>
              <a:t>02 –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99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74365CB-7DE4-4CC1-BB7C-2D60F395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553" y="2923381"/>
            <a:ext cx="8073420" cy="1325563"/>
          </a:xfrm>
        </p:spPr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얕은 신경망</a:t>
            </a:r>
          </a:p>
        </p:txBody>
      </p:sp>
    </p:spTree>
    <p:extLst>
      <p:ext uri="{BB962C8B-B14F-4D97-AF65-F5344CB8AC3E}">
        <p14:creationId xmlns:p14="http://schemas.microsoft.com/office/powerpoint/2010/main" val="181644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A17BE85C-7BA5-4C33-B1B2-545AD9ADBC0A}"/>
              </a:ext>
            </a:extLst>
          </p:cNvPr>
          <p:cNvSpPr/>
          <p:nvPr/>
        </p:nvSpPr>
        <p:spPr>
          <a:xfrm>
            <a:off x="4600575" y="2486025"/>
            <a:ext cx="1757363" cy="175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21318F-3059-4BED-ABA7-A7F3E8B36651}"/>
              </a:ext>
            </a:extLst>
          </p:cNvPr>
          <p:cNvSpPr/>
          <p:nvPr/>
        </p:nvSpPr>
        <p:spPr>
          <a:xfrm>
            <a:off x="7543801" y="2905196"/>
            <a:ext cx="1414462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ƒ</a:t>
            </a:r>
            <a:endParaRPr lang="ko-KR" altLang="en-US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C4392-E899-47B5-9993-492BF85BCF12}"/>
              </a:ext>
            </a:extLst>
          </p:cNvPr>
          <p:cNvSpPr txBox="1"/>
          <p:nvPr/>
        </p:nvSpPr>
        <p:spPr>
          <a:xfrm>
            <a:off x="1414463" y="1100138"/>
            <a:ext cx="105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x1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0B451-4112-4BEB-8BCE-04A0394E2BFD}"/>
              </a:ext>
            </a:extLst>
          </p:cNvPr>
          <p:cNvSpPr txBox="1"/>
          <p:nvPr/>
        </p:nvSpPr>
        <p:spPr>
          <a:xfrm>
            <a:off x="1414463" y="2224415"/>
            <a:ext cx="105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x2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BB2A7-E9AC-44C4-A13F-674461DE7797}"/>
              </a:ext>
            </a:extLst>
          </p:cNvPr>
          <p:cNvSpPr txBox="1"/>
          <p:nvPr/>
        </p:nvSpPr>
        <p:spPr>
          <a:xfrm>
            <a:off x="1414463" y="3348692"/>
            <a:ext cx="105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x3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EB17E-0709-47F8-9819-64FF3C5B1CB9}"/>
              </a:ext>
            </a:extLst>
          </p:cNvPr>
          <p:cNvSpPr txBox="1"/>
          <p:nvPr/>
        </p:nvSpPr>
        <p:spPr>
          <a:xfrm>
            <a:off x="1414462" y="5496252"/>
            <a:ext cx="105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xi</a:t>
            </a:r>
            <a:endParaRPr lang="ko-KR" altLang="en-US" sz="2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FAE583D-F8EC-4EEC-B1B2-A39500D2907E}"/>
              </a:ext>
            </a:extLst>
          </p:cNvPr>
          <p:cNvCxnSpPr>
            <a:stCxn id="5" idx="3"/>
          </p:cNvCxnSpPr>
          <p:nvPr/>
        </p:nvCxnSpPr>
        <p:spPr>
          <a:xfrm>
            <a:off x="2471738" y="1361748"/>
            <a:ext cx="2486025" cy="138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F57E1DF-3DA0-4ABC-AE30-833B0F923AAD}"/>
              </a:ext>
            </a:extLst>
          </p:cNvPr>
          <p:cNvCxnSpPr>
            <a:stCxn id="6" idx="3"/>
            <a:endCxn id="3" idx="2"/>
          </p:cNvCxnSpPr>
          <p:nvPr/>
        </p:nvCxnSpPr>
        <p:spPr>
          <a:xfrm>
            <a:off x="2471738" y="2486025"/>
            <a:ext cx="2128837" cy="87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286E898-66C4-4773-974F-76A4525317BD}"/>
              </a:ext>
            </a:extLst>
          </p:cNvPr>
          <p:cNvCxnSpPr>
            <a:stCxn id="7" idx="3"/>
            <a:endCxn id="3" idx="3"/>
          </p:cNvCxnSpPr>
          <p:nvPr/>
        </p:nvCxnSpPr>
        <p:spPr>
          <a:xfrm>
            <a:off x="2471738" y="3610302"/>
            <a:ext cx="2386197" cy="37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23672E-37B1-4227-940D-C5D9808316BD}"/>
              </a:ext>
            </a:extLst>
          </p:cNvPr>
          <p:cNvCxnSpPr>
            <a:stCxn id="8" idx="3"/>
            <a:endCxn id="3" idx="4"/>
          </p:cNvCxnSpPr>
          <p:nvPr/>
        </p:nvCxnSpPr>
        <p:spPr>
          <a:xfrm flipV="1">
            <a:off x="2471737" y="4243388"/>
            <a:ext cx="3007520" cy="151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884137-7F26-410F-A738-BEDC65DF83B5}"/>
              </a:ext>
            </a:extLst>
          </p:cNvPr>
          <p:cNvSpPr txBox="1"/>
          <p:nvPr/>
        </p:nvSpPr>
        <p:spPr>
          <a:xfrm>
            <a:off x="4210055" y="1524003"/>
            <a:ext cx="2393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w1 - weight</a:t>
            </a:r>
            <a:endParaRPr lang="ko-KR" alt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7C579E-7701-4280-92A3-5DD2DC7BF3C7}"/>
              </a:ext>
            </a:extLst>
          </p:cNvPr>
          <p:cNvSpPr txBox="1"/>
          <p:nvPr/>
        </p:nvSpPr>
        <p:spPr>
          <a:xfrm>
            <a:off x="3252795" y="2233939"/>
            <a:ext cx="105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w2</a:t>
            </a:r>
            <a:endParaRPr lang="ko-KR" alt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4E4AD5-8325-4890-8523-50991EE15CE3}"/>
              </a:ext>
            </a:extLst>
          </p:cNvPr>
          <p:cNvSpPr txBox="1"/>
          <p:nvPr/>
        </p:nvSpPr>
        <p:spPr>
          <a:xfrm>
            <a:off x="2821782" y="3100060"/>
            <a:ext cx="105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w3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10A3CC-2708-4FA9-8004-2BCD854F73B1}"/>
              </a:ext>
            </a:extLst>
          </p:cNvPr>
          <p:cNvSpPr txBox="1"/>
          <p:nvPr/>
        </p:nvSpPr>
        <p:spPr>
          <a:xfrm>
            <a:off x="3007518" y="4598850"/>
            <a:ext cx="105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wi</a:t>
            </a:r>
            <a:endParaRPr lang="ko-KR" altLang="en-US" sz="28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81D333-8D28-4E89-8443-54BDB5F79421}"/>
              </a:ext>
            </a:extLst>
          </p:cNvPr>
          <p:cNvSpPr/>
          <p:nvPr/>
        </p:nvSpPr>
        <p:spPr>
          <a:xfrm>
            <a:off x="5134800" y="2873782"/>
            <a:ext cx="78041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ko-KR" sz="6600" dirty="0">
                <a:latin typeface="arial" panose="020B0604020202020204" pitchFamily="34" charset="0"/>
              </a:rPr>
              <a:t>Σ</a:t>
            </a:r>
            <a:endParaRPr lang="ko-KR" altLang="en-US" sz="6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AF7DBCF-02D0-40AC-8659-FD43D3303591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 flipV="1">
            <a:off x="6357938" y="3348109"/>
            <a:ext cx="1185863" cy="1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8F8A3BC-D279-4E9D-BEAE-E5B93AA24F7A}"/>
              </a:ext>
            </a:extLst>
          </p:cNvPr>
          <p:cNvCxnSpPr>
            <a:stCxn id="4" idx="3"/>
          </p:cNvCxnSpPr>
          <p:nvPr/>
        </p:nvCxnSpPr>
        <p:spPr>
          <a:xfrm>
            <a:off x="8958263" y="3348109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D1BED1-3E4A-4E79-84CC-B7B702AA5541}"/>
              </a:ext>
            </a:extLst>
          </p:cNvPr>
          <p:cNvSpPr/>
          <p:nvPr/>
        </p:nvSpPr>
        <p:spPr>
          <a:xfrm>
            <a:off x="10439405" y="2914719"/>
            <a:ext cx="1414462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out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80354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74365CB-7DE4-4CC1-BB7C-2D60F395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791" y="2443163"/>
            <a:ext cx="8073420" cy="19716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w1x1 + w2x2 + …… </a:t>
            </a:r>
            <a:r>
              <a:rPr lang="en-US" altLang="ko-KR"/>
              <a:t>&gt; </a:t>
            </a:r>
            <a:r>
              <a:rPr lang="el-GR" altLang="ko-KR"/>
              <a:t>θ</a:t>
            </a:r>
            <a:r>
              <a:rPr lang="en-US" altLang="ko-KR"/>
              <a:t> </a:t>
            </a:r>
            <a:r>
              <a:rPr lang="en-US" altLang="ko-KR" dirty="0"/>
              <a:t>	-&gt; 1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w1x1 + w2x2 + …… &lt;= </a:t>
            </a:r>
            <a:r>
              <a:rPr lang="el-GR" altLang="ko-KR" dirty="0"/>
              <a:t>θ</a:t>
            </a:r>
            <a:r>
              <a:rPr lang="en-US" altLang="ko-KR" dirty="0"/>
              <a:t> 	-&gt; 0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16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74365CB-7DE4-4CC1-BB7C-2D60F395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553" y="2923381"/>
            <a:ext cx="8073420" cy="1325563"/>
          </a:xfrm>
        </p:spPr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특징 </a:t>
            </a:r>
            <a:r>
              <a:rPr lang="en-US" altLang="ko-KR" dirty="0"/>
              <a:t>:  </a:t>
            </a:r>
            <a:r>
              <a:rPr lang="ko-KR" altLang="en-US" dirty="0"/>
              <a:t>선형 분류</a:t>
            </a:r>
          </a:p>
        </p:txBody>
      </p:sp>
    </p:spTree>
    <p:extLst>
      <p:ext uri="{BB962C8B-B14F-4D97-AF65-F5344CB8AC3E}">
        <p14:creationId xmlns:p14="http://schemas.microsoft.com/office/powerpoint/2010/main" val="281416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C728F7-C212-4179-A04E-F05C01D72EDC}"/>
              </a:ext>
            </a:extLst>
          </p:cNvPr>
          <p:cNvCxnSpPr>
            <a:cxnSpLocks/>
          </p:cNvCxnSpPr>
          <p:nvPr/>
        </p:nvCxnSpPr>
        <p:spPr>
          <a:xfrm>
            <a:off x="4236334" y="2025570"/>
            <a:ext cx="0" cy="2997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F29910-EBCC-4D75-8FD0-FF117C8BB7F6}"/>
              </a:ext>
            </a:extLst>
          </p:cNvPr>
          <p:cNvCxnSpPr>
            <a:cxnSpLocks/>
          </p:cNvCxnSpPr>
          <p:nvPr/>
        </p:nvCxnSpPr>
        <p:spPr>
          <a:xfrm>
            <a:off x="4236334" y="5023413"/>
            <a:ext cx="3391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F75C31-6BD5-455C-9114-51C8BBBAD34D}"/>
              </a:ext>
            </a:extLst>
          </p:cNvPr>
          <p:cNvSpPr/>
          <p:nvPr/>
        </p:nvSpPr>
        <p:spPr>
          <a:xfrm>
            <a:off x="6354501" y="2106593"/>
            <a:ext cx="767766" cy="53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B55B99-84AE-4737-9081-FF7A02DCA253}"/>
              </a:ext>
            </a:extLst>
          </p:cNvPr>
          <p:cNvSpPr/>
          <p:nvPr/>
        </p:nvSpPr>
        <p:spPr>
          <a:xfrm>
            <a:off x="7627716" y="2812648"/>
            <a:ext cx="810220" cy="62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286E62C-60AF-4153-96E1-2F50ECCCD443}"/>
              </a:ext>
            </a:extLst>
          </p:cNvPr>
          <p:cNvSpPr/>
          <p:nvPr/>
        </p:nvSpPr>
        <p:spPr>
          <a:xfrm>
            <a:off x="5046554" y="2106593"/>
            <a:ext cx="767762" cy="532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73FA77A-A09A-4432-922D-0732A905A3DF}"/>
              </a:ext>
            </a:extLst>
          </p:cNvPr>
          <p:cNvCxnSpPr/>
          <p:nvPr/>
        </p:nvCxnSpPr>
        <p:spPr>
          <a:xfrm>
            <a:off x="3958541" y="2465408"/>
            <a:ext cx="4479395" cy="1817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F08AA691-3A0E-4CD4-8A46-517EB82E4190}"/>
              </a:ext>
            </a:extLst>
          </p:cNvPr>
          <p:cNvSpPr/>
          <p:nvPr/>
        </p:nvSpPr>
        <p:spPr>
          <a:xfrm>
            <a:off x="4734045" y="3321934"/>
            <a:ext cx="555584" cy="53242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252C6A30-E292-4B1D-A0D5-C5A44724143C}"/>
              </a:ext>
            </a:extLst>
          </p:cNvPr>
          <p:cNvSpPr/>
          <p:nvPr/>
        </p:nvSpPr>
        <p:spPr>
          <a:xfrm rot="5400000">
            <a:off x="5903088" y="3854356"/>
            <a:ext cx="555584" cy="53242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07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74365CB-7DE4-4CC1-BB7C-2D60F395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791" y="2443163"/>
            <a:ext cx="8073420" cy="19716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b+w1x1 + w2x2 + …… &gt; 0 	-&gt; 1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b+w1x1 + w2x2 + …… &lt;= 0 	-&gt; 0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24EC7B-7F03-43F4-8BC1-9F82D6430277}"/>
              </a:ext>
            </a:extLst>
          </p:cNvPr>
          <p:cNvSpPr/>
          <p:nvPr/>
        </p:nvSpPr>
        <p:spPr>
          <a:xfrm>
            <a:off x="4715033" y="1484982"/>
            <a:ext cx="29474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ko-KR" sz="2000" dirty="0"/>
              <a:t>Θ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</a:t>
            </a:r>
            <a:r>
              <a:rPr lang="en-US" altLang="ko-KR" sz="2000" dirty="0"/>
              <a:t>–b</a:t>
            </a:r>
            <a:r>
              <a:rPr lang="ko-KR" altLang="en-US" sz="2000" dirty="0"/>
              <a:t>로 치환 후 넘김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CA176-5FB2-477E-904B-1DA9E060E358}"/>
              </a:ext>
            </a:extLst>
          </p:cNvPr>
          <p:cNvSpPr txBox="1"/>
          <p:nvPr/>
        </p:nvSpPr>
        <p:spPr>
          <a:xfrm>
            <a:off x="4267200" y="5006109"/>
            <a:ext cx="4451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</a:t>
            </a:r>
            <a:r>
              <a:rPr lang="ko-KR" altLang="en-US"/>
              <a:t>는 결국 아까 말한 쎄타</a:t>
            </a:r>
            <a:r>
              <a:rPr lang="en-US" altLang="ko-KR"/>
              <a:t>(</a:t>
            </a:r>
            <a:r>
              <a:rPr lang="ko-KR" altLang="en-US"/>
              <a:t>임계값</a:t>
            </a:r>
            <a:r>
              <a:rPr lang="en-US" altLang="ko-KR"/>
              <a:t>)</a:t>
            </a:r>
            <a:r>
              <a:rPr lang="ko-KR" altLang="en-US"/>
              <a:t>로 생각하면 됨 </a:t>
            </a:r>
            <a:r>
              <a:rPr lang="en-US" altLang="ko-KR"/>
              <a:t>/ B : </a:t>
            </a:r>
            <a:r>
              <a:rPr lang="ko-KR" altLang="en-US"/>
              <a:t>편향</a:t>
            </a:r>
          </a:p>
        </p:txBody>
      </p:sp>
    </p:spTree>
    <p:extLst>
      <p:ext uri="{BB962C8B-B14F-4D97-AF65-F5344CB8AC3E}">
        <p14:creationId xmlns:p14="http://schemas.microsoft.com/office/powerpoint/2010/main" val="79185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104</Words>
  <Application>Microsoft Office PowerPoint</Application>
  <PresentationFormat>와이드스크린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Office Theme</vt:lpstr>
      <vt:lpstr>딥러닝 원리 및 이론 배우기</vt:lpstr>
      <vt:lpstr>퍼셉트론 : 얕은 신경망</vt:lpstr>
      <vt:lpstr>PowerPoint 프레젠테이션</vt:lpstr>
      <vt:lpstr>w1x1 + w2x2 + …… &gt; θ  -&gt; 1   w1x1 + w2x2 + …… &lt;= θ  -&gt; 0 </vt:lpstr>
      <vt:lpstr>퍼셉트론 특징 :  선형 분류</vt:lpstr>
      <vt:lpstr>PowerPoint 프레젠테이션</vt:lpstr>
      <vt:lpstr>b+w1x1 + w2x2 + …… &gt; 0  -&gt; 1   b+w1x1 + w2x2 + …… &lt;= 0  -&gt; 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 Jong Cheon</dc:creator>
  <cp:lastModifiedBy>Min Jong Cheon</cp:lastModifiedBy>
  <cp:revision>9</cp:revision>
  <dcterms:created xsi:type="dcterms:W3CDTF">2020-02-20T05:56:33Z</dcterms:created>
  <dcterms:modified xsi:type="dcterms:W3CDTF">2020-02-25T09:48:46Z</dcterms:modified>
</cp:coreProperties>
</file>