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19:00.57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0 138,'18'-5,"0"2,1 0,-1 1,1 1,0 0,23-1,543-51,218-12,-678 63,116 13,-218-10,-10-1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19:56.66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45 74,'8'-7,"0"0,0 0,1 0,0 1,0 1,1-1,-1 2,1-1,0 1,1 1,-1 0,1 0,-1 1,1 0,0 1,0 0,6 1,19 1,0 1,-1 2,1 2,25 8,-13-3,-1 3,0 2,-1 2,0 2,34 21,-58-29,-1 2,0 0,-1 2,0 0,-2 1,0 0,0 2,-2 0,0 1,-2 1,0 0,2 6,-9-12,-1-1,0 1,-1 1,-1-1,0 1,-2-1,1 1,-2 0,0 0,-1 0,-1 8,-1-3,-1 0,-1-1,-1 1,-1-1,-1 0,-1 0,0-1,-3 4,-12 16,-2-1,-1-1,-2-1,-1-1,-2-2,-1-1,-28 20,-15 7,-78 44,72-50,60-37,21-16,0 0,0 0,0 0,0 1,0-1,0 0,0 0,0 0,0 0,0 0,0 0,0 0,0 1,0-1,0 0,0 0,0 0,0 0,0 0,0 0,0 1,0-1,0 0,0 0,0 0,0 0,0 0,0 0,1 0,-1 1,0-1,0 0,0 0,0 0,0 0,0 0,0 0,0 0,0 0,1 0,-1 0,0 0,0 0,0 0,0 0,0 0,15 2,31-3,-1 2,1 3,-1 1,0 2,0 2,-1 2,0 2,22 11,-25-6,-1 1,-1 2,-1 2,-1 1,-1 2,-1 1,-1 2,-2 2,5 7,-20-18,-1 0,-1 1,-1 1,-1 0,-1 1,-1 0,5 16,-9-19,-2-1,0 1,-1 0,-1-1,-1 2,-1-1,-1 0,-1 0,0 0,-2 7,-3 2,-2 0,0 0,-2 0,-2-1,0-1,-1 0,-2-1,-1 0,-1-1,-1-1,-11 10,-21 22,-4-2,-1-3,-2-2,-5-1,-51 34,-4-6,-28 10,-250 118,280-150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07:58.59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23:35.88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0,'0'0,"0"0,0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17:47.5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0 315,'25'5,"8"0,8 0,16-4,19-6,16-9,11-9,2-11,-5-10,-11-7,-15-4,-15-1,-17 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17:54.11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2:52.10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1 116,'0'0,"0"0,0 0</inkml:trace>
  <inkml:trace contextRef="#ctx0" brushRef="#br0" timeOffset="1">288 40,'0'0,"0"0,0 0,15-17,6-5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2:52.45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1,'0'0,"0"0,0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04.47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1,'0'0,"0"0,0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6:15.58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20,'0'0,"0"0,0 0,9-8,4-4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6:15.92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51,'0'0,"0"0,0 0,0 0,0 0,0 0,12-22,5-6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19:40.20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1712 677,'-74'34,"-6"8,-57 27,109-57,-1-1,0-1,-1-2,0-1,-16 0,1-2,-1-2,0-2,0-2,0-2,0-2,0-2,1-2,-16-7,-56-19,1-6,-99-50,186 78,-104-50,106 48,1 0,1-2,-19-15,38 27,0-1,0 1,1-1,-1-1,1 1,1 0,-1-1,1 0,0 0,1-1,0 1,0-1,-2-7,4 6,-1 0,1 0,1 0,0 0,0 0,1-1,0 1,0 0,1 1,1-1,-1 0,2-2,4-9,1 0,0 0,2 0,0 2,1-1,1 1,0 1,2 0,0 1,1 1,0 0,1 2,6-4,-12 9,0 1,1 1,-1-1,2 2,-1 0,0 0,1 2,0-1,0 1,0 1,0 1,0-1,0 2,1 0,-1 1,0 0,0 1,0 0,0 1,0 0,0 2,5 2,8 5,-1 1,0 2,-1 0,-1 1,-1 2,0 0,-1 2,0 1,4 6,-1 2,-1 0,-2 2,-1 0,15 33,-20-31,-1 1,-2 1,-1 0,-2 1,-2 0,-1 0,0 21,-2 15,-4 0,-2 0,-6 24,-2-23,1-25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19.43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1,'2'2,"0"0,-1 0,0 0,1 0,-1 1,0-1,0 0,0 1,0-1,-1 1,1-1,-1 1,0 0,2 4,430 1259,-358-1060,-56-154,-4-11,2-1,19 36,-35-74,1-1,-1 0,1 0,0 1,0-1,0 0,-1 0,1 0,0 0,0 0,0 0,1 0,-1-1,0 1,-1-1,1 0,-1 0,0 0,0 0,1 0,-1 0,0 0,1 0,-1 0,0 0,1 0,-1 0,0 0,0 0,1-1,-1 1,0 0,0 0,1 0,-1-1,0 1,0 0,1 0,-1 0,0-1,0 1,0 0,0-1,1 1,-1 0,0 0,0-1,0 1,0-1,2-4,-1-1,1 0,-1 0,-1 0,1-3,9-185,4-50,-8 188,3 2,2-1,8-19,-18 71,3-12,1 1,0-1,1 1,4-6,-9 18,0 0,1-1,-1 1,0 0,1 0,-1 0,1 0,0 0,-1 0,1 1,0-1,0 1,0-1,0 1,1 0,-1-1,0 1,1 0,-1 0,0 1,1-1,-1 1,1-1,-1 1,1 0,-1 0,1 0,-1 0,3 0,1 2,-1 0,1 0,0 1,-1 0,0 0,0 0,0 0,0 1,0 0,-1 0,1 1,12 12,-1 1,2 5,-7-9,85 118,69 127,-46-70,-94-153,-16-28,-3-9,-2-22,-1-249,-3 72,24-625,-23 803,0-9,1 1,5-24,3 26,-1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20.08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1243 1,'-4'23,"-1"1,-1-1,-1-1,-1 1,-1-1,-9 15,-20 32,-20 24,54-86,-112 164,-46 44,-146 157,166-202,74-88,-102 118,160-188,0-1,-1 0,0-1,-1 0,0-1,-10 6,-10-1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20.44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0,'0'0,"0"0,9 12,13 23,21 24,24 23,24 22,19 16,10 9,3-3,-7-9,-14-15,-16-21,-20-22,-20-19,-18-16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22.15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85,'25'79,"5"-1,28 53,10 26,-22-39,-6 1,-4 2,-7 1,-1 22,-27-137,3 13,-1-1,-1 1,-1 0,0 0,-2-1,0 1,-2 4,3-23,0 1,-1-1,1 0,0 0,-1 1,1-1,-1 0,1 0,-1 1,0-1,1 0,-1 0,0 0,0 0,0 0,0 0,0-1,1 1,0-1,-1 0,1 0,-1 0,1 0,-1 0,1 0,-1 0,1 0,-1 0,1 0,-1 0,1 0,-1 0,1 0,-1 0,1 0,-1-1,1 1,0 0,-1 0,1-1,-1 1,1 0,0 0,-1-1,1 1,-3-4,0 1,0 0,0-1,1 0,-1 0,1 0,0 0,-1-3,-7-21,1 0,2 0,1-1,0 0,0-28,2-41,3-11,1 109,2-115,10-41,-6 101,3 1,3 0,17-49,-22 82,0 1,2 1,1-1,0 1,12-16,-16 27,0 0,1 1,0 0,0 0,0 0,1 1,0 0,1 0,-1 1,1 0,0 1,0-1,6 0,-2 1,1 2,-1-1,0 2,1 0,0 0,-1 1,1 1,-1 1,1-1,-1 2,0 0,0 1,0 0,0 1,3 2,11 5,0 2,-1 1,-1 1,0 1,-2 2,11 10,-2 1,-2 2,-1 1,-2 1,-1 1,-2 1,-1 2,-2 0,-2 2,-1 0,12 42,-16-34,-1 1,-3 1,-1 0,-3 0,-2 0,-3 1,-1 0,-3-1,-4 19,2-33,-2 0,-7 21,10-44,-1-1,0 1,0-1,-1 0,-1-1,0 0,0 0,-6 7,11-16,1-1,0 1,0-1,-1 1,1-1,-1 1,1-1,-1 0,0 1,0-1,1 0,-1 0,0-1,0 1,0 0,0 0,0-1,0 1,0-1,0 0,0 0,0 0,0 0,0 0,0 0,0 0,-2-1,1-1,0 1,1-1,-1 0,1 0,0 0,0 0,0 0,0-1,0 1,0-1,1 1,-1-1,1 1,-1-1,1 0,0 0,0 0,1 0,-1-2,-3-11,1 0,1 0,1 0,0 0,1-10,4-24,3-15,16-72,7 1,4 1,7 2,42-88,-49 139,28-46,-46 98,2 0,2 2,0 0,2 1,15-13,-30 32,2 0,-1 1,1 0,0 0,1 1,0 0,0 1,0 0,7-2,-11 5,0 1,0-1,0 1,0 1,0-1,0 1,0 0,0 0,0 1,0-1,0 2,0-1,0 0,0 1,0 0,-1 1,1-1,0 2,6 3,-1 0,1 2,-1-1,-1 1,0 1,0 0,-1 0,0 1,6 10,3 7,-2 1,0 0,6 22,0 4,-4 1,-1 1,-3 0,-3 1,2 36,-6-9,-3 1,-4 0,-7 43,-7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22.63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0 173,'294'704,"-278"-669,2-1,21 31,-37-62,-1-1,1 1,0-1,0 1,0-1,0 0,0 0,1 0,-1 0,1 0,-1-1,1 1,-1-1,1 0,0 1,0-1,0 0,0-1,0 1,0-1,0-1,-1 1,1-1,0 1,0-1,0 0,-1 0,1-1,0 1,-1 0,0-1,1 0,-1 1,0-1,1 0,-1 0,0 0,-1-1,1 1,0-1,13-15,-2-1,-1 0,0 0,-1-1,5-14,8-26,5-26,-6 6,-3-1,-4 0,-3-2,-4 1,-3-1,-5-1,-2 1,-5 0,21 166,3 0,4-1,32 78,-47-142,2 0,0-1,1 0,11 16,8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22.98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262 1,'0'0,"0"0,9 25,9 35,9 38,3 34,-1 29,-8 17,-15 4,-27-2,-28-11,-34-20,-3-34,13-37,19-32,19-24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23.32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1,'168'627,"28"-18,-179-556,110 301,-120-339,-9-26,-2-2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23.94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1111,'138'-116,"5"6,5 6,4 6,4 8,128-52,-87 57,4 8,3 10,3 8,140-18,-109 39,0 11,2 9,228 15,-171 20,-2 13,292 68,-587-98,259 60,-199-43,0 3,-1 3,5 4,-46-18,1 1,-1 0,-1 2,0 0,-1 0,0 2,-1 0,2 2,-9-6,1 1,-2 0,1 0,-1 0,-1 1,0 0,-1 0,0 1,-1-1,0 1,-1 0,1 12,-1 4,-2-1,-1 0,-1 1,-2-1,0 0,-2 0,-7 21,-15 42,-27 57,35-97,-20 54,-18 51,-26 37,71-169,0 0,-2 0,-1-1,-1-1,0 0,-2-2,-1 0,0-1,-1 0,-1-2,-18 11,-22 10,-2-3,-2-4,-39 14,-215 69,309-111,-1021 287,-15-76,711-161,58-21,61-16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24.46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1,'0'48,"1"0,2 0,3 0,1 0,3-1,15 44,-14-57,1-1,2-1,1 0,2-1,1-1,1 0,2-2,1 0,22 21,-32-37,1 0,0-1,1-1,1 0,-1-1,1 0,1-1,0-1,0 0,0-2,1 0,-1 0,1-2,0 0,1-1,-1 0,0-2,16 0,22-6,0-2,0-3,35-11,41-15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24.87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90 0,'0'0,"0"0,0 0,6 17,3 23,1 25,-1 26,-4 23,-5 24,-8 18,-6 9,-7-1,-5-13,-5-22,2-32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19:44.83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1110 1303,'2'3,"0"0,0 0,0 0,-1 0,1 0,-1 0,0 0,0 0,0 1,0-1,0 0,-1 1,1-1,-1 1,0-1,0 1,-1 1,0 4,0 1,0-1,-1 1,-1-1,-1 6,-2-2,1 0,-2 0,0 0,0-1,-1-1,0 1,-1-1,-1-1,0 1,0-2,-1 1,0-1,0-1,-1 0,-2 0,-5 2,0 0,-1-2,0 0,0-1,-1-2,0 0,0-1,-1 0,-13-1,-2-1,-1-1,1-2,-1-2,1-1,-10-4,30 5,1-2,0 0,-1 0,2-2,-1 0,1 0,0-2,1 0,0 0,0-2,1 1,-10-11,-12-20,1-1,1-2,3-1,2-1,2-1,2-2,2-1,-12-41,23 55,1 0,2-1,1 0,3 0,0 0,3-1,1-12,2 20,1 0,1 1,2 0,1-1,1 2,1-1,2 1,0 1,10-14,3-1,3 1,1 1,2 1,2 2,1 1,5-2,-13 15,1 1,1 0,1 2,0 2,2 0,0 2,1 1,1 2,3 0,-17 7,1 2,0 0,0 1,0 1,0 0,0 2,0 0,0 1,0 1,0 1,0 1,14 5,-6 0,-1 1,0 1,-1 1,0 2,-1 0,0 2,-2 1,9 8,10 11,-2 1,-1 2,-2 2,-2 1,-2 1,-2 2,5 14,-16-24,-1 2,-1 0,-3 1,0 1,-3 0,-1 0,-3 1,0 0,-3 1,-1-1,-4 15,-2 0,-3 0,-2-1,-2 0,-3-1,-2 0,-13 27,-17 33,-5-2,-56 88,72-140,17-33,1 1,2 0,1 1,1 0,-1 7,12-32,1-1,-1 0,0 0,1 0,-1 1,1-1,0 0,0 0,0 1,0-1,0 0,0 2,3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25.48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227 1,'5'35,"-2"0,-2 0,-1 1,-1-1,-3 0,0 0,-3 0,-6 25,-3 0,-3-2,-16 35,-70 200,74-198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26.08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1,'16'118,"-16"-118,0 0,0 0,0 0,0 0,-1 0,1 0,0 0,0 0,0 0,0 0,0 0,0 0,0 0,-1 0,1 0,0 0,0 0,0 0,0 0,0 0,0 0,0 0,-1 0,1 0,0 0,0 0,0 0,0 0,0 0,0 0,0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26.57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91 1,'16'129,"-2"-16,-4 1,-5 8,-16 126,-14 27,1-2,-2 385,17-326,9-310,0-8,-1-1,0 1,-2 6,3-20,0 1,0-1,0 0,-1 1,1-1,0 0,0 1,0-1,0 1,-1-1,1 0,0 1,0-1,-1 0,1 1,0-1,-1 0,1 0,0 1,-1-1,1 0,0 0,-1 0,1 1,-1-1,1 0,0 0,-1 0,1 0,-1 0,1 0,0 0,-1 0,1 0,-1 0,1 0,-1 0,1 0,0 0,-1 0,1 0,-1-1,1 1,0 0,-1 0,1 0,0-1,-1 1,1 0,0-1,-1 1,1 0,0 0,-2-2,-14-7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29.4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1088 101,'-8'127,"8"-128,0 0,0 1,0-1,0 0,0 1,0-1,0 0,0 1,1-1,-1 1,0-1,0 0,1 1,-1-1,0 1,1-1,-1 1,1-1,-1 1,0-1,1 1,-1-1,1 1,-1 0,1-1,0 1,-1 0,1-1,-1 1,1 0,15 7,-15-5,1-1,-1 0,0 0,1-1,-1 1,1 0,-1 0,1-1,0 1,-1-1,1 1,0-1,-1 0,1 0,15-3,-1-1,0 0,0-2,0 0,-1-1,12-7,7-2,-11 6,37-18,1 2,1 4,51-12,-110 33,32-4,-34 5,0 0,0-1,0 1,0 0,0 0,0 1,0-1,0 0,0 0,0 0,0 1,0-1,0 0,0 1,0-1,0 1,0 0,0-1,0 1,-1-1,1 1,0 0,0 0,-1-1,1 1,0 0,-1 0,1 0,-1 0,0-1,0 0,1 1,-1-1,0 0,0 0,0 1,0-1,0 0,0 1,0-1,0 0,0 0,0 1,0-1,0 0,0 0,0 1,0-1,0 0,0 1,0-1,0 0,-1 0,1 1,0-1,0 0,0 0,0 0,-1 1,1-1,0 0,0 0,0 0,-1 1,1-1,0 0,0 0,-1 0,1 0,0 0,0 0,-1 1,1-1,-2 2,10 5,-2-3,1 0,-1-1,1 0,0 0,1 0,-1-1,0 0,1 0,-1-1,1 0,-1 0,1-1,-1 0,2-1,22-1,0-1,26-8,-38 8,101-21,167-26,-237 45,1 1,-1 3,1 2,35 6,-74-6,-1 1,0 0,0 0,0 1,-1 1,4 1,-12-4,0 0,0 0,0 0,0 1,0-1,0 1,0-1,0 1,-1-1,1 1,-1 0,1 0,-1 0,0 0,0 0,0 0,0 0,0 0,0 0,0 1,-1-1,1 0,-1 0,0 1,0-1,0 0,0 1,0-1,0 0,0 1,-1-1,1 0,-1 1,-19 65,11-41,-5 25,5 1,3 0,2 0,2 1,5 45,32 215,-35-311,108 604,-14-100,-78-390,-4 1,-6-1,-5 35,-5-80,-2 0,-4 0,-2-1,-4 0,-24 65,31-106,2 1,1 0,1 0,2 1,0 10,-1 7,1-27,-1-1,-1 1,0-1,-2 0,-1 0,-1-1,0 0,-1 0,-2-1,0-1,0 0,-2 0,-9 8,-23 22,-1-3,-2-2,-54 36,2-8,-3-5,-4-4,-1-5,-3-4,-3-6,-55 13,-92 17,-72 4,-270 32,580-109,-60 10,-2-4,-17-2,92-8,0 0,0-1,1 0,-1-1,0 0,-1-1,7 1,0 0,0 0,0 0,1-1,-1 0,1 0,-1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30.19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0,'21'128,"5"-1,20 50,-1-1,9 73,-12 3,-10 2,-3 224,-29-454,2 21,-2 1,-1-1,-3 1,-9 39,12-81,0-1,0 1,0 0,-1-1,1 1,-1-1,0 1,0-1,0 0,-1 1,3-4,-1 1,1-1,0 0,0 1,-1-1,1 0,-1 0,1 1,0-1,-1 0,1 0,-1 0,1 0,0 1,-1-1,1 0,-1 0,1 0,-1 0,1 0,-1 0,1 0,0 0,-1 0,1 0,-1-1,1 1,-1 0,1 0,0 0,-2-1,1 0,0 0,0 0,0-1,0 1,0 0,0 0,0-1,1 1,-1 0,0-1,1 1,-1-1,1 0,-4-9,1-1,1 0,-1 0,2 0,0 0,0-1,1 1,2-6,1-19,3 0,2-7,4-6,1 1,2 0,3 2,2 0,1 0,3 2,2 1,1 1,14-13,-19 27,1 2,2 0,0 2,2 1,1 1,1 1,1 2,0 1,1 1,2 2,-1 1,2 1,22-5,-22 10,0 2,1 1,0 2,0 1,0 2,19 2,-25 1,0 2,0 0,-1 2,0 1,0 1,0 1,-1 2,1 2,-16-8,0 2,0 0,-1 0,0 1,0 1,-1-1,0 2,-1-1,0 2,6 7,-11-12,0 0,-1 0,0 0,0 1,0-1,-1 1,0 0,-1-1,1 1,-1 0,0 0,-1 0,0 0,0 0,0 0,-1 0,0-1,0 1,-1 0,0 0,-2 4,-3 5,0 0,-1-1,-1 0,-1 0,0-1,0 0,-2-1,-7 7,-22 19,-2-3,-3 1,-39 26,-2-4,-33 13,-29 8,-11-3,0-6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30.9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0,'4'28,"0"0,3 0,0 0,1-1,2-1,1 1,3 3,-3-5,159 350,-41-96,-1 36,-74-152,-8 3,-6 2,-8 1,-7 1,-3 77,-19-196,-3-26,2-1,4 20,-2-32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31.69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40 828,'4'-4,"-1"0,1 1,-1-1,1 1,0 0,1 0,-1 0,0 1,1 0,0-1,11-5,47-22,0 2,24-5,142-38,-216 67,255-69,65-9,64-7,517-98,5 41,-546 109,-255 31,57 7,-134 1,-1 2,0 1,0 2,5 4,-34-8,-1 0,1 1,0 0,-1 0,0 1,0 1,-1 0,0 0,0 1,2 2,-6-4,-1-1,0 1,-1 0,1 0,-1 1,0-1,0 1,0-1,-1 1,0 0,0 0,-1 0,0 0,0 0,0 1,-1-1,1 0,-2 1,0 10,0 0,-2-1,0 1,-1-1,0 1,-2-1,-2 5,-13 27,-20 35,-106 162,6-10,135-223,-6 8,2 0,0 1,2 0,-2 7,9-24,-1 0,1 1,0 0,0-1,1 1,0-1,-1 1,1 0,1-1,-1 1,1 0,0-1,0 1,0-1,0 1,1-1,0 0,0 1,0-1,0 0,1 0,0-1,-1 1,11 9,0-2,0 1,9 4,19 15,34 35,-4 4,-2 2,-3 4,3 11,-69-87,8 10,-1 1,0 0,0 0,-1 0,4 11,-9-19,0 0,0-1,-1 1,1 0,-1 0,1 0,-1-1,0 1,0 0,0 0,-1 0,1 0,-1-1,1 1,-1 0,0 0,0-1,0 1,0 0,-1-1,1 1,-1-1,1 0,-1 1,0-1,0 0,0 0,-2 1,-10 7,0-1,0 0,-1-2,0 1,0-2,-1 0,-5 1,5-1,-148 49,-92 26,-101 30,-88 30,-1999 692,2145-729,98-44,173-52,-1-3,-25 3,45-7,0-1,1 0,-1-1,1 0,-2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32.27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120 1705,'-1'0,"0"1,0-1,0 0,1 0,-1 0,0 0,0 1,0-1,0 0,0-1,0 1,0 0,1 0,-1 0,0 0,0-1,0 1,0 0,1-1,-1 1,0-1,0 1,1-1,-1 1,0-1,1 1,-1-1,0 0,1 0,-1 1,-14-30,2-13,2 0,1-1,3 0,1 0,2-6,1 16,-14-162,8-101,12 165,6-1,20-93,-24 188,3 1,1-1,2 2,1-1,2 2,7-13,-16 39,1 0,0 0,0 0,0 1,1 0,0 0,1 0,0 1,0 1,3-3,-6 6,0 0,0 0,1 1,-1 0,1 0,-1 0,1 0,0 1,0 0,0 0,0 1,0 0,-1 0,1 0,0 1,0-1,0 1,3 1,5 3,1 1,-1 0,0 0,-1 2,1-1,-2 2,1 0,-1 0,0 1,-1 1,4 5,25 27,-3 3,11 18,-39-52,95 137,-7 5,-6 4,1 22,-63-120,-3 1,17 60,-36-99,-1 1,-2 0,0 0,-1 0,-2 0,0 0,-2 0,0 0,-1 0,-2 2,-3 3,-9 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32.61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1 471,'0'0,"0"0,0 0,21-4,31-5,38-7,40-11,36-12,24-9,9-8,-4-6,-19-6,-26-7,-38 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33.15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79 0,'65'78,"42"69,-69-95,146 212,28 75,-143-216,-5 2,-6 4,-5 1,-1 20,-44-124,-2-11,-1 0,-1 0,-1 1,0 0,-1 0,0 14,-1-29,-1-1,0 0,0 0,0 0,0 0,0 0,0 1,0-1,0 0,0 0,0 0,0 0,0 1,0-1,0 0,0 0,0 0,0 0,0 0,0 1,0-1,0 0,0 0,0 0,0 0,-1 0,1 1,0-1,0 0,0 0,0 0,0 0,0 0,0 0,-1 0,1 1,0-1,0 0,0 0,0 0,0 0,-1 0,1 0,0 0,0 0,0 0,0 0,-1 0,-5-8,-5-16,-9-19,-1 0,-3 1,-1 1,-2 2,-1 0,-2 2,-2 1,-2 2,-2 0,-31-27,-2 2,-14-5,48 40,0 1,-2 2,0 2,-1 1,-32-10,58 24,0 0,-1 1,1 1,-1 0,0 1,0 0,1 0,-8 2,14 0,1-1,0 1,0 1,0-1,-1 1,1-1,1 1,-1 1,0-1,0 1,1 0,0 0,-1 0,1 1,0-1,1 1,-1 0,1 0,-1 0,1 1,0 0,-2 4,1 1,0 0,1-1,-1 1,2 0,0 1,0-1,1 0,0 1,0-1,2 1,-1 2,3 18,1 1,2-1,4 14,2 1,2-1,1 0,8 11,-15-39,0 0,1-1,0 0,2-1,0 0,0-1,2 0,-1-1,15 12,-18-19,-1 0,1-1,0 0,1 0,-1-1,1 0,0-1,0 0,0-1,7 1,-1-1,-1-1,1 0,0-2,0 1,-1-2,12-2,11-6,-1-1,0-1,0-2,-2-2,6-4,27-15,-1-3,17-16,-51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19:52.46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12 297,'-11'-8,"22"10,8 1,3-1,1-1,-1-2,1 0,-1-1,0-1,1-2,-1 0,5-3,45-16,56-28,-23 9,-5 10,1 4,45-4,-2 0,-50 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38:33.93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547 1,'80'119,"83"94,-87-116,-21-28,37 47,-5 5,40 77,0 44,33 106,-157-342,9 23,-11-22,-7-13,-26-34,-3 0,-1 3,-2 1,-1 1,-17-9,-68-45,-28-8,80 52,-2 3,-2 3,-67-24,109 51,0 2,-1 1,-1 2,-24-2,35 7,1 1,0 1,0 2,0 0,0 1,0 1,-9 4,19-4,0 1,0 0,0 1,0 1,1 0,1 0,-1 2,1-1,0 2,1-1,0 2,1-1,0 1,-8 11,11-11,0 1,1-1,0 1,1 0,0 0,1 1,1-1,-1 1,2 0,0 0,1 0,0 0,0 0,2 0,0 0,0 0,1 1,4 9,0 0,1 0,2 0,0-1,1-1,1 1,1-2,1 1,1-2,1 0,0-1,2 0,3 2,12 9,0-1,2-1,1-2,1-2,1-1,1-2,2-1,1-2,0-1,2-2,-1-3,2-1,-1-1,1-3,1-2,-1-2,31-2,-26-3,1-3,-1-1,-1-3,0-2,0-2,-1-2,-1-2,29-16,13-13,-3-4,-2-4,-3-3,-2-4,59-61,-89 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41:39.04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0 329,'10'3,"3"2,18 3,40 4,59 0,64-1,56-6,35-13,17-13,-4-15,-22-13,-37-10,-48-1,-58 6,-52 12,-40 13,-27 11,-15 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41:39.38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1,'0'0,"0"0,0 0,3 22,7 24,5 25,8 23,5 20,5 15,2 8,3 0,1-5,0-10,1-14,1-19,-7-25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41:42.54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5705 3046,'-63'-10,"44"6,-2 1,1 1,0 0,0 2,-1 0,-13 3,30-3,0 1,1 0,-1 0,1 1,0-1,-1 1,1-1,0 1,0 0,0 0,0 1,0-1,1 1,-1-1,1 1,-1 0,1 0,-4 7,0 0,1 0,0 1,-3 8,4-8,0-1,-1 0,0 0,0-1,-7 8,0-4,0 0,-1-1,-1-1,0 0,0-1,-1 0,-1-1,0-1,-14 5,-22 8,-1-4,-29 6,-41 5,0-5,-103 4,-257-2,417-22,-1955 41,1421-46,344-9,-78-21,231 17,-86-24,148 28,0-1,1-2,1-2,0-2,1-1,-7-7,28 16,1-1,1-1,0-1,1 0,0-1,1-1,0 0,1 0,1-1,1-1,0 0,1 0,1-1,-2-5,3-1,0-1,2 0,1 0,1 0,1-1,1 1,1-1,1 1,2-1,5-24,5-9,2 1,3 0,3 1,7-9,27-53,5 4,5 1,5 4,68-80,-20 45,6 6,7 5,17-5,9 5,6 8,5 6,5 8,5 8,5 8,3 7,68-16,-19 21,4 10,3 11,2 10,2 11,219-8,-240 39,39 11,-110 6,0 8,34 12,-84-7,-1 5,-1 4,65 30,-96-29,-2 3,-1 3,-2 2,-1 4,21 20,-38-23,-3 2,-1 2,-2 2,-2 2,-1 1,-3 2,-3 1,3 8,-3 3,-3 2,-2 0,-3 2,-3 1,-3 1,9 65,-13-43,-5 1,-4-1,-4 2,-3-1,-5 0,-3 0,-9 27,4-49,-3-1,-2-1,-4 0,-2-2,-3-1,-3-1,-2-1,-3-2,-37 45,24-45,-2-3,-3-1,-3-3,-1-3,-3-2,-2-2,-1-4,-3-2,-1-4,-1-2,-2-4,-8 0,-190 52,15-21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41:43.5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5576 3344,'-38'29,"-1"-1,-2-2,0-2,-2-2,-33 13,1-7,-1-3,-1-3,-11-1,-139 24,-64 6,-251 28,-97-17,295-44,1-16,-164-25,291 1,0-10,-24-14,113 16,0-7,3-4,1-6,-16-14,78 31,1-3,1-3,2-2,2-3,1-2,-10-14,28 21,2-1,1-1,2-2,2-1,1-2,2 0,3-2,-15-39,19 33,2-2,2 1,3-2,2 0,3 0,-1-55,7 40,4 0,3 0,3 0,2 1,9-20,8-11,5 2,4 1,4 2,4 2,3 2,5 2,39-46,-21 40,5 2,3 4,4 4,4 3,3 4,88-56,-70 62,3 5,3 4,3 6,2 5,2 5,29-3,-10 11,1 6,1 6,2 6,25 4,-44 11,0 4,0 7,0 4,120 27,-161-18,-1 3,-1 3,-1 4,-1 4,-2 3,-2 3,67 46,-87-46,-3 1,-1 3,-2 2,-2 3,-2 1,-2 2,-3 2,-2 2,-2 2,9 23,-7 0,-4 2,-3 1,-4 2,-3 1,-5 0,-3 2,-3 9,1 47,-6 1,-7 0,-16 143,1-162,-5-1,-5-1,-6-1,-5-1,-6-2,-9 10,-29 45,-8-3,-38 48,-35 33,-33 23,96-149,31-48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41:45.98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43 0,'-1'11,"-1"2,0 1,0 12,1 19,1 21,0 23,-1 19,-1 18,-3 10,-2 2,-1-5,1-11,4-20,1-26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41:46.32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1,'0'0,"0"0,0 0,1 18,2 19,1 21,4 19,3 11,3 8,4-1,2-11,5-18,10-31,-2-22,-5-13,-8-6,-7-2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41:46.66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1,'0'0,"0"0,9 14,9 29,10 38,10 40,7 38,3 24,-5-20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19:52.80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0 518,'25'1,"0"-1,-1-2,20-3,-21 3,351-51,21-20,364-105,-445 95,82-20,-313 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19:53.30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35,'17'-7,"0"1,1 1,-1 1,1 0,0 1,13 0,24 0,33 5,71 7,101 22,157 41,-381-65,184 36,128 45,-292-70,14 8,-51-18,0 1,0 1,-1 1,16 12,-28-19,0 1,-1 0,0 0,0 0,0 0,0 1,-1 0,0 0,0 0,-1 0,0 1,0-1,0 1,-1 0,0 0,0 0,0 0,-2 2,1 0,-1 0,-1-1,0 1,0 0,0 0,-1 0,-1-1,1 1,-2-1,1 1,-1-1,-3 4,-10 18,-2-1,-1 0,-1-2,-1 0,-10 7,-132 119,155-145,-181 151,-6-9,-7-8,-17-2,208-133,-21 13,0-1,-2-2,0-1,21-12,10-4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19:55.06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288 892,'-20'-42,"3"-1,1-1,3-1,-5-27,15 56,1 0,1 0,0 0,1 0,1 0,0 0,1 0,1 0,0 0,1 1,1-1,1 1,0 0,1 1,1-3,8-8,0 2,1 0,2 1,0 1,1 0,1 2,1 0,6-3,12-6,1 1,2 2,0 2,20-6,-33 16,1 2,0 1,1 1,-1 1,2 2,-1 1,1 2,-1 1,18 2,-30 1,-1 1,0 1,0 1,0 0,-1 1,1 2,-1-1,-1 2,1 1,-1 0,-1 1,1 0,-2 2,0 0,0 0,10 13,-7-5,-1 1,-1 0,-1 2,-1 0,0 0,-2 1,4 14,-2-2,-2 1,-2 1,-1 0,-2 1,-2 0,1 26,-3 1,-3 0,-3 0,-3-1,-2 1,-6 7,-7 20,-5-1,-3-2,-4-1,-4-1,-4-2,-4-2,-3-2,-4-3,-6 3,-6 1,-2-4,-5-2,-2-4,-4-3,-2-3,-3-4,-4-3,-20 7,41-30,-28 10,69-36,1-2,-1-1,0 0,-1-2,-20 2,21-8,24 0,-1 0,1 0,0 0,-1-1,1 1,0 0,-1 0,1 0,0 0,-1-1,1 1,0 0,-1 0,1-1,0 1,-1 0,1-1,0 1,0 0,-1-1,1 1,0 0,0-1,0 1,0 0,0-1,-1 1,1-1,1 0,-1-1,1 1,0-1,-1 1,1-1,0 1,0-1,0 1,0 0,0-1,1 1,-1 0,0 0,0 0,1 0,-1 0,1 0,-1 0,1 1,0-1,13-7,2 0,-1 2,1 0,0 1,1 0,-1 1,1 1,14 0,34-1,48 5,-105-1,733 39,-507-23,440 32,-591-43,30-4,-105-2,1 1,-1-1,1 0,-1-1,0 0,2-2,-8 3,-1 0,1 0,0 0,-1-1,1 1,-1-1,1 0,-1 0,0 0,0 0,0 0,0-1,0 1,0 0,-1-1,1 1,-1-1,0 0,0 0,0 0,7-30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19:55.57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1655 1,'-5'37,"-2"-1,-1 1,-2-2,-4 8,-59 139,-46 67,-10-5,-35 33,-323 451,289-451,-64 54,233-298,-22 18,45-45,0 0,-1-1,0 0,0 0,-6 3,12-8,0 1,0-1,0 1,-1-1,1 1,0-1,0 0,0 0,0 1,-1-1,1 0,0 0,0 0,0 0,-1-1,1 1,0 0,0 0,0-1,-1 1,1 0,0-1,0 0,0 1,0-1,0 1,0-1,0 0,0 0,0 0,1 1,-1-1,0 0,0 0,1 0,-1 0,1 0,-1-1,0 1,-1-6,0 1,0-1,0 0,0 0,1-3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00:19:55.90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0,'52'122,"6"-3,33 46,149 217,-206-330,84 127,112 177,-200-306,13 30,-36-65,-1 0,0 0,-1 1,-1 0,0-1,-2 2,2 11,-4-25,0 0,1-1,-1 1,-1 0,1-1,0 1,0 0,-1-1,0 1,1-1,-1 1,0-1,-1 1,-3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0E16-62D6-4D9C-9892-186DEA57F423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1648-6EA1-4D09-AAF4-31F9C738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6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0E16-62D6-4D9C-9892-186DEA57F423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1648-6EA1-4D09-AAF4-31F9C738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8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0E16-62D6-4D9C-9892-186DEA57F423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1648-6EA1-4D09-AAF4-31F9C738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6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0E16-62D6-4D9C-9892-186DEA57F423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1648-6EA1-4D09-AAF4-31F9C738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5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0E16-62D6-4D9C-9892-186DEA57F423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1648-6EA1-4D09-AAF4-31F9C738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1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0E16-62D6-4D9C-9892-186DEA57F423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1648-6EA1-4D09-AAF4-31F9C738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0E16-62D6-4D9C-9892-186DEA57F423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1648-6EA1-4D09-AAF4-31F9C738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1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0E16-62D6-4D9C-9892-186DEA57F423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1648-6EA1-4D09-AAF4-31F9C738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1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0E16-62D6-4D9C-9892-186DEA57F423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1648-6EA1-4D09-AAF4-31F9C738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5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0E16-62D6-4D9C-9892-186DEA57F423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1648-6EA1-4D09-AAF4-31F9C738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4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0E16-62D6-4D9C-9892-186DEA57F423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1648-6EA1-4D09-AAF4-31F9C738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8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30E16-62D6-4D9C-9892-186DEA57F423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01648-6EA1-4D09-AAF4-31F9C7384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07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.xml"/><Relationship Id="rId5" Type="http://schemas.openxmlformats.org/officeDocument/2006/relationships/image" Target="../media/image11.png"/><Relationship Id="rId4" Type="http://schemas.openxmlformats.org/officeDocument/2006/relationships/customXml" Target="../ink/ink1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9" Type="http://schemas.openxmlformats.org/officeDocument/2006/relationships/image" Target="../media/image31.png"/><Relationship Id="rId3" Type="http://schemas.openxmlformats.org/officeDocument/2006/relationships/image" Target="../media/image11.png"/><Relationship Id="rId21" Type="http://schemas.openxmlformats.org/officeDocument/2006/relationships/image" Target="../media/image22.png"/><Relationship Id="rId34" Type="http://schemas.openxmlformats.org/officeDocument/2006/relationships/customXml" Target="../ink/ink33.xml"/><Relationship Id="rId42" Type="http://schemas.openxmlformats.org/officeDocument/2006/relationships/customXml" Target="../ink/ink37.xml"/><Relationship Id="rId47" Type="http://schemas.openxmlformats.org/officeDocument/2006/relationships/image" Target="../media/image35.png"/><Relationship Id="rId7" Type="http://schemas.openxmlformats.org/officeDocument/2006/relationships/image" Target="../media/image15.png"/><Relationship Id="rId12" Type="http://schemas.openxmlformats.org/officeDocument/2006/relationships/customXml" Target="../ink/ink22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35.xml"/><Relationship Id="rId46" Type="http://schemas.openxmlformats.org/officeDocument/2006/relationships/customXml" Target="../ink/ink39.xml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26.png"/><Relationship Id="rId41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9.xml"/><Relationship Id="rId11" Type="http://schemas.openxmlformats.org/officeDocument/2006/relationships/image" Target="../media/image17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30.png"/><Relationship Id="rId40" Type="http://schemas.openxmlformats.org/officeDocument/2006/relationships/customXml" Target="../ink/ink36.xml"/><Relationship Id="rId45" Type="http://schemas.openxmlformats.org/officeDocument/2006/relationships/image" Target="../media/image34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36.png"/><Relationship Id="rId10" Type="http://schemas.openxmlformats.org/officeDocument/2006/relationships/customXml" Target="../ink/ink21.xml"/><Relationship Id="rId19" Type="http://schemas.openxmlformats.org/officeDocument/2006/relationships/image" Target="../media/image21.png"/><Relationship Id="rId31" Type="http://schemas.openxmlformats.org/officeDocument/2006/relationships/image" Target="../media/image27.png"/><Relationship Id="rId44" Type="http://schemas.openxmlformats.org/officeDocument/2006/relationships/customXml" Target="../ink/ink38.xml"/><Relationship Id="rId4" Type="http://schemas.openxmlformats.org/officeDocument/2006/relationships/customXml" Target="../ink/ink18.xml"/><Relationship Id="rId9" Type="http://schemas.openxmlformats.org/officeDocument/2006/relationships/image" Target="../media/image16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25.png"/><Relationship Id="rId30" Type="http://schemas.openxmlformats.org/officeDocument/2006/relationships/customXml" Target="../ink/ink31.xml"/><Relationship Id="rId35" Type="http://schemas.openxmlformats.org/officeDocument/2006/relationships/image" Target="../media/image29.png"/><Relationship Id="rId43" Type="http://schemas.openxmlformats.org/officeDocument/2006/relationships/image" Target="../media/image33.png"/><Relationship Id="rId48" Type="http://schemas.openxmlformats.org/officeDocument/2006/relationships/customXml" Target="../ink/ink40.xml"/><Relationship Id="rId8" Type="http://schemas.openxmlformats.org/officeDocument/2006/relationships/customXml" Target="../ink/ink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customXml" Target="../ink/ink46.xml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3.xm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10" Type="http://schemas.openxmlformats.org/officeDocument/2006/relationships/customXml" Target="../ink/ink45.xml"/><Relationship Id="rId4" Type="http://schemas.openxmlformats.org/officeDocument/2006/relationships/customXml" Target="../ink/ink42.xml"/><Relationship Id="rId9" Type="http://schemas.openxmlformats.org/officeDocument/2006/relationships/image" Target="../media/image40.png"/><Relationship Id="rId14" Type="http://schemas.openxmlformats.org/officeDocument/2006/relationships/customXml" Target="../ink/ink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6A268-B909-489D-9AD9-5FD34C185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딥러닝 원리 및 이론 배우기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238051-0C9C-43AB-838E-155316A7D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537" y="4255181"/>
            <a:ext cx="9144000" cy="1655762"/>
          </a:xfrm>
        </p:spPr>
        <p:txBody>
          <a:bodyPr/>
          <a:lstStyle/>
          <a:p>
            <a:r>
              <a:rPr lang="en-US" altLang="ko-KR"/>
              <a:t>04 – </a:t>
            </a:r>
            <a:r>
              <a:rPr lang="ko-KR" altLang="en-US"/>
              <a:t>행렬 기본 </a:t>
            </a:r>
            <a:r>
              <a:rPr lang="en-US" altLang="ko-KR"/>
              <a:t>&amp; </a:t>
            </a:r>
            <a:r>
              <a:rPr lang="ko-KR" altLang="en-US" err="1"/>
              <a:t>텐서플로우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9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4365CB-7DE4-4CC1-BB7C-2D60F39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691" y="2411377"/>
            <a:ext cx="8073420" cy="2488170"/>
          </a:xfrm>
        </p:spPr>
        <p:txBody>
          <a:bodyPr>
            <a:noAutofit/>
          </a:bodyPr>
          <a:lstStyle/>
          <a:p>
            <a:r>
              <a:rPr lang="en-US" altLang="ko-KR" sz="9600"/>
              <a:t>       [</a:t>
            </a:r>
            <a:r>
              <a:rPr lang="en-US" altLang="ko-KR" sz="3600"/>
              <a:t>         </a:t>
            </a:r>
            <a:r>
              <a:rPr lang="en-US" altLang="ko-KR" sz="9600"/>
              <a:t>]   </a:t>
            </a:r>
            <a:endParaRPr lang="ko-KR" altLang="en-US" sz="9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6BA5A-FCC9-4EDF-8024-BAF4C78FAD82}"/>
              </a:ext>
            </a:extLst>
          </p:cNvPr>
          <p:cNvSpPr txBox="1"/>
          <p:nvPr/>
        </p:nvSpPr>
        <p:spPr>
          <a:xfrm>
            <a:off x="5786651" y="3116853"/>
            <a:ext cx="14330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1 2 3 </a:t>
            </a:r>
          </a:p>
          <a:p>
            <a:r>
              <a:rPr lang="en-US" altLang="ko-KR" sz="3200"/>
              <a:t>4 5 6  </a:t>
            </a:r>
            <a:endParaRPr lang="ko-KR" altLang="en-US" sz="32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627094B-4F7F-4C82-AE5A-9CABFFC8A15C}"/>
              </a:ext>
            </a:extLst>
          </p:cNvPr>
          <p:cNvCxnSpPr/>
          <p:nvPr/>
        </p:nvCxnSpPr>
        <p:spPr>
          <a:xfrm>
            <a:off x="5076967" y="2893769"/>
            <a:ext cx="0" cy="152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B2C1B10-B870-40E9-936A-908FFF3AE8C5}"/>
              </a:ext>
            </a:extLst>
          </p:cNvPr>
          <p:cNvCxnSpPr>
            <a:endCxn id="4" idx="0"/>
          </p:cNvCxnSpPr>
          <p:nvPr/>
        </p:nvCxnSpPr>
        <p:spPr>
          <a:xfrm>
            <a:off x="5500048" y="2411377"/>
            <a:ext cx="1935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8CFF44-2846-4A69-9FE8-0581D4E5932B}"/>
              </a:ext>
            </a:extLst>
          </p:cNvPr>
          <p:cNvSpPr/>
          <p:nvPr/>
        </p:nvSpPr>
        <p:spPr>
          <a:xfrm>
            <a:off x="4243018" y="3429000"/>
            <a:ext cx="629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m</a:t>
            </a:r>
            <a:r>
              <a:rPr lang="ko-KR" altLang="en-US"/>
              <a:t>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F7E95C-F5C6-4E5C-B50D-495A365AC640}"/>
              </a:ext>
            </a:extLst>
          </p:cNvPr>
          <p:cNvSpPr/>
          <p:nvPr/>
        </p:nvSpPr>
        <p:spPr>
          <a:xfrm>
            <a:off x="5978564" y="1848132"/>
            <a:ext cx="629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n</a:t>
            </a:r>
            <a:r>
              <a:rPr lang="ko-KR" altLang="en-US"/>
              <a:t>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77F922B-048F-477A-AB41-19F8747CF229}"/>
                  </a:ext>
                </a:extLst>
              </p14:cNvPr>
              <p14:cNvContentPartPr/>
              <p14:nvPr/>
            </p14:nvContentPartPr>
            <p14:xfrm>
              <a:off x="5958127" y="3440020"/>
              <a:ext cx="699840" cy="496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77F922B-048F-477A-AB41-19F8747CF2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127" y="3422380"/>
                <a:ext cx="7354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5CAEA535-B119-455A-8964-A8BE76909554}"/>
                  </a:ext>
                </a:extLst>
              </p14:cNvPr>
              <p14:cNvContentPartPr/>
              <p14:nvPr/>
            </p14:nvContentPartPr>
            <p14:xfrm>
              <a:off x="5781007" y="3283420"/>
              <a:ext cx="616320" cy="40284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5CAEA535-B119-455A-8964-A8BE769095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3367" y="3265780"/>
                <a:ext cx="6519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16C03238-4F70-44C0-ABF7-64B60ACF8906}"/>
                  </a:ext>
                </a:extLst>
              </p14:cNvPr>
              <p14:cNvContentPartPr/>
              <p14:nvPr/>
            </p14:nvContentPartPr>
            <p14:xfrm>
              <a:off x="6112207" y="3634780"/>
              <a:ext cx="534960" cy="7423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16C03238-4F70-44C0-ABF7-64B60ACF89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4567" y="3617140"/>
                <a:ext cx="570600" cy="77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그룹 39">
            <a:extLst>
              <a:ext uri="{FF2B5EF4-FFF2-40B4-BE49-F238E27FC236}">
                <a16:creationId xmlns:a16="http://schemas.microsoft.com/office/drawing/2014/main" id="{B564F0A7-2304-4045-860A-2E2E08ACD868}"/>
              </a:ext>
            </a:extLst>
          </p:cNvPr>
          <p:cNvGrpSpPr/>
          <p:nvPr/>
        </p:nvGrpSpPr>
        <p:grpSpPr>
          <a:xfrm>
            <a:off x="7218127" y="3042580"/>
            <a:ext cx="2765520" cy="1129320"/>
            <a:chOff x="7218127" y="3042580"/>
            <a:chExt cx="2765520" cy="11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2A9109A-2F25-48C7-AE71-0DADC2FA4624}"/>
                    </a:ext>
                  </a:extLst>
                </p14:cNvPr>
                <p14:cNvContentPartPr/>
                <p14:nvPr/>
              </p14:nvContentPartPr>
              <p14:xfrm>
                <a:off x="7272487" y="3397900"/>
                <a:ext cx="405720" cy="1069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2A9109A-2F25-48C7-AE71-0DADC2FA46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54847" y="3380260"/>
                  <a:ext cx="441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20520BAC-1F60-4CB7-8030-6E4ABF8474CB}"/>
                    </a:ext>
                  </a:extLst>
                </p14:cNvPr>
                <p14:cNvContentPartPr/>
                <p14:nvPr/>
              </p14:nvContentPartPr>
              <p14:xfrm>
                <a:off x="7218127" y="3490420"/>
                <a:ext cx="886680" cy="1868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20520BAC-1F60-4CB7-8030-6E4ABF8474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0127" y="3472780"/>
                  <a:ext cx="9223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23C88BFF-9DCF-4E45-9FB6-467E5D58871A}"/>
                    </a:ext>
                  </a:extLst>
                </p14:cNvPr>
                <p14:cNvContentPartPr/>
                <p14:nvPr/>
              </p14:nvContentPartPr>
              <p14:xfrm>
                <a:off x="7429807" y="3367300"/>
                <a:ext cx="729000" cy="576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3C88BFF-9DCF-4E45-9FB6-467E5D5887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11807" y="3349300"/>
                  <a:ext cx="76464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67515B9-0B62-4069-A911-75EACDF99675}"/>
                    </a:ext>
                  </a:extLst>
                </p14:cNvPr>
                <p14:cNvContentPartPr/>
                <p14:nvPr/>
              </p14:nvContentPartPr>
              <p14:xfrm>
                <a:off x="8288047" y="3060220"/>
                <a:ext cx="845280" cy="9680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67515B9-0B62-4069-A911-75EACDF996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70047" y="3042220"/>
                  <a:ext cx="880920" cy="10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8F5C938-1397-491F-8627-19AC3F28E4B6}"/>
                    </a:ext>
                  </a:extLst>
                </p14:cNvPr>
                <p14:cNvContentPartPr/>
                <p14:nvPr/>
              </p14:nvContentPartPr>
              <p14:xfrm>
                <a:off x="9004807" y="3080020"/>
                <a:ext cx="595800" cy="9360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8F5C938-1397-491F-8627-19AC3F28E4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87167" y="3062380"/>
                  <a:ext cx="631440" cy="9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7A8570CB-93AF-4AD9-BF11-0BF642FA586E}"/>
                    </a:ext>
                  </a:extLst>
                </p14:cNvPr>
                <p14:cNvContentPartPr/>
                <p14:nvPr/>
              </p14:nvContentPartPr>
              <p14:xfrm>
                <a:off x="9139447" y="3265780"/>
                <a:ext cx="336960" cy="6066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7A8570CB-93AF-4AD9-BF11-0BF642FA58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21807" y="3247780"/>
                  <a:ext cx="37260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C1D509E-5100-4987-975F-27133D0D9856}"/>
                    </a:ext>
                  </a:extLst>
                </p14:cNvPr>
                <p14:cNvContentPartPr/>
                <p14:nvPr/>
              </p14:nvContentPartPr>
              <p14:xfrm>
                <a:off x="9503767" y="3042580"/>
                <a:ext cx="479880" cy="11293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C1D509E-5100-4987-975F-27133D0D98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85767" y="3024940"/>
                  <a:ext cx="515520" cy="116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644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4365CB-7DE4-4CC1-BB7C-2D60F39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977" y="2411377"/>
            <a:ext cx="8073420" cy="2488170"/>
          </a:xfrm>
        </p:spPr>
        <p:txBody>
          <a:bodyPr>
            <a:noAutofit/>
          </a:bodyPr>
          <a:lstStyle/>
          <a:p>
            <a:r>
              <a:rPr lang="en-US" altLang="ko-KR" sz="9600"/>
              <a:t>       [</a:t>
            </a:r>
            <a:r>
              <a:rPr lang="en-US" altLang="ko-KR" sz="3600"/>
              <a:t>         </a:t>
            </a:r>
            <a:r>
              <a:rPr lang="en-US" altLang="ko-KR" sz="9600"/>
              <a:t>]   </a:t>
            </a:r>
            <a:endParaRPr lang="ko-KR" altLang="en-US" sz="9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6BA5A-FCC9-4EDF-8024-BAF4C78FAD82}"/>
              </a:ext>
            </a:extLst>
          </p:cNvPr>
          <p:cNvSpPr txBox="1"/>
          <p:nvPr/>
        </p:nvSpPr>
        <p:spPr>
          <a:xfrm>
            <a:off x="3657600" y="3116853"/>
            <a:ext cx="18060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1 2 3 </a:t>
            </a:r>
          </a:p>
          <a:p>
            <a:r>
              <a:rPr lang="en-US" altLang="ko-KR" sz="3200"/>
              <a:t>4 5 6  </a:t>
            </a:r>
            <a:endParaRPr lang="ko-KR" altLang="en-US" sz="3200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DB772067-77E4-49BB-B939-91ACA3FF5FF7}"/>
              </a:ext>
            </a:extLst>
          </p:cNvPr>
          <p:cNvSpPr txBox="1">
            <a:spLocks/>
          </p:cNvSpPr>
          <p:nvPr/>
        </p:nvSpPr>
        <p:spPr>
          <a:xfrm>
            <a:off x="1258267" y="2411377"/>
            <a:ext cx="8073420" cy="24881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/>
              <a:t>       [</a:t>
            </a:r>
            <a:r>
              <a:rPr lang="en-US" altLang="ko-KR" sz="3600"/>
              <a:t>         </a:t>
            </a:r>
            <a:r>
              <a:rPr lang="en-US" altLang="ko-KR" sz="9600"/>
              <a:t>]   </a:t>
            </a:r>
            <a:endParaRPr lang="ko-KR" altLang="en-US" sz="9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1A1FD-F581-4ACE-BD68-4463BB388F47}"/>
              </a:ext>
            </a:extLst>
          </p:cNvPr>
          <p:cNvSpPr txBox="1"/>
          <p:nvPr/>
        </p:nvSpPr>
        <p:spPr>
          <a:xfrm>
            <a:off x="7564563" y="3055297"/>
            <a:ext cx="3534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1 1 1 </a:t>
            </a:r>
          </a:p>
          <a:p>
            <a:r>
              <a:rPr lang="en-US" altLang="ko-KR" sz="3600"/>
              <a:t>1 1 1</a:t>
            </a:r>
            <a:endParaRPr lang="ko-KR" altLang="en-US" sz="36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E939BFA-6254-4993-8815-E0B96E5BD090}"/>
                  </a:ext>
                </a:extLst>
              </p14:cNvPr>
              <p14:cNvContentPartPr/>
              <p14:nvPr/>
            </p14:nvContentPartPr>
            <p14:xfrm>
              <a:off x="646812" y="-340308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E939BFA-6254-4993-8815-E0B96E5BD0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172" y="-3489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88F9C4DF-3A70-47B1-8225-335F589AD19B}"/>
                  </a:ext>
                </a:extLst>
              </p14:cNvPr>
              <p14:cNvContentPartPr/>
              <p14:nvPr/>
            </p14:nvContentPartPr>
            <p14:xfrm>
              <a:off x="4140619" y="3540880"/>
              <a:ext cx="360" cy="36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88F9C4DF-3A70-47B1-8225-335F589AD1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2979" y="352288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479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4365CB-7DE4-4CC1-BB7C-2D60F39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977" y="2411377"/>
            <a:ext cx="8073420" cy="2488170"/>
          </a:xfrm>
        </p:spPr>
        <p:txBody>
          <a:bodyPr>
            <a:noAutofit/>
          </a:bodyPr>
          <a:lstStyle/>
          <a:p>
            <a:r>
              <a:rPr lang="en-US" altLang="ko-KR" sz="9600"/>
              <a:t>       [</a:t>
            </a:r>
            <a:r>
              <a:rPr lang="en-US" altLang="ko-KR" sz="3600"/>
              <a:t>         </a:t>
            </a:r>
            <a:r>
              <a:rPr lang="en-US" altLang="ko-KR" sz="9600"/>
              <a:t>]   </a:t>
            </a:r>
            <a:endParaRPr lang="ko-KR" altLang="en-US" sz="9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6BA5A-FCC9-4EDF-8024-BAF4C78FAD82}"/>
              </a:ext>
            </a:extLst>
          </p:cNvPr>
          <p:cNvSpPr txBox="1"/>
          <p:nvPr/>
        </p:nvSpPr>
        <p:spPr>
          <a:xfrm>
            <a:off x="3657600" y="3116853"/>
            <a:ext cx="18060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1 2 3 </a:t>
            </a:r>
          </a:p>
          <a:p>
            <a:r>
              <a:rPr lang="en-US" altLang="ko-KR" sz="3200"/>
              <a:t>4 5 6  </a:t>
            </a:r>
            <a:endParaRPr lang="ko-KR" altLang="en-US" sz="3200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DB772067-77E4-49BB-B939-91ACA3FF5FF7}"/>
              </a:ext>
            </a:extLst>
          </p:cNvPr>
          <p:cNvSpPr txBox="1">
            <a:spLocks/>
          </p:cNvSpPr>
          <p:nvPr/>
        </p:nvSpPr>
        <p:spPr>
          <a:xfrm>
            <a:off x="1258267" y="2411377"/>
            <a:ext cx="8073420" cy="24881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/>
              <a:t>       [</a:t>
            </a:r>
            <a:r>
              <a:rPr lang="en-US" altLang="ko-KR" sz="3600"/>
              <a:t>         </a:t>
            </a:r>
            <a:r>
              <a:rPr lang="en-US" altLang="ko-KR" sz="9600"/>
              <a:t>]   </a:t>
            </a:r>
            <a:endParaRPr lang="ko-KR" altLang="en-US" sz="9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831B7-DF8A-41F8-A2E5-5FB43BD749C5}"/>
              </a:ext>
            </a:extLst>
          </p:cNvPr>
          <p:cNvSpPr txBox="1"/>
          <p:nvPr/>
        </p:nvSpPr>
        <p:spPr>
          <a:xfrm>
            <a:off x="7862948" y="2852550"/>
            <a:ext cx="750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1 1</a:t>
            </a:r>
          </a:p>
          <a:p>
            <a:r>
              <a:rPr lang="en-US" altLang="ko-KR" sz="3200"/>
              <a:t>1 1</a:t>
            </a:r>
          </a:p>
          <a:p>
            <a:r>
              <a:rPr lang="en-US" altLang="ko-KR" sz="3200"/>
              <a:t>1 1</a:t>
            </a:r>
            <a:endParaRPr lang="ko-KR" altLang="en-US" sz="3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4FB020-3D90-48C4-B9AC-DE20C043172C}"/>
              </a:ext>
            </a:extLst>
          </p:cNvPr>
          <p:cNvSpPr/>
          <p:nvPr/>
        </p:nvSpPr>
        <p:spPr>
          <a:xfrm>
            <a:off x="3657600" y="4899547"/>
            <a:ext cx="1616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m x n</a:t>
            </a:r>
            <a:endParaRPr lang="ko-KR" altLang="en-US" sz="2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C0CED-21D4-4878-9ED4-6FE5A99D5AC5}"/>
              </a:ext>
            </a:extLst>
          </p:cNvPr>
          <p:cNvSpPr/>
          <p:nvPr/>
        </p:nvSpPr>
        <p:spPr>
          <a:xfrm>
            <a:off x="7754211" y="4888173"/>
            <a:ext cx="1616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n x j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94005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4365CB-7DE4-4CC1-BB7C-2D60F39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791" y="2443163"/>
            <a:ext cx="8073420" cy="19716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b+w1x1 + w2x2 + …… &gt; 0 	-&gt; 1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b+w1x1 + w2x2 + …… &lt;= 0 	-&gt; 0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24EC7B-7F03-43F4-8BC1-9F82D6430277}"/>
              </a:ext>
            </a:extLst>
          </p:cNvPr>
          <p:cNvSpPr/>
          <p:nvPr/>
        </p:nvSpPr>
        <p:spPr>
          <a:xfrm>
            <a:off x="4715033" y="1484982"/>
            <a:ext cx="2947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sz="2000" dirty="0"/>
              <a:t>Θ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</a:t>
            </a:r>
            <a:r>
              <a:rPr lang="en-US" altLang="ko-KR" sz="2000" dirty="0"/>
              <a:t>–b</a:t>
            </a:r>
            <a:r>
              <a:rPr lang="ko-KR" altLang="en-US" sz="2000" dirty="0"/>
              <a:t>로 치환 후 넘김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D651EA6-284E-4212-8BF8-58BC5C30A0AC}"/>
                  </a:ext>
                </a:extLst>
              </p14:cNvPr>
              <p14:cNvContentPartPr/>
              <p14:nvPr/>
            </p14:nvContentPartPr>
            <p14:xfrm>
              <a:off x="2253007" y="2513740"/>
              <a:ext cx="322560" cy="1191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D651EA6-284E-4212-8BF8-58BC5C30A0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4007" y="2504740"/>
                <a:ext cx="340200" cy="1368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8018E79-9323-4624-9A29-86D54A3B76DF}"/>
              </a:ext>
            </a:extLst>
          </p:cNvPr>
          <p:cNvSpPr txBox="1"/>
          <p:nvPr/>
        </p:nvSpPr>
        <p:spPr>
          <a:xfrm>
            <a:off x="5180503" y="251624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필요한 내용을 적으십시오.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F07173-FBF5-4551-9B4F-871D34AE4CD4}"/>
              </a:ext>
            </a:extLst>
          </p:cNvPr>
          <p:cNvSpPr txBox="1"/>
          <p:nvPr/>
        </p:nvSpPr>
        <p:spPr>
          <a:xfrm>
            <a:off x="5180503" y="251624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필요한 내용을 적으십시오.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EBF6AD-353F-47F8-9D8D-DA3D4A3B18B9}"/>
              </a:ext>
            </a:extLst>
          </p:cNvPr>
          <p:cNvSpPr txBox="1"/>
          <p:nvPr/>
        </p:nvSpPr>
        <p:spPr>
          <a:xfrm>
            <a:off x="5180503" y="251624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필요한 내용을 적으십시오.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E7C41A-C562-4A27-B3C6-220C4341DC60}"/>
              </a:ext>
            </a:extLst>
          </p:cNvPr>
          <p:cNvSpPr txBox="1"/>
          <p:nvPr/>
        </p:nvSpPr>
        <p:spPr>
          <a:xfrm>
            <a:off x="3085277" y="4545686"/>
            <a:ext cx="64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X1w1  + x2w6  x1w2 + x2w7 x1w3 + x2w7 . . .. X1w5 + x2w10]</a:t>
            </a:r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E2B6371-9A44-4078-934A-AED6D544E096}"/>
              </a:ext>
            </a:extLst>
          </p:cNvPr>
          <p:cNvGrpSpPr/>
          <p:nvPr/>
        </p:nvGrpSpPr>
        <p:grpSpPr>
          <a:xfrm>
            <a:off x="2229967" y="2828740"/>
            <a:ext cx="8066160" cy="2320560"/>
            <a:chOff x="2229967" y="2828740"/>
            <a:chExt cx="8066160" cy="232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CB3CEC0-8928-4A0F-844F-DB03225FF1FE}"/>
                    </a:ext>
                  </a:extLst>
                </p14:cNvPr>
                <p14:cNvContentPartPr/>
                <p14:nvPr/>
              </p14:nvContentPartPr>
              <p14:xfrm>
                <a:off x="2229967" y="2828740"/>
                <a:ext cx="360" cy="3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CB3CEC0-8928-4A0F-844F-DB03225FF1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11967" y="28107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2250B75B-A4DE-434F-AF2D-FB7EFBBACBD4}"/>
                    </a:ext>
                  </a:extLst>
                </p14:cNvPr>
                <p14:cNvContentPartPr/>
                <p14:nvPr/>
              </p14:nvContentPartPr>
              <p14:xfrm>
                <a:off x="10022167" y="5107540"/>
                <a:ext cx="116640" cy="417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2250B75B-A4DE-434F-AF2D-FB7EFBBACB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04527" y="5089900"/>
                  <a:ext cx="1522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C0F0E3D9-799F-4903-AD44-D0635A744406}"/>
                    </a:ext>
                  </a:extLst>
                </p14:cNvPr>
                <p14:cNvContentPartPr/>
                <p14:nvPr/>
              </p14:nvContentPartPr>
              <p14:xfrm>
                <a:off x="10295767" y="5017540"/>
                <a:ext cx="360" cy="3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C0F0E3D9-799F-4903-AD44-D0635A7444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78127" y="49999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185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4365CB-7DE4-4CC1-BB7C-2D60F39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636" y="2766218"/>
            <a:ext cx="8073420" cy="1325563"/>
          </a:xfrm>
        </p:spPr>
        <p:txBody>
          <a:bodyPr/>
          <a:lstStyle/>
          <a:p>
            <a:r>
              <a:rPr lang="ko-KR" altLang="en-US"/>
              <a:t>텐서 플로우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9B704D-F460-4D60-8BF2-A87617C604E9}"/>
              </a:ext>
            </a:extLst>
          </p:cNvPr>
          <p:cNvSpPr txBox="1"/>
          <p:nvPr/>
        </p:nvSpPr>
        <p:spPr>
          <a:xfrm>
            <a:off x="6272262" y="4476300"/>
            <a:ext cx="378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행렬로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표현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가능한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차원 형태의 배열을 높은 형태로 확장 시킨거.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DB702FA-A5ED-4985-A3EA-A7E7049C5C1C}"/>
                  </a:ext>
                </a:extLst>
              </p14:cNvPr>
              <p14:cNvContentPartPr/>
              <p14:nvPr/>
            </p14:nvContentPartPr>
            <p14:xfrm>
              <a:off x="4767019" y="4422660"/>
              <a:ext cx="360" cy="36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DB702FA-A5ED-4985-A3EA-A7E7049C5C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9379" y="440502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그룹 79">
            <a:extLst>
              <a:ext uri="{FF2B5EF4-FFF2-40B4-BE49-F238E27FC236}">
                <a16:creationId xmlns:a16="http://schemas.microsoft.com/office/drawing/2014/main" id="{60EFBAE8-2873-47BF-867D-47880B3D9763}"/>
              </a:ext>
            </a:extLst>
          </p:cNvPr>
          <p:cNvGrpSpPr/>
          <p:nvPr/>
        </p:nvGrpSpPr>
        <p:grpSpPr>
          <a:xfrm>
            <a:off x="2266099" y="1328820"/>
            <a:ext cx="3705120" cy="3809160"/>
            <a:chOff x="2266099" y="1328820"/>
            <a:chExt cx="3705120" cy="38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473D308-E969-452A-AEE6-6ADCFDCAC236}"/>
                    </a:ext>
                  </a:extLst>
                </p14:cNvPr>
                <p14:cNvContentPartPr/>
                <p14:nvPr/>
              </p14:nvContentPartPr>
              <p14:xfrm>
                <a:off x="5925859" y="4501140"/>
                <a:ext cx="8280" cy="72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473D308-E969-452A-AEE6-6ADCFDCAC2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08219" y="4483140"/>
                  <a:ext cx="43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24C8456-EAC0-4C1F-90C0-B0ABD296853E}"/>
                    </a:ext>
                  </a:extLst>
                </p14:cNvPr>
                <p14:cNvContentPartPr/>
                <p14:nvPr/>
              </p14:nvContentPartPr>
              <p14:xfrm>
                <a:off x="5960419" y="4747020"/>
                <a:ext cx="10800" cy="18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24C8456-EAC0-4C1F-90C0-B0ABD29685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42419" y="4729380"/>
                  <a:ext cx="46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CB3D988E-AF4C-4B6C-859B-34A44CF36913}"/>
                    </a:ext>
                  </a:extLst>
                </p14:cNvPr>
                <p14:cNvContentPartPr/>
                <p14:nvPr/>
              </p14:nvContentPartPr>
              <p14:xfrm>
                <a:off x="2266099" y="1376700"/>
                <a:ext cx="504720" cy="6260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CB3D988E-AF4C-4B6C-859B-34A44CF369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48099" y="1359060"/>
                  <a:ext cx="54036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9A3C011-D87B-4299-872E-3C31B0E5FF15}"/>
                    </a:ext>
                  </a:extLst>
                </p14:cNvPr>
                <p14:cNvContentPartPr/>
                <p14:nvPr/>
              </p14:nvContentPartPr>
              <p14:xfrm>
                <a:off x="3890059" y="1328820"/>
                <a:ext cx="447840" cy="5925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9A3C011-D87B-4299-872E-3C31B0E5FF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72059" y="1311180"/>
                  <a:ext cx="48348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E303887-7192-4C66-888B-B8A28D73F030}"/>
                    </a:ext>
                  </a:extLst>
                </p14:cNvPr>
                <p14:cNvContentPartPr/>
                <p14:nvPr/>
              </p14:nvContentPartPr>
              <p14:xfrm>
                <a:off x="3975379" y="1552740"/>
                <a:ext cx="370800" cy="3927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E303887-7192-4C66-888B-B8A28D73F0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57379" y="1534740"/>
                  <a:ext cx="4064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7CB97A7-654C-4922-A789-3C5CF12D3BF8}"/>
                    </a:ext>
                  </a:extLst>
                </p14:cNvPr>
                <p14:cNvContentPartPr/>
                <p14:nvPr/>
              </p14:nvContentPartPr>
              <p14:xfrm>
                <a:off x="2857939" y="2371740"/>
                <a:ext cx="726480" cy="5407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7CB97A7-654C-4922-A789-3C5CF12D3B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40299" y="2354100"/>
                  <a:ext cx="76212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6767621-16E5-4FEE-AB64-0D0CE694CE14}"/>
                    </a:ext>
                  </a:extLst>
                </p14:cNvPr>
                <p14:cNvContentPartPr/>
                <p14:nvPr/>
              </p14:nvContentPartPr>
              <p14:xfrm>
                <a:off x="3692419" y="2359140"/>
                <a:ext cx="314640" cy="3765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6767621-16E5-4FEE-AB64-0D0CE694CE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74419" y="2341500"/>
                  <a:ext cx="3502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06BFD221-3E23-4551-B0F2-945EC8767A25}"/>
                    </a:ext>
                  </a:extLst>
                </p14:cNvPr>
                <p14:cNvContentPartPr/>
                <p14:nvPr/>
              </p14:nvContentPartPr>
              <p14:xfrm>
                <a:off x="4041979" y="2279220"/>
                <a:ext cx="144720" cy="5745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06BFD221-3E23-4551-B0F2-945EC8767A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4339" y="2261580"/>
                  <a:ext cx="18036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414706CA-217D-471F-A82D-34533CE429D3}"/>
                    </a:ext>
                  </a:extLst>
                </p14:cNvPr>
                <p14:cNvContentPartPr/>
                <p14:nvPr/>
              </p14:nvContentPartPr>
              <p14:xfrm>
                <a:off x="2638339" y="2561100"/>
                <a:ext cx="185760" cy="5972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414706CA-217D-471F-A82D-34533CE429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20699" y="2543460"/>
                  <a:ext cx="22140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92F70117-4A2D-4C5F-B353-236600FFEE2C}"/>
                    </a:ext>
                  </a:extLst>
                </p14:cNvPr>
                <p14:cNvContentPartPr/>
                <p14:nvPr/>
              </p14:nvContentPartPr>
              <p14:xfrm>
                <a:off x="2650579" y="2257620"/>
                <a:ext cx="1899360" cy="9691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92F70117-4A2D-4C5F-B353-236600FFEE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32579" y="2239620"/>
                  <a:ext cx="1935000" cy="10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1BEAF30D-01B3-4FA5-9B4B-6F99A483B43C}"/>
                    </a:ext>
                  </a:extLst>
                </p14:cNvPr>
                <p14:cNvContentPartPr/>
                <p14:nvPr/>
              </p14:nvContentPartPr>
              <p14:xfrm>
                <a:off x="2761459" y="1966020"/>
                <a:ext cx="339840" cy="2977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1BEAF30D-01B3-4FA5-9B4B-6F99A483B43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43819" y="1948380"/>
                  <a:ext cx="3754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149E9B4-DAE1-4E03-BCA1-00383B03CCDD}"/>
                    </a:ext>
                  </a:extLst>
                </p14:cNvPr>
                <p14:cNvContentPartPr/>
                <p14:nvPr/>
              </p14:nvContentPartPr>
              <p14:xfrm>
                <a:off x="4164019" y="1893300"/>
                <a:ext cx="46800" cy="47772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149E9B4-DAE1-4E03-BCA1-00383B03CC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46019" y="1875300"/>
                  <a:ext cx="824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F2A705B3-FC56-4453-BAF4-FB432787412D}"/>
                    </a:ext>
                  </a:extLst>
                </p14:cNvPr>
                <p14:cNvContentPartPr/>
                <p14:nvPr/>
              </p14:nvContentPartPr>
              <p14:xfrm>
                <a:off x="3558139" y="3275340"/>
                <a:ext cx="85320" cy="3387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F2A705B3-FC56-4453-BAF4-FB43278741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40499" y="3257340"/>
                  <a:ext cx="1209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555A1DEF-CFB4-4DCF-A04B-FBDE68A98574}"/>
                    </a:ext>
                  </a:extLst>
                </p14:cNvPr>
                <p14:cNvContentPartPr/>
                <p14:nvPr/>
              </p14:nvContentPartPr>
              <p14:xfrm>
                <a:off x="3195979" y="3595740"/>
                <a:ext cx="6120" cy="432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555A1DEF-CFB4-4DCF-A04B-FBDE68A9857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78339" y="3578100"/>
                  <a:ext cx="41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42BFBF0D-C642-472E-9CF2-BC4021BA2E91}"/>
                    </a:ext>
                  </a:extLst>
                </p14:cNvPr>
                <p14:cNvContentPartPr/>
                <p14:nvPr/>
              </p14:nvContentPartPr>
              <p14:xfrm>
                <a:off x="3557779" y="3147900"/>
                <a:ext cx="48960" cy="8485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42BFBF0D-C642-472E-9CF2-BC4021BA2E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40139" y="3130260"/>
                  <a:ext cx="8460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F12EB065-0299-4DE5-9938-26A7684726D6}"/>
                    </a:ext>
                  </a:extLst>
                </p14:cNvPr>
                <p14:cNvContentPartPr/>
                <p14:nvPr/>
              </p14:nvContentPartPr>
              <p14:xfrm>
                <a:off x="4070779" y="2595300"/>
                <a:ext cx="1056600" cy="16030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F12EB065-0299-4DE5-9938-26A7684726D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3139" y="2577300"/>
                  <a:ext cx="1092240" cy="16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24E1024-E7CE-464E-96FF-14DBB8621AF4}"/>
                    </a:ext>
                  </a:extLst>
                </p14:cNvPr>
                <p14:cNvContentPartPr/>
                <p14:nvPr/>
              </p14:nvContentPartPr>
              <p14:xfrm>
                <a:off x="5394499" y="2580540"/>
                <a:ext cx="558000" cy="7833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24E1024-E7CE-464E-96FF-14DBB8621AF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76499" y="2562540"/>
                  <a:ext cx="593640" cy="8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BE91549B-D247-4A65-83F3-DCE2E3E08FC9}"/>
                    </a:ext>
                  </a:extLst>
                </p14:cNvPr>
                <p14:cNvContentPartPr/>
                <p14:nvPr/>
              </p14:nvContentPartPr>
              <p14:xfrm>
                <a:off x="2572099" y="4057260"/>
                <a:ext cx="265680" cy="8838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BE91549B-D247-4A65-83F3-DCE2E3E08F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54099" y="4039260"/>
                  <a:ext cx="301320" cy="9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A2A18B70-A2FA-45EF-86B5-9209F134CC1F}"/>
                    </a:ext>
                  </a:extLst>
                </p14:cNvPr>
                <p14:cNvContentPartPr/>
                <p14:nvPr/>
              </p14:nvContentPartPr>
              <p14:xfrm>
                <a:off x="2554459" y="3966900"/>
                <a:ext cx="1618560" cy="117108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A2A18B70-A2FA-45EF-86B5-9209F134CC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36459" y="3948900"/>
                  <a:ext cx="1654200" cy="12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4A093B09-4177-4508-AC88-3366E6D9AC1F}"/>
                    </a:ext>
                  </a:extLst>
                </p14:cNvPr>
                <p14:cNvContentPartPr/>
                <p14:nvPr/>
              </p14:nvContentPartPr>
              <p14:xfrm>
                <a:off x="2946139" y="4171740"/>
                <a:ext cx="399960" cy="6145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4A093B09-4177-4508-AC88-3366E6D9AC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28139" y="4154100"/>
                  <a:ext cx="43560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F5600CF4-6AB5-45D8-A52F-616029882BA6}"/>
                    </a:ext>
                  </a:extLst>
                </p14:cNvPr>
                <p14:cNvContentPartPr/>
                <p14:nvPr/>
              </p14:nvContentPartPr>
              <p14:xfrm>
                <a:off x="2945779" y="4446060"/>
                <a:ext cx="533520" cy="16956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F5600CF4-6AB5-45D8-A52F-616029882B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28139" y="4428420"/>
                  <a:ext cx="569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5F6FA194-93D3-4222-85CF-8B9010005DFA}"/>
                    </a:ext>
                  </a:extLst>
                </p14:cNvPr>
                <p14:cNvContentPartPr/>
                <p14:nvPr/>
              </p14:nvContentPartPr>
              <p14:xfrm>
                <a:off x="3319819" y="4182540"/>
                <a:ext cx="365760" cy="60948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5F6FA194-93D3-4222-85CF-8B9010005D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01819" y="4164540"/>
                  <a:ext cx="40140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BD71E3A-5AAB-403B-AE90-526E7FF58829}"/>
                    </a:ext>
                  </a:extLst>
                </p14:cNvPr>
                <p14:cNvContentPartPr/>
                <p14:nvPr/>
              </p14:nvContentPartPr>
              <p14:xfrm>
                <a:off x="3557419" y="3969060"/>
                <a:ext cx="711000" cy="6670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BD71E3A-5AAB-403B-AE90-526E7FF588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39419" y="3951420"/>
                  <a:ext cx="746640" cy="70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666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4365CB-7DE4-4CC1-BB7C-2D60F39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580" y="2766218"/>
            <a:ext cx="8073420" cy="1325563"/>
          </a:xfrm>
        </p:spPr>
        <p:txBody>
          <a:bodyPr/>
          <a:lstStyle/>
          <a:p>
            <a:r>
              <a:rPr lang="ko-KR" altLang="en-US"/>
              <a:t>브로드 캐스팅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69D0A5-6B9A-492B-B2D7-BF3C048FB6C0}"/>
              </a:ext>
            </a:extLst>
          </p:cNvPr>
          <p:cNvSpPr/>
          <p:nvPr/>
        </p:nvSpPr>
        <p:spPr>
          <a:xfrm>
            <a:off x="3334601" y="4293950"/>
            <a:ext cx="6328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666666"/>
                </a:solidFill>
                <a:latin typeface="Spoqa Han Sans"/>
              </a:rPr>
              <a:t>행렬 두개가 존재할 때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, 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그 중 크기가 작은 행렬을 크기가 큰 행렬의 모양에 맞게 늘려주는 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1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4365CB-7DE4-4CC1-BB7C-2D60F39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977" y="2411377"/>
            <a:ext cx="8073420" cy="2488170"/>
          </a:xfrm>
        </p:spPr>
        <p:txBody>
          <a:bodyPr>
            <a:noAutofit/>
          </a:bodyPr>
          <a:lstStyle/>
          <a:p>
            <a:r>
              <a:rPr lang="en-US" altLang="ko-KR" sz="9600"/>
              <a:t>       [</a:t>
            </a:r>
            <a:r>
              <a:rPr lang="en-US" altLang="ko-KR" sz="3600"/>
              <a:t>         </a:t>
            </a:r>
            <a:r>
              <a:rPr lang="en-US" altLang="ko-KR" sz="9600"/>
              <a:t>]   </a:t>
            </a:r>
            <a:endParaRPr lang="ko-KR" altLang="en-US" sz="9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6BA5A-FCC9-4EDF-8024-BAF4C78FAD82}"/>
              </a:ext>
            </a:extLst>
          </p:cNvPr>
          <p:cNvSpPr txBox="1"/>
          <p:nvPr/>
        </p:nvSpPr>
        <p:spPr>
          <a:xfrm>
            <a:off x="3657600" y="3116853"/>
            <a:ext cx="18060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1 2 3 </a:t>
            </a:r>
          </a:p>
          <a:p>
            <a:r>
              <a:rPr lang="en-US" altLang="ko-KR" sz="3200"/>
              <a:t>4 5 6  </a:t>
            </a:r>
            <a:endParaRPr lang="ko-KR" altLang="en-US" sz="3200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DB772067-77E4-49BB-B939-91ACA3FF5FF7}"/>
              </a:ext>
            </a:extLst>
          </p:cNvPr>
          <p:cNvSpPr txBox="1">
            <a:spLocks/>
          </p:cNvSpPr>
          <p:nvPr/>
        </p:nvSpPr>
        <p:spPr>
          <a:xfrm>
            <a:off x="1258267" y="2411377"/>
            <a:ext cx="8073420" cy="24881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/>
              <a:t>       [</a:t>
            </a:r>
            <a:r>
              <a:rPr lang="en-US" altLang="ko-KR" sz="3600"/>
              <a:t>         </a:t>
            </a:r>
            <a:r>
              <a:rPr lang="en-US" altLang="ko-KR" sz="9600"/>
              <a:t>]   </a:t>
            </a:r>
            <a:endParaRPr lang="ko-KR" altLang="en-US" sz="9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1A1FD-F581-4ACE-BD68-4463BB388F47}"/>
              </a:ext>
            </a:extLst>
          </p:cNvPr>
          <p:cNvSpPr txBox="1"/>
          <p:nvPr/>
        </p:nvSpPr>
        <p:spPr>
          <a:xfrm>
            <a:off x="7564563" y="3328252"/>
            <a:ext cx="3534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1 1 1 </a:t>
            </a:r>
          </a:p>
          <a:p>
            <a:endParaRPr lang="ko-KR" altLang="en-US" sz="360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DD221C7-F27D-42CF-A0B7-7554037F9592}"/>
              </a:ext>
            </a:extLst>
          </p:cNvPr>
          <p:cNvGrpSpPr/>
          <p:nvPr/>
        </p:nvGrpSpPr>
        <p:grpSpPr>
          <a:xfrm>
            <a:off x="3002299" y="2896260"/>
            <a:ext cx="6185160" cy="1613520"/>
            <a:chOff x="3002299" y="2896260"/>
            <a:chExt cx="6185160" cy="16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C3B17D00-84EA-40A2-9106-BC72826086D8}"/>
                    </a:ext>
                  </a:extLst>
                </p14:cNvPr>
                <p14:cNvContentPartPr/>
                <p14:nvPr/>
              </p14:nvContentPartPr>
              <p14:xfrm>
                <a:off x="5491699" y="3521220"/>
                <a:ext cx="921600" cy="1386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C3B17D00-84EA-40A2-9106-BC72826086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73699" y="3503580"/>
                  <a:ext cx="957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C090A4F1-73B8-4D52-8681-68130B580641}"/>
                    </a:ext>
                  </a:extLst>
                </p14:cNvPr>
                <p14:cNvContentPartPr/>
                <p14:nvPr/>
              </p14:nvContentPartPr>
              <p14:xfrm>
                <a:off x="5838019" y="3432300"/>
                <a:ext cx="136440" cy="4557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C090A4F1-73B8-4D52-8681-68130B5806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20379" y="3414660"/>
                  <a:ext cx="17208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FDBE5013-95E4-4F51-837C-D08495553D73}"/>
                    </a:ext>
                  </a:extLst>
                </p14:cNvPr>
                <p14:cNvContentPartPr/>
                <p14:nvPr/>
              </p14:nvContentPartPr>
              <p14:xfrm>
                <a:off x="6804979" y="2980140"/>
                <a:ext cx="2382480" cy="1263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FDBE5013-95E4-4F51-837C-D08495553D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87339" y="2962500"/>
                  <a:ext cx="2418120" cy="12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8BE35BF-C19D-4C57-9899-5D4E131CB7F3}"/>
                    </a:ext>
                  </a:extLst>
                </p14:cNvPr>
                <p14:cNvContentPartPr/>
                <p14:nvPr/>
              </p14:nvContentPartPr>
              <p14:xfrm>
                <a:off x="3002299" y="2896260"/>
                <a:ext cx="2007360" cy="16135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8BE35BF-C19D-4C57-9899-5D4E131CB7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84299" y="2878260"/>
                  <a:ext cx="2043000" cy="16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969FA47-4D35-4F63-8F06-4A8FBB259350}"/>
                    </a:ext>
                  </a:extLst>
                </p14:cNvPr>
                <p14:cNvContentPartPr/>
                <p14:nvPr/>
              </p14:nvContentPartPr>
              <p14:xfrm>
                <a:off x="7898659" y="3979140"/>
                <a:ext cx="15840" cy="4338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969FA47-4D35-4F63-8F06-4A8FBB2593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80659" y="3961140"/>
                  <a:ext cx="514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A4AE8C1-3427-4CFD-A3EB-4B52021597F5}"/>
                    </a:ext>
                  </a:extLst>
                </p14:cNvPr>
                <p14:cNvContentPartPr/>
                <p14:nvPr/>
              </p14:nvContentPartPr>
              <p14:xfrm>
                <a:off x="8214019" y="4152300"/>
                <a:ext cx="84240" cy="2408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A4AE8C1-3427-4CFD-A3EB-4B52021597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96379" y="4134660"/>
                  <a:ext cx="1198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D6FB6AC-23CA-4607-B972-3A82C7AF37B8}"/>
                    </a:ext>
                  </a:extLst>
                </p14:cNvPr>
                <p14:cNvContentPartPr/>
                <p14:nvPr/>
              </p14:nvContentPartPr>
              <p14:xfrm>
                <a:off x="8651779" y="4124580"/>
                <a:ext cx="82440" cy="2754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D6FB6AC-23CA-4607-B972-3A82C7AF37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33779" y="4106940"/>
                  <a:ext cx="118080" cy="31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1043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177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Spoqa Han Sans</vt:lpstr>
      <vt:lpstr>Arial</vt:lpstr>
      <vt:lpstr>Calibri</vt:lpstr>
      <vt:lpstr>Calibri Light</vt:lpstr>
      <vt:lpstr>Office Theme</vt:lpstr>
      <vt:lpstr>딥러닝 원리 및 이론 배우기</vt:lpstr>
      <vt:lpstr>       [         ]   </vt:lpstr>
      <vt:lpstr>       [         ]   </vt:lpstr>
      <vt:lpstr>       [         ]   </vt:lpstr>
      <vt:lpstr>b+w1x1 + w2x2 + …… &gt; 0  -&gt; 1   b+w1x1 + w2x2 + …… &lt;= 0  -&gt; 0 </vt:lpstr>
      <vt:lpstr>텐서 플로우</vt:lpstr>
      <vt:lpstr>브로드 캐스팅</vt:lpstr>
      <vt:lpstr>       [         ]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원리 및 이론 배우기</dc:title>
  <dc:creator>Min Jong Cheon</dc:creator>
  <cp:lastModifiedBy>Min Jong Cheon</cp:lastModifiedBy>
  <cp:revision>10</cp:revision>
  <dcterms:created xsi:type="dcterms:W3CDTF">2020-02-20T07:39:54Z</dcterms:created>
  <dcterms:modified xsi:type="dcterms:W3CDTF">2020-02-25T09:49:32Z</dcterms:modified>
</cp:coreProperties>
</file>