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>
        <p:scale>
          <a:sx n="71" d="100"/>
          <a:sy n="71" d="100"/>
        </p:scale>
        <p:origin x="6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37:48.1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1,'0'0,"0"0,0 0,19 6,28 7,8 0</inkml:trace>
  <inkml:trace contextRef="#ctx0" brushRef="#br0" timeOffset="1">1030 1,'0'0,"0"0,0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7:55.0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1118 0,'-99'51,"3"4,2 4,3 5,-54 50,20-4,5 5,-75 98,193-211,-38 44,2 2,-12 21,47-65,0 0,1 0,0 0,0 0,0 1,0-1,0 1,1-1,0 1,0 0,0 0,1-1,-1 1,1 4,1-7,-1 0,1 0,-1-1,1 1,0 0,0 0,0-1,0 1,0 0,0-1,0 1,0-1,0 0,1 1,0 0,1 0,1 0,-1 1,1-1,0-1,0 1,0 0,0-1,0 0,1 0,29 5,-1-2,1-2,-1-1,31-3,-33 2,135-5,289-1,-311 11,-1 5,21 10,-120-14,-1 3,0 1,0 1,-1 3,-1 2,21 11,-51-21,-1 0,1 0,-1 1,-1 0,1 1,-1 0,-1 1,0 0,0 0,0 1,2 6,-6-9,0 0,-1 1,0-1,0 1,-1 0,0 0,0 0,-1 0,0 0,0 1,-1-1,0 0,-1 0,0 1,0-1,-1 0,0 1,-4 12,-1-1,-1 1,-1-2,-1 1,0-1,-2-1,0 0,-6 6,-25 28,-2-2,-7 2,-16 14,-3-4,-3-3,-2-3,-55 29,-3-11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7:55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1 894,'0'0,"0"0,20-4,33-11,44-13,50-16,50-21,43-15,32-14,13-9,-6 2,-19 8,-31 9,-38 11,-33 10,-45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7:55.7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0,'0'0,"0"0,5 26,10 37,12 48,15 45,15 38,16 29,11 15,7 2,4-9,2-17,0-26,-18-44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7:56.0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0 233,'70'171,"38"147,31 174,-99-313,12 143,-46-278,-2 1,-3-1,-1 1,-2 4,2-44,-1-1,0 1,0-1,0 1,0-1,-1 1,0-1,0 0,2-4,0 1,0-1,-1 0,1 1,0-1,0 0,0 0,-1 1,1-1,0 0,-1 0,1 1,0-1,0 0,-1 0,1 0,0 0,-1 1,1-1,0 0,-1 0,1 0,-1 0,1 0,0 0,-1 0,1 0,0 0,-1 0,1 0,0 0,-1 0,1 0,-1-1,-1 0,1 0,0 0,0 0,0-1,0 1,0 0,0 0,0-1,0 1,0 0,0-1,1 0,-7-13,0 0,2 0,0-1,-2-13,-12-76,16 88,-20-156,8 0,7-1,8 1,10-33,-2 104,22-96,-22 156,3 0,2 1,1 1,2 0,20-35,-27 59,1-1,1 2,0-1,1 2,1-1,0 2,1-1,1 2,0 0,2 0,4-1,1 1,0 1,0 1,1 1,0 1,1 1,18-3,33-4,25 1,74-2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7:56.4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170 1,'0'0,"0"0,0 0,0 0,0 0</inkml:trace>
  <inkml:trace contextRef="#ctx0" brushRef="#br0" timeOffset="1">1 1198,'0'0,"0"0,0 22,5 30,6 30,7 34,6 33,7 25,4 15,6 7,9-4,18-15,-3-37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7:56.9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1063 0,'23'30,"18"28,-25-33,76 118,124 218,-16 9,-16 8,56 192,-229-541,53 151,-50-133,-2 0,4 41,-15-80,0 0,0-1,-1 1,0 0,0-1,-1 1,-1 6,2-12,-1 0,1 0,-1-1,0 1,0 0,0-1,0 1,0-1,0 1,0-1,-1 1,1-1,0 0,-1 0,1 0,-1 0,1 0,-1 0,0 0,1 0,-1 0,0-1,1 1,-1-1,0 1,0-1,0 0,0 0,1 0,-1 0,0 0,0 0,0 0,0-1,-21-2,0-1,0-2,1 0,0-1,-11-6,9 4,-341-130,-119-43,295 120,-114-19,245 67,-1 3,0 3,-1 2,1 3,-17 3,56 1,-1 1,1 0,1 2,-1 1,0 0,-12 6,25-8,1 0,-1 0,1 0,0 1,0 0,0 0,0 1,1-1,0 1,0 0,0 1,1-1,-1 1,1 0,1 0,-1 0,1 1,0-1,-2 7,3-4,1 0,-1 1,2-1,-1 0,1 0,0 1,1-1,0 0,1 0,0 0,0 0,1 0,0 0,1 0,-1-1,3 3,7 12,1 0,1-1,1-1,0 0,7 5,12 9,1-2,1-1,2-2,1-1,1-3,2-1,0-2,7 1,27 8,0-3,2-3,1-4,42 5,10-7,0-6,1-5,130-10,54-17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7:57.3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259 1324,'30'-7,"0"1,1 2,-1 1,1 1,2 1,26-1,68-7,0-5,-1-6,-2-5,55-21,-46 3,-3-5,96-52,-145 58,-2-3,-2-3,-2-4,51-46,-96 71,-1 0,-2-2,17-22,-33 37,-1-1,-1 0,0 0,-1-1,0 0,-1-1,-1 1,4-18,-8 24,-1 0,1 0,-2 0,1 0,-1 0,-1 0,0 0,0 0,-1 0,0 1,-1-1,0 0,-1 1,0 0,0 0,-1 0,0 0,0 1,-1 0,0 0,-1 0,0 1,-9-9,-2 1,1 0,-2 2,0 0,0 1,-1 1,-1 1,0 1,-8-3,-23-5,0 1,-2 3,1 2,-1 3,-49-2,21 8,0 2,1 5,-57 10,69-3,0 3,0 2,2 4,0 3,2 2,0 3,2 3,2 3,1 3,-15 14,23-12,3 2,1 2,3 1,1 3,2 2,3 1,2 3,2 0,3 2,2 2,-5 20,16-31,2 1,3 1,1 0,3 1,1 0,3 1,3-1,1 18,3-32,1 0,2 0,2-1,1 1,2-1,1-1,2 0,1 0,1-1,2-1,2-1,5 7,0-5,1-2,2-1,1-1,1-1,1-2,3 0,10 6,2-1,2-3,0-2,2-1,14 2,13 3,2-4,1-3,1-4,7-2,47 3,0-5,106-4,-20-14,164-26,277-69,-39-27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9:43.7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0 424,'94'-33,"-2"-4,82-46,-18 9,-34 20,68-18,-133 55,0 1,1 4,1 1,39 0,-38 8,0 2,0 3,-1 3,1 2,-1 3,0 2,1 4,-24-5,0 2,-1 2,-1 0,0 3,11 8,-23-11,0 1,0 1,-2 1,0 0,-1 2,-1 0,12 18,-18-19,0-1,-2 1,0 1,-1 0,0 0,-2 1,-1 0,0 0,-2 1,0 3,-1 4,-1 0,-2 0,0-1,-2 1,-2 0,0-1,-4 10,-7 15,-3-1,-1-1,-3 0,-2-2,-2 0,-2-2,-30 38,37-57,-13 20,1 2,24-35,0 1,2 0,0 0,0 0,-1 10,5-7,4-9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9:44.3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1,'21'33,"-2"2,12 28,15 43,-4 2,25 106,-15-2,-5 30,3 87,-15 2,-15 1,-14 16,-17 78,-19-1,-28 65,37-347,-16 129,35-229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9:44.7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1453 1,'-31'91,"-4"-1,-3-1,-42 66,-19 12,-47 54,-7-8,-9-7,-9-7,-145 126,254-267,-42 27,67-60,19-16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37:48.8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1 312,'0'0,"0"0,0 0,26-10,41-17,54-5,5 3,-17 7,-29 6,-27 6</inkml:trace>
  <inkml:trace contextRef="#ctx0" brushRef="#br0" timeOffset="1">1493 1,'0'0,"0"0,0 0,0 0,0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9:45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1443 0,'-116'165,"116"-164,-120 188,-37 83,-25 70,-46 124,9 39,98-189,14 5,2 52,42-81,53-229,2 0,2 27,5-78,1 0,1 0,-1 0,2 0,0 0,0 0,1-1,4 9,-6-17,0-1,1 1,-1-1,1 1,-1-1,1 0,0 0,0 0,0 0,0 0,0-1,1 1,-1 0,0-1,1 0,0 1,1-1,0 0,0 0,0 0,0-1,0 1,0-1,0 0,0 0,0-1,1 1,-1-1,0 0,0 0,0-1,17-6,0-1,-1-1,0 0,-1-2,0-1,-1 0,2-3,55-46,-3-4,2-6,187-220,-119 113,-8-7,-8-5,88-184,-137 220,-6-4,-8-3,-6-2,-8-3,8-75,-36 120,4-91,-20 122,-7-88,-2 124,-2 0,-9-33,8 60,0 0,-10-23,15 45,-1-1,0 1,0 0,-1 0,1 0,-1 1,-1-1,1 1,-1 0,0 0,0 1,0-1,-1 1,5 3,-1 0,1 0,-1 0,1 0,-1 1,0-1,1 0,-1 1,1 0,-1-1,0 1,0 0,1 0,-1 0,0 0,1 0,-1 0,0 0,1 1,-1-1,0 1,1-1,-1 1,1 0,-1-1,1 1,-1 0,1 0,-1 0,-1 2,-1 1,1-1,0 1,0-1,1 1,-1 0,1 0,0 0,0 0,-1 4,-3 8,1 0,1 1,0-1,2 1,-1 10,0 16,3 36,7 13,3-1,4 0,19 65,18 26,29 58,31 46,76 129,165 256,-231-462,-66-120,63 76,-109-154,-2-1,2 1,-1-2,1 1,1-1,0 0,3 2,1-5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9:45.9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858 0,'102'186,"-7"-2,36 80,26 66,958 2322,-1028-2420,11 37,-83-221,-16-48,1 0,0 0,0-1,0 1,0 0,-1 0,1 0,0 0,0 0,0 0,0 0,-1 0,1 0,0 0,0 0,0 0,0 0,-1 0,1 0,0 0,0 0,0 1,0-1,0 0,-1 0,1 0,0 0,0 0,0 0,0 0,0 0,0 1,-1-1,1 0,0 0,0 0,0 0,0 0,0 1,0-1,0 0,0 0,0 0,0 0,0 0,0 1,0-1,0 0,0 0,0 0,-77-89,41 53,-1 1,-2 3,-1 1,-2 1,-1 3,-8-2,-41-19,-2 5,-62-19,-39-5,-3 9,-3 8,-1 9,-2 9,-5 9,102 15,-43 6,94 3,0 3,-17 5,50-5,0 1,0 1,1 1,0 1,0 1,-10 5,24-9,-1 0,1 0,0 1,0 0,0 0,1 1,0 0,1 0,-1 1,1-1,1 2,-1-1,1 0,1 1,0 0,0 0,0 3,0 1,1 2,1-1,0 0,1 0,1 1,0-1,1 0,0 1,1-1,1 0,2 7,5 16,2-1,2-1,1 0,1-1,21 31,5-1,3-1,26 27,-29-42,1-1,3-3,1-1,2-2,14 6,-32-27,0 0,1-2,2-2,-1-1,2-1,0-2,0-1,1-2,30 3,-15-8,1-1,-1-3,1-3,-1-1,0-3,0-2,-1-2,0-2,33-14,6-8,0-4,-3-4,-1-3,59-45,-38 17,-3-4,-4-4,-4-5,-4-4,-3-4,37-57,-65 71,-3-2,-5-3,-3-2,-4-2,-4-2,-4-2,-4-1,13-68,-20 36,-6-2,-4-17,-4-27,-7-9,-15-90,-11 88,-2 66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9:46.5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303 1,'355'760,"417"643,-651-1193,86 157,-197-348,10 21,-19-38,0 1,0 0,0-1,0 1,0 0,-1 0,0 0,1-1,-1 1,0 0,0 2,-1-5,1 1,0-1,0 1,0-1,0 0,-1 1,1-1,0 1,0-1,-1 0,1 1,0-1,-1 0,1 1,0-1,-1 0,1 0,-1 1,1-1,0 0,-1 0,1 0,-1 1,1-1,-1 0,1 0,0 0,-1 0,1 0,-1 0,1 0,-1 0,1 0,-1 0,1 0,-1 0,1-1,0 1,-1 0,-10-3,0 0,1 0,-1-2,1 1,-7-5,-10-4,-37-14,-1 3,-2 3,0 3,-1 3,-1 2,-24 1,7 5,-1 4,1 4,-1 3,-79 15,123-11,1 1,0 1,1 3,1 1,0 3,-5 3,20-7,1 1,0 1,1 1,0 2,2 0,0 1,1 1,1 0,-14 21,13-10,1 0,1 1,2 1,1 0,2 1,1 1,2 0,2 0,0 1,3 0,1 1,2-1,1 0,2 1,1-1,2 1,2-1,6 22,-7-37,2-1,0 1,1-1,1-1,1 0,3 4,-8-15,0-1,1 1,0-1,0 0,1-1,-1 1,1-1,1-1,-1 1,1-1,0 0,0-1,1 0,-1-1,7 3,-1-3,0-1,-1 0,1 0,0-2,0 1,0-2,12-2,15-3,-1-1,0-3,20-8,44-19,34-19,160-88,-56 8,186-140,-129 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9:46.9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0 294,'0'0,"0"0,0 0,0 0,17-13,15-11,13-8,21-10,30-15,30-9,-6 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9:47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1,'0'0,"0"0,0 0,5 22,7 28,8 33,8 32,8 25,6 19,4 7,3-1,0-10,2-18,-9-31,-10-34,-12-29,-8-23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9:47.6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0 192,'57'108,"-5"3,1 20,75 228,-114-316,42 124,28 143,-81-296,-1-6,0 1,0-1,-1 1,0 0,-1-1,0 1,0 0,-1 4,1-13,0 0,0 1,0-1,0 0,0 0,0 0,0 0,0 1,0-1,0 0,0 0,-1 0,1 0,0 1,0-1,0 0,0 0,0 0,0 0,0 1,0-1,0 0,-1 0,1 0,0 0,0 0,0 0,0 1,0-1,-1 0,1 0,0 0,0 0,0 0,0 0,-1 0,1 0,0 0,0 0,0 0,0 0,-1 0,1 0,0 0,0 0,0 0,-1 0,1 0,0 0,0 0,0 0,0 0,-1 0,1 0,0-1,0 1,0 0,0 0,0 0,0 0,-1 0,1 0,0-1,0 1,0 0,0 0,0 0,0 0,-4-7,0 0,1 0,0 0,0 0,0 0,1 0,0-1,1 0,-1-3,0-1,-9-49,4 0,2 0,2-50,20-188,18 14,-20 200,3 1,12-23,-24 85,2 0,1 0,0 1,2 1,0 0,1 0,13-14,-18 25,1 1,-1 0,1 1,1-1,0 2,0-1,0 1,1 1,-1-1,1 2,1-1,-1 2,1-1,-1 1,1 1,9-1,1 1,-1 2,1 0,-1 2,1 0,-1 1,0 2,0-1,0 2,-1 1,16 7,5 5,0 1,-2 3,0 0,17 16,-14-5,-1 1,-1 2,-3 2,-1 1,-1 2,13 26,40 70,29 71,-85-151,-16-31,1-1,1 0,20 21,-26-34,0-2,1 1,0-2,1 0,0 0,0-1,1 0,2-1,12 4,-9-9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9:48.3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1484 0,'-28'54,"-4"-1,-1-2,-29 32,-124 135,151-179,-730 791,474-520,249-265,33-33,9-12,0 0,0 0,0 0,0 0,0 0,0 0,0 0,0 0,0-1,0 1,0 0,0 0,1 0,-1 0,0 0,0 0,0 0,0 0,0 0,0 0,0 0,0 0,0 0,0 0,0 0,0 0,1 0,-1 0,0 0,0 0,0 0,0 0,0 0,0 0,0 0,0 0,0 0,0 0,0 0,0 0,0 0,1 0,-1 1,0-1,0 0,0 0,0 0,0 0,0 0,0 0,0 0,0 0,0 0,0 0,0 0,0 0,0 0,0 0,0 1,0-1,0 0,0 0,0 0,0 0,0 0,0 0,0 0,0 0,0 0,0 0,27-15,-23 12,74-50,-1-3,30-33,140-142,96-134,-19-17,-307 362,12-16,2 2,19-16,-47 46,1 1,1-1,-1 1,0 0,1 0,-1 1,1-1,0 1,0 0,0 1,4-2,-5 3,1 0,-1-1,0 2,0-1,0 0,0 1,0 0,0 0,0 0,0 1,0-1,0 1,0 0,-1 0,1 0,20 13,-1 0,-1 2,20 18,58 64,-94-93,39 42,-2 3,-2 1,-3 2,-2 1,-2 2,-3 2,-3 0,-2 2,-3 1,-2 1,-4 1,-2 0,-3 2,-2-1,-4 1,-3 0,-2 0,-3 4,-7 21,-3-1,-5-1,-3 0,-4-2,-4 0,-3-2,-4-1,-24 37,1-15,-4-3,-5-3,-3-3,-5-4,-4-2,-19 11,28-34,-3-3,-16 7,54-46,-1-2,-2-1,0-2,-1-1,-37 12,63-28,0 1,-1-2,1 0,-1-1,0 0,1-1,-1 0,0-1,-10-2,20 2,-1-1,1 1,0-1,0-1,-1 1,1-1,0 1,0-1,0 0,1-1,-1 1,1-1,-1 1,1-1,0 0,0 0,0-1,0 1,0-1,1 1,0-1,-1 0,2 0,-1 0,0 0,1 0,-1 0,1 0,1-1,-1 1,0-2,1-4,-1 0,2 0,-1 0,1 0,1 0,0 0,0 0,1 0,0 0,3-3,6-15,2 0,1 1,1 0,17-19,14-15,2 3,22-17,36-28,28-15,83-55,7 10,21 1,110-50,29 5,-86 59,39-1,-206 98,1 6,3 5,129-19,-207 50,0 3,0 3,3 2,-21 2,0 2,0 1,0 3,33 9,-48-9,-2 1,1 1,-1 1,0 1,-1 1,0 1,-1 1,-1 1,-4-2,0 0,-2 2,0 0,0 0,-1 1,-1 1,-1 0,-1 1,0 0,3 9,-4-4,-1-1,-1 1,2 13,6 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50:07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232 1,'4'12,"-1"0,0 0,0 1,-1-1,-1 1,0-1,-1 7,-2 20,-6 29,4-33,-81 622,-6 48,37 7,50-143,29 79,86 568,25-278,-70-616,93 267,-126-491,-12-45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50:09.1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1 914,'47'-30,"1"2,2 2,15-4,160-59,-213 85,266-89,153-27,300-38,76 20,5 35,264 22,-136 67,-5 41,-70-10,-831-17,2-1,-1 3,29 3,-49 0,-12 1,-4-4,0 0,-1-1,1 1,0-1,0 1,-1-1,1 0,-1 1,1-1,-1 0,1 0,-6 4,-44 34,-14 18,48-41,0 1,2 1,0 1,1 0,-6 13,1 3,2 0,2 2,1 0,2 0,2 1,-5 37,-4 51,2 65,-16 596,33 2,32 291,-2-163,-33-5,-16-538,-16-1,-16-2,-36 89,27-211,36-155,-32 141,44-154,12-73,-1 0,2 1,-1-1,1 0,0 0,1 1,1 5,-1-10,-1 0,1 0,0 0,0-1,0 1,0-1,1 0,-1 1,1-1,0 0,0-1,0 1,1 0,-1-1,0 0,1 0,0 1,9 3,0-1,0-1,0 1,7-1,19 8,-26-5,-10-1,-4-5,-1 0,1 0,0-1,0 1,-1 0,1-1,0 1,-1-1,1 1,0-1,-1 1,1-1,-1 0,1 0,-1 0,0 0,-26 1,1-1,0-1,-1-2,1-1,0-1,-7-3,-3 1,-600-109,-119 15,14 44,-427 32,832 37,0 14,-307 66,433-51,-476 76,664-114,-35 4,-12-3,51-3,1-2,0 0,0-1,0-1,-15-4,27 5,1 0,0 0,1 0,-1 0,0-1,1 0,-1 0,1 0,0-1,0 1,0-1,0 0,1 0,-1 0,1 0,0-1,1 0,-1 1,1-1,0 0,0 0,0 0,1 0,0-1,0 1,0 0,0-2,-1-16,2 0,0 0,1 0,2 0,2-14,-2 24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50:13.5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525 690,'-9'20,"2"1,0 1,1 0,1-1,1 2,1-1,1 15,-3 4,-120 1203,70-662,16-178,-7 58,-114 1331,115-929,38 74,46 58,2 202,-41-929,11 300,-10-548,1 1,0 0,2 0,1-1,0 0,3 3,-7-22,-1 1,1-1,0 0,0 0,0-1,0 1,0 0,0 0,1 0,-1-1,1 1,-1-1,1 1,-1-1,1 1,0-1,0 0,0 0,0 0,0 0,0 0,0-1,0 1,0 0,3-1,-1 0,0-1,0 1,1-1,-1 0,0 0,0 0,0 0,0-1,0 0,0 0,4-1,-1 0,0 1,0 0,1 1,-1-1,1 1,0 1,-1-1,1 2,0-1,-1 1,1 0,5 1,11 5,0 0,-1 2,13 6,-1 0,148 53,3-7,24-4,390 73,236 6,307-10,-399-80,68-32,743-86,-1405 59,748-59,0 25,85 33,-276 8,-300-14,-324 11,1-4,-2-3,64-23,-113 29,-2-2,1-1,-2-2,0 0,-1-3,0 0,-2-1,5-6,-17 12,-1-1,0 0,-1-1,0-1,-2 0,1 0,-2-1,-1 0,0-1,-1 0,0-1,-2 1,0-1,1-11,-4 4,0 0,-1 0,-2-1,-1 1,-1 0,-1-1,-1 1,-2 0,-1-3,-19-56,-3 1,-6-3,34 83,-60-147,-97-247,15-14,52 87,-24-202,-10-345,56-7,29 4,36 799,3 53,-81-1483,76 1428,-115-1247,40 689,-34-32,42 341,1 59,43 171,-4 2,-31-59,23 79,36 67,0 0,-1 1,0 0,-1 0,1 0,-9-5,14 10,0 1,-1 0,1 0,-1 0,1 0,-1 0,0 0,1 0,-1 0,0 1,0-1,1 0,-1 1,0 0,0-1,0 1,0 0,0 0,0 0,1 0,-1 0,0 1,0-1,0 1,0-1,0 1,1-1,-1 1,0 0,1 0,-1 0,0 1,-2 1,1 1,0-1,0 1,0 0,1 0,-1 0,1 0,0 0,0 1,1-1,-1 1,1 0,1-4,0 0,0 0,-1 0,1 0,0 0,-1 0,1 0,-1-1,1 1,-1 0,1 0,-1 0,0 0,1 0,-1-1,0 1,1 0,-1-1,0 1,0-1,0 1,0 0,0-1,0 0,0 1,0-1,0 0,0 1,-2-2,0 1,0 0,0-1,1 1,-1-1,0 0,0 0,0 0,0-1,-12-3,-46-13,-1 3,0 3,-37-1,-192-6,-861 17,872 7,-879 20,298-5,-37 10,1 45,49 48,6 37,-165 83,357-57,592-169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37:49.1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2171 532,'0'0,"0"0,0 0,0 0,15 16,30 19,7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38:51.85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1 458,'5'3,"0"0,0 0,1-1,-1 0,1 0,0 0,-1-1,1 1,0-1,0-1,0 1,0-1,0 0,-1-1,1 1,0-1,2-1,13-3,0-1,-1-1,0-1,4-3,-18 8,181-77,110-27,-125 57,2 8,2 7,1 9,55 2,399 0,-95 5,-365 7,27-1,118 9,-302 5,-4-2,1 2,-1-1,0 1,1 1,-1-1,0 2,0 0,0 0,0 0,2 3,-11-6,0 1,0-1,0 1,-1 0,1 0,0-1,0 1,0 0,-1 0,1 0,0 0,-1 0,1 0,-1 0,1 0,-1 0,1 0,-1 0,0 0,0 0,1 0,-1 1,0-1,0 0,0 0,0 0,0 0,-1 0,1 1,0-1,0 0,-1 0,1 0,-1 0,1 0,-1 0,1 0,-1 0,-3 5,0 0,0-1,-1 1,1-1,-5 4,5-6,-48 47,-3-2,-31 20,78-62,1-1,0 1,0 0,0 1,1 0,0 0,-8 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4:11.9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60,'0'0,"0"0,0 0,20-9,28-15,5-2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7:52.6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2676 35,'-12'-9,"9"7,0-1,0 1,0-1,0 1,0 0,0 0,-1 1,1-1,-1 1,1 0,-1-1,1 2,-1-1,0 0,0 1,1-1,-4 1,-17 4,0 2,1 0,0 1,-12 6,-19 6,-795 271,509-157,-144 85,358-154,4 5,-98 75,176-111,2 1,-16 19,42-37,0 1,2 1,0 0,1 1,0 1,-6 14,15-25,0 1,0 0,0 0,1 0,1 0,0 1,0-1,1 1,1-1,0 11,1-13,0 1,0 0,1-1,1 0,-1 1,1-1,1 0,0-1,0 1,0-1,1 1,0-1,5 5,4 3,1-1,1 0,1-1,0 0,0-2,1 0,11 4,37 17,0-4,37 10,304 83,12-17,2 1,-10 17,-290-79,18 15,-96-39,-2 2,0 2,-1 1,-1 3,-2 0,0 3,-2 2,-19-17,-2 1,0 1,-1 0,-1 1,0 0,-2 1,3 7,-6-10,-1 0,0 1,-2 0,0 0,-1 0,0 0,-1 0,-1 1,-2 12,-1-5,-1 0,-1 0,-1-1,-1 1,-1-2,-8 18,-5 5,-3 0,-1-2,-28 39,-9 2,-4-3,-4 0,-74 70,-141 116,-186 111,145-147,25-44,180-120,-17 0,77-41,-1-2,-24 3,59-20,0-2,-1 0,-25 1,44-6,-1-1,1 0,-1 0,1-1,0 0,-1-1,1 1,0-2,0 1,0-1,0 0,1-1,-4-1,7 2,0 0,0 0,1 0,-1 0,0-1,1 0,0 1,0-1,0 0,0-1,1 1,0 0,0-1,0 0,0 1,-1-5,1-2,1 1,-1-1,2 1,-1-1,2 0,-1 1,3-9,2-14,3 0,0 0,3 0,38-102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7:53.4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3018 0,'-290'118,"-906"356,1173-466,-332 124,195-65,-27 21,100-41,2 3,-64 50,95-58,1 3,2 2,2 2,-17 25,39-41,1 0,3 2,0 1,2 1,2 0,2 2,1 0,-7 29,18-48,1 1,0-1,2 1,0 0,2 0,0 0,1 0,2 10,0-15,1 0,0 0,1 0,1-1,0 0,1 0,1-1,0 0,1 0,0 0,8 6,2 1,0-2,2 0,0-1,2-1,-1-2,2 0,0-1,1-1,13 4,41 14,2-4,43 8,435 86,-88-23,-401-82,-2 4,0 3,-1 2,29 18,-78-33,0 0,0 1,-1 1,-1 0,0 1,-1 1,6 7,-16-15,0 0,0 0,0 1,-1 0,0 0,-1 0,0 0,0 0,0 1,-1-1,0 1,0-1,-1 1,0 0,0 0,-1 0,0 0,-1 0,1-1,-2 3,-1 2,0 0,-1 0,0 0,-1-1,0 1,-1-1,-1-1,1 1,-2 0,-10 12,-1-1,0-1,-13 10,-16 11,-2-2,-1-3,-40 21,-37 15,-5-5,-46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7:53.7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0,'0'0,"0"0,0 0,0 0,0 0,0 0,0 0,6 21,2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3T11:47:54.2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2908 1,'-26'0,"0"1,0 1,0 1,0 1,0 1,-5 4,12-5,-206 58,-141 61,345-115,-717 265,-204 71,588-229,298-98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2A7-4B2F-4F1F-A85C-232E617788E5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E1A1-CBEE-4CAB-A2CE-437671DFD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4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2A7-4B2F-4F1F-A85C-232E617788E5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E1A1-CBEE-4CAB-A2CE-437671DFD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8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2A7-4B2F-4F1F-A85C-232E617788E5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E1A1-CBEE-4CAB-A2CE-437671DFD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7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2A7-4B2F-4F1F-A85C-232E617788E5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E1A1-CBEE-4CAB-A2CE-437671DFD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2A7-4B2F-4F1F-A85C-232E617788E5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E1A1-CBEE-4CAB-A2CE-437671DFD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9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2A7-4B2F-4F1F-A85C-232E617788E5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E1A1-CBEE-4CAB-A2CE-437671DFD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3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2A7-4B2F-4F1F-A85C-232E617788E5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E1A1-CBEE-4CAB-A2CE-437671DFD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1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2A7-4B2F-4F1F-A85C-232E617788E5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E1A1-CBEE-4CAB-A2CE-437671DFD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2A7-4B2F-4F1F-A85C-232E617788E5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E1A1-CBEE-4CAB-A2CE-437671DFD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13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2A7-4B2F-4F1F-A85C-232E617788E5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E1A1-CBEE-4CAB-A2CE-437671DFD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C2A7-4B2F-4F1F-A85C-232E617788E5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E1A1-CBEE-4CAB-A2CE-437671DFD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51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C2A7-4B2F-4F1F-A85C-232E617788E5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E1A1-CBEE-4CAB-A2CE-437671DFD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86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1.xml"/><Relationship Id="rId18" Type="http://schemas.openxmlformats.org/officeDocument/2006/relationships/image" Target="../media/image19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16.png"/><Relationship Id="rId17" Type="http://schemas.openxmlformats.org/officeDocument/2006/relationships/customXml" Target="../ink/ink13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10.xml"/><Relationship Id="rId24" Type="http://schemas.openxmlformats.org/officeDocument/2006/relationships/image" Target="../media/image22.png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10" Type="http://schemas.openxmlformats.org/officeDocument/2006/relationships/image" Target="../media/image15.png"/><Relationship Id="rId19" Type="http://schemas.openxmlformats.org/officeDocument/2006/relationships/customXml" Target="../ink/ink14.xml"/><Relationship Id="rId4" Type="http://schemas.openxmlformats.org/officeDocument/2006/relationships/image" Target="../media/image12.png"/><Relationship Id="rId9" Type="http://schemas.openxmlformats.org/officeDocument/2006/relationships/customXml" Target="../ink/ink9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22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customXml" Target="../ink/ink17.xml"/><Relationship Id="rId21" Type="http://schemas.openxmlformats.org/officeDocument/2006/relationships/customXml" Target="../ink/ink26.xml"/><Relationship Id="rId7" Type="http://schemas.openxmlformats.org/officeDocument/2006/relationships/customXml" Target="../ink/ink19.xml"/><Relationship Id="rId12" Type="http://schemas.openxmlformats.org/officeDocument/2006/relationships/image" Target="../media/image28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2" Type="http://schemas.openxmlformats.org/officeDocument/2006/relationships/image" Target="../media/image23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customXml" Target="../ink/ink21.xml"/><Relationship Id="rId24" Type="http://schemas.openxmlformats.org/officeDocument/2006/relationships/image" Target="../media/image34.png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customXml" Target="../ink/ink25.xml"/><Relationship Id="rId4" Type="http://schemas.openxmlformats.org/officeDocument/2006/relationships/image" Target="../media/image24.png"/><Relationship Id="rId9" Type="http://schemas.openxmlformats.org/officeDocument/2006/relationships/customXml" Target="../ink/ink20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customXml" Target="../ink/ink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A268-B909-489D-9AD9-5FD34C185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딥러닝 원리 및 이론 배우기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238051-0C9C-43AB-838E-155316A7D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537" y="4255181"/>
            <a:ext cx="9144000" cy="1655762"/>
          </a:xfrm>
        </p:spPr>
        <p:txBody>
          <a:bodyPr/>
          <a:lstStyle/>
          <a:p>
            <a:r>
              <a:rPr lang="en-US" altLang="ko-KR"/>
              <a:t>08 – CNN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9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4D60A2-6F3D-41E2-8C79-7E2E0EC7D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0477" y="2182047"/>
            <a:ext cx="9951041" cy="248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EE86E1-912B-478D-95F3-F10DD66F540D}"/>
              </a:ext>
            </a:extLst>
          </p:cNvPr>
          <p:cNvSpPr/>
          <p:nvPr/>
        </p:nvSpPr>
        <p:spPr>
          <a:xfrm>
            <a:off x="2972223" y="5119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bg2"/>
                </a:solidFill>
              </a:rPr>
              <a:t>stanford.edu/~shervine/teaching/cs-230/cheatsheet-convolutional-neural-networks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B4B222C-EA83-4D6E-8444-CF77ABBB7E87}"/>
                  </a:ext>
                </a:extLst>
              </p14:cNvPr>
              <p14:cNvContentPartPr/>
              <p14:nvPr/>
            </p14:nvContentPartPr>
            <p14:xfrm>
              <a:off x="2823106" y="2799784"/>
              <a:ext cx="371160" cy="122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B4B222C-EA83-4D6E-8444-CF77ABBB7E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4106" y="2791144"/>
                <a:ext cx="3888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3375C25-3BDC-4535-9FA6-36C2C9AFD783}"/>
                  </a:ext>
                </a:extLst>
              </p14:cNvPr>
              <p14:cNvContentPartPr/>
              <p14:nvPr/>
            </p14:nvContentPartPr>
            <p14:xfrm>
              <a:off x="2605306" y="3324304"/>
              <a:ext cx="537840" cy="1123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3375C25-3BDC-4535-9FA6-36C2C9AFD7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6666" y="3315664"/>
                <a:ext cx="5554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96A7929-2396-428E-A83A-AA0FE239B2E3}"/>
                  </a:ext>
                </a:extLst>
              </p14:cNvPr>
              <p14:cNvContentPartPr/>
              <p14:nvPr/>
            </p14:nvContentPartPr>
            <p14:xfrm>
              <a:off x="2462026" y="3961144"/>
              <a:ext cx="40680" cy="324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96A7929-2396-428E-A83A-AA0FE239B2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53386" y="3952144"/>
                <a:ext cx="583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289B170-237E-49DD-A2BD-2C7698039AE9}"/>
                  </a:ext>
                </a:extLst>
              </p14:cNvPr>
              <p14:cNvContentPartPr/>
              <p14:nvPr/>
            </p14:nvContentPartPr>
            <p14:xfrm>
              <a:off x="7705426" y="2810944"/>
              <a:ext cx="1305360" cy="1731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289B170-237E-49DD-A2BD-2C7698039A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87786" y="2792944"/>
                <a:ext cx="1341000" cy="2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38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ADE919-7F8E-4E45-9FEE-583684C88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0477" y="1262657"/>
            <a:ext cx="9951041" cy="432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EE86E1-912B-478D-95F3-F10DD66F540D}"/>
              </a:ext>
            </a:extLst>
          </p:cNvPr>
          <p:cNvSpPr/>
          <p:nvPr/>
        </p:nvSpPr>
        <p:spPr>
          <a:xfrm>
            <a:off x="3047997" y="54229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chemeClr val="bg2"/>
                </a:solidFill>
              </a:rPr>
              <a:t>stanford.edu/~shervine/teaching/cs-230/cheatsheet-convolutional-neural-networks</a:t>
            </a:r>
          </a:p>
        </p:txBody>
      </p:sp>
    </p:spTree>
    <p:extLst>
      <p:ext uri="{BB962C8B-B14F-4D97-AF65-F5344CB8AC3E}">
        <p14:creationId xmlns:p14="http://schemas.microsoft.com/office/powerpoint/2010/main" val="252362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3A08A7F-6CD9-44CB-A3A3-FD644687F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0309" y="1123527"/>
            <a:ext cx="6651377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EE86E1-912B-478D-95F3-F10DD66F540D}"/>
              </a:ext>
            </a:extLst>
          </p:cNvPr>
          <p:cNvSpPr/>
          <p:nvPr/>
        </p:nvSpPr>
        <p:spPr>
          <a:xfrm>
            <a:off x="3047997" y="54229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chemeClr val="bg2"/>
                </a:solidFill>
              </a:rPr>
              <a:t>stanford.edu/~shervine/teaching/cs-230/cheatsheet-convolutional-neural-networks</a:t>
            </a:r>
          </a:p>
        </p:txBody>
      </p:sp>
    </p:spTree>
    <p:extLst>
      <p:ext uri="{BB962C8B-B14F-4D97-AF65-F5344CB8AC3E}">
        <p14:creationId xmlns:p14="http://schemas.microsoft.com/office/powerpoint/2010/main" val="328557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8A4460-6786-4134-9249-25147D9E6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0309" y="1123527"/>
            <a:ext cx="6651377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EE86E1-912B-478D-95F3-F10DD66F540D}"/>
              </a:ext>
            </a:extLst>
          </p:cNvPr>
          <p:cNvSpPr/>
          <p:nvPr/>
        </p:nvSpPr>
        <p:spPr>
          <a:xfrm>
            <a:off x="3047997" y="54229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chemeClr val="bg2"/>
                </a:solidFill>
              </a:rPr>
              <a:t>stanford.edu/~shervine/teaching/cs-230/cheatsheet-convolutional-neural-networks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19B0A49-5F0D-4595-AE77-879E440B7882}"/>
                  </a:ext>
                </a:extLst>
              </p14:cNvPr>
              <p14:cNvContentPartPr/>
              <p14:nvPr/>
            </p14:nvContentPartPr>
            <p14:xfrm>
              <a:off x="7941586" y="3422944"/>
              <a:ext cx="43920" cy="2160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19B0A49-5F0D-4595-AE77-879E440B78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3946" y="3405304"/>
                <a:ext cx="7956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55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5E07FC-E0C1-4A3B-A27C-C199BB6E8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0477" y="1616647"/>
            <a:ext cx="9951041" cy="361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EE86E1-912B-478D-95F3-F10DD66F540D}"/>
              </a:ext>
            </a:extLst>
          </p:cNvPr>
          <p:cNvSpPr/>
          <p:nvPr/>
        </p:nvSpPr>
        <p:spPr>
          <a:xfrm>
            <a:off x="3047997" y="54229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chemeClr val="bg2"/>
                </a:solidFill>
              </a:rPr>
              <a:t>stanford.edu/~shervine/teaching/cs-230/cheatsheet-convolutional-neural-networks</a:t>
            </a:r>
          </a:p>
        </p:txBody>
      </p:sp>
    </p:spTree>
    <p:extLst>
      <p:ext uri="{BB962C8B-B14F-4D97-AF65-F5344CB8AC3E}">
        <p14:creationId xmlns:p14="http://schemas.microsoft.com/office/powerpoint/2010/main" val="416227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5A5EEA3-6548-4403-8730-665BDA66F98D}"/>
              </a:ext>
            </a:extLst>
          </p:cNvPr>
          <p:cNvSpPr/>
          <p:nvPr/>
        </p:nvSpPr>
        <p:spPr>
          <a:xfrm>
            <a:off x="3047997" y="54229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chemeClr val="bg2"/>
                </a:solidFill>
              </a:rPr>
              <a:t>stanford.edu/~shervine/teaching/cs-230/cheatsheet-convolutional-neural-networks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BDF051-D2CC-4DB6-A599-840FFC026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828925"/>
            <a:ext cx="115252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6AAB7AB-2CE2-4CA9-8BA2-3C0BAD6C24AB}"/>
              </a:ext>
            </a:extLst>
          </p:cNvPr>
          <p:cNvGrpSpPr/>
          <p:nvPr/>
        </p:nvGrpSpPr>
        <p:grpSpPr>
          <a:xfrm>
            <a:off x="3285346" y="669304"/>
            <a:ext cx="2811600" cy="1757160"/>
            <a:chOff x="3285346" y="669304"/>
            <a:chExt cx="2811600" cy="175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EA261ED-7649-48B6-88A8-9D64383C501D}"/>
                    </a:ext>
                  </a:extLst>
                </p14:cNvPr>
                <p14:cNvContentPartPr/>
                <p14:nvPr/>
              </p14:nvContentPartPr>
              <p14:xfrm>
                <a:off x="3285346" y="669304"/>
                <a:ext cx="1007640" cy="17571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EA261ED-7649-48B6-88A8-9D64383C50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67706" y="651304"/>
                  <a:ext cx="1043280" cy="17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1ADB527-03AC-4974-83A5-E1837B2CE74C}"/>
                    </a:ext>
                  </a:extLst>
                </p14:cNvPr>
                <p14:cNvContentPartPr/>
                <p14:nvPr/>
              </p14:nvContentPartPr>
              <p14:xfrm>
                <a:off x="3756226" y="1141264"/>
                <a:ext cx="1086480" cy="12812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1ADB527-03AC-4974-83A5-E1837B2CE7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8586" y="1123264"/>
                  <a:ext cx="1122120" cy="13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1512DEB-6E17-4AAA-9994-6B261CB2CC6D}"/>
                    </a:ext>
                  </a:extLst>
                </p14:cNvPr>
                <p14:cNvContentPartPr/>
                <p14:nvPr/>
              </p14:nvContentPartPr>
              <p14:xfrm>
                <a:off x="5061586" y="1856584"/>
                <a:ext cx="5400" cy="180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1512DEB-6E17-4AAA-9994-6B261CB2CC6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43586" y="1838584"/>
                  <a:ext cx="41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85BF85D-3451-4BBC-8D2F-338245674963}"/>
                    </a:ext>
                  </a:extLst>
                </p14:cNvPr>
                <p14:cNvContentPartPr/>
                <p14:nvPr/>
              </p14:nvContentPartPr>
              <p14:xfrm>
                <a:off x="5049706" y="1329544"/>
                <a:ext cx="1047240" cy="3499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85BF85D-3451-4BBC-8D2F-3382456749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31706" y="1311904"/>
                  <a:ext cx="1082880" cy="38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AC24E5-78F3-4A73-AEE4-06E03458E14C}"/>
              </a:ext>
            </a:extLst>
          </p:cNvPr>
          <p:cNvGrpSpPr/>
          <p:nvPr/>
        </p:nvGrpSpPr>
        <p:grpSpPr>
          <a:xfrm>
            <a:off x="3551386" y="2858104"/>
            <a:ext cx="4527360" cy="1143000"/>
            <a:chOff x="3551386" y="2858104"/>
            <a:chExt cx="4527360" cy="11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E651D83-D0CE-4661-A314-0CA9B0A4FDBB}"/>
                    </a:ext>
                  </a:extLst>
                </p14:cNvPr>
                <p14:cNvContentPartPr/>
                <p14:nvPr/>
              </p14:nvContentPartPr>
              <p14:xfrm>
                <a:off x="3551386" y="3002104"/>
                <a:ext cx="652320" cy="78156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E651D83-D0CE-4661-A314-0CA9B0A4FD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33386" y="2984104"/>
                  <a:ext cx="68796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CA939AB-9647-478A-BA93-C113FCCB3B92}"/>
                    </a:ext>
                  </a:extLst>
                </p14:cNvPr>
                <p14:cNvContentPartPr/>
                <p14:nvPr/>
              </p14:nvContentPartPr>
              <p14:xfrm>
                <a:off x="3888346" y="3111184"/>
                <a:ext cx="915480" cy="3222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CA939AB-9647-478A-BA93-C113FCCB3B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70706" y="3093184"/>
                  <a:ext cx="9511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B3A82AE-1D04-403D-A3C5-86516EABECA6}"/>
                    </a:ext>
                  </a:extLst>
                </p14:cNvPr>
                <p14:cNvContentPartPr/>
                <p14:nvPr/>
              </p14:nvContentPartPr>
              <p14:xfrm>
                <a:off x="4393786" y="2979424"/>
                <a:ext cx="274680" cy="7304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B3A82AE-1D04-403D-A3C5-86516EABEC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75786" y="2961424"/>
                  <a:ext cx="31032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7A7561C-0954-457A-BCB0-D9A5F4CC708A}"/>
                    </a:ext>
                  </a:extLst>
                </p14:cNvPr>
                <p14:cNvContentPartPr/>
                <p14:nvPr/>
              </p14:nvContentPartPr>
              <p14:xfrm>
                <a:off x="4836226" y="3105424"/>
                <a:ext cx="402840" cy="7156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7A7561C-0954-457A-BCB0-D9A5F4CC708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18226" y="3087424"/>
                  <a:ext cx="43848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03A3E40-C133-4FD9-826A-B9BBD81C3301}"/>
                    </a:ext>
                  </a:extLst>
                </p14:cNvPr>
                <p14:cNvContentPartPr/>
                <p14:nvPr/>
              </p14:nvContentPartPr>
              <p14:xfrm>
                <a:off x="5651986" y="3033784"/>
                <a:ext cx="125640" cy="9673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03A3E40-C133-4FD9-826A-B9BBD81C33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34346" y="3016144"/>
                  <a:ext cx="161280" cy="10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5ADDB8D-2934-448F-86EC-CE3DE2CB1297}"/>
                    </a:ext>
                  </a:extLst>
                </p14:cNvPr>
                <p14:cNvContentPartPr/>
                <p14:nvPr/>
              </p14:nvContentPartPr>
              <p14:xfrm>
                <a:off x="5877706" y="2858104"/>
                <a:ext cx="790200" cy="9838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5ADDB8D-2934-448F-86EC-CE3DE2CB129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60066" y="2840104"/>
                  <a:ext cx="82584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5B45296-57FA-4D50-91D6-7B46705E6DCD}"/>
                    </a:ext>
                  </a:extLst>
                </p14:cNvPr>
                <p14:cNvContentPartPr/>
                <p14:nvPr/>
              </p14:nvContentPartPr>
              <p14:xfrm>
                <a:off x="6856186" y="2995264"/>
                <a:ext cx="1222560" cy="8593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5B45296-57FA-4D50-91D6-7B46705E6D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38186" y="2977624"/>
                  <a:ext cx="1258200" cy="89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493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Padding full">
            <a:extLst>
              <a:ext uri="{FF2B5EF4-FFF2-40B4-BE49-F238E27FC236}">
                <a16:creationId xmlns:a16="http://schemas.microsoft.com/office/drawing/2014/main" id="{CE2B0998-C298-4C07-806F-DFF1E7AC8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3597" y="1123527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A5EEA3-6548-4403-8730-665BDA66F98D}"/>
              </a:ext>
            </a:extLst>
          </p:cNvPr>
          <p:cNvSpPr/>
          <p:nvPr/>
        </p:nvSpPr>
        <p:spPr>
          <a:xfrm>
            <a:off x="3047997" y="56058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>
                <a:solidFill>
                  <a:schemeClr val="bg2"/>
                </a:solidFill>
              </a:rPr>
              <a:t>stanford.edu/~shervine/teaching/cs-230/cheatsheet-convolutional-neural-networks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F84784-EC16-4A37-BF81-D5A905FE324D}"/>
              </a:ext>
            </a:extLst>
          </p:cNvPr>
          <p:cNvGrpSpPr/>
          <p:nvPr/>
        </p:nvGrpSpPr>
        <p:grpSpPr>
          <a:xfrm>
            <a:off x="874426" y="786664"/>
            <a:ext cx="7545240" cy="4852080"/>
            <a:chOff x="874426" y="786664"/>
            <a:chExt cx="7545240" cy="48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AD959522-23CC-4BC0-B300-F666DFA81F8C}"/>
                    </a:ext>
                  </a:extLst>
                </p14:cNvPr>
                <p14:cNvContentPartPr/>
                <p14:nvPr/>
              </p14:nvContentPartPr>
              <p14:xfrm>
                <a:off x="874426" y="1474984"/>
                <a:ext cx="763920" cy="53100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AD959522-23CC-4BC0-B300-F666DFA81F8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6426" y="1456984"/>
                  <a:ext cx="7995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45C831E7-1C01-4C36-842E-43747D903FAF}"/>
                    </a:ext>
                  </a:extLst>
                </p14:cNvPr>
                <p14:cNvContentPartPr/>
                <p14:nvPr/>
              </p14:nvContentPartPr>
              <p14:xfrm>
                <a:off x="1116706" y="1539424"/>
                <a:ext cx="157680" cy="149508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45C831E7-1C01-4C36-842E-43747D903FA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9066" y="1521784"/>
                  <a:ext cx="193320" cy="15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37145B8-9B53-4B15-AC43-75E3A7B1E1E9}"/>
                    </a:ext>
                  </a:extLst>
                </p14:cNvPr>
                <p14:cNvContentPartPr/>
                <p14:nvPr/>
              </p14:nvContentPartPr>
              <p14:xfrm>
                <a:off x="1123906" y="1824544"/>
                <a:ext cx="523440" cy="69624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37145B8-9B53-4B15-AC43-75E3A7B1E1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6266" y="1806904"/>
                  <a:ext cx="55908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D4F1D11-9395-40F0-9644-0420A6C93CA3}"/>
                    </a:ext>
                  </a:extLst>
                </p14:cNvPr>
                <p14:cNvContentPartPr/>
                <p14:nvPr/>
              </p14:nvContentPartPr>
              <p14:xfrm>
                <a:off x="1673626" y="1556704"/>
                <a:ext cx="1008360" cy="13006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D4F1D11-9395-40F0-9644-0420A6C93CA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55626" y="1538704"/>
                  <a:ext cx="1044000" cy="13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9C0F93C-3619-4444-BC49-8618272012B6}"/>
                    </a:ext>
                  </a:extLst>
                </p14:cNvPr>
                <p14:cNvContentPartPr/>
                <p14:nvPr/>
              </p14:nvContentPartPr>
              <p14:xfrm>
                <a:off x="2579386" y="934984"/>
                <a:ext cx="1142640" cy="16866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9C0F93C-3619-4444-BC49-8618272012B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61746" y="916984"/>
                  <a:ext cx="1178280" cy="17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C533E72-AEBF-4E46-A9DB-DA8BA3825DAF}"/>
                    </a:ext>
                  </a:extLst>
                </p14:cNvPr>
                <p14:cNvContentPartPr/>
                <p14:nvPr/>
              </p14:nvContentPartPr>
              <p14:xfrm>
                <a:off x="3368866" y="786664"/>
                <a:ext cx="726120" cy="14047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C533E72-AEBF-4E46-A9DB-DA8BA3825D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51226" y="769024"/>
                  <a:ext cx="761760" cy="14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2E70826-F802-4DC8-B872-95ED1AC8B66A}"/>
                    </a:ext>
                  </a:extLst>
                </p14:cNvPr>
                <p14:cNvContentPartPr/>
                <p14:nvPr/>
              </p14:nvContentPartPr>
              <p14:xfrm>
                <a:off x="4035946" y="857584"/>
                <a:ext cx="181080" cy="1062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2E70826-F802-4DC8-B872-95ED1AC8B66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17946" y="839944"/>
                  <a:ext cx="216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8F282B8-6043-4E68-9C76-56EA43891875}"/>
                    </a:ext>
                  </a:extLst>
                </p14:cNvPr>
                <p14:cNvContentPartPr/>
                <p14:nvPr/>
              </p14:nvContentPartPr>
              <p14:xfrm>
                <a:off x="4143586" y="1408384"/>
                <a:ext cx="159840" cy="5166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8F282B8-6043-4E68-9C76-56EA438918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25586" y="1390744"/>
                  <a:ext cx="1954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E572A27-650D-40D9-8C3B-75528ED34B8C}"/>
                    </a:ext>
                  </a:extLst>
                </p14:cNvPr>
                <p14:cNvContentPartPr/>
                <p14:nvPr/>
              </p14:nvContentPartPr>
              <p14:xfrm>
                <a:off x="4514386" y="1218304"/>
                <a:ext cx="708120" cy="5479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E572A27-650D-40D9-8C3B-75528ED34B8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96386" y="1200664"/>
                  <a:ext cx="7437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9D0D2D3-55CD-42F9-A239-5DA71A02554E}"/>
                    </a:ext>
                  </a:extLst>
                </p14:cNvPr>
                <p14:cNvContentPartPr/>
                <p14:nvPr/>
              </p14:nvContentPartPr>
              <p14:xfrm>
                <a:off x="5439586" y="828064"/>
                <a:ext cx="1707480" cy="12841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9D0D2D3-55CD-42F9-A239-5DA71A02554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21946" y="810064"/>
                  <a:ext cx="1743120" cy="13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8BA79A5-C15E-42EB-9AC2-A35C34AD09EF}"/>
                    </a:ext>
                  </a:extLst>
                </p14:cNvPr>
                <p14:cNvContentPartPr/>
                <p14:nvPr/>
              </p14:nvContentPartPr>
              <p14:xfrm>
                <a:off x="4780426" y="2371024"/>
                <a:ext cx="198720" cy="24321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8BA79A5-C15E-42EB-9AC2-A35C34AD09E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62786" y="2353384"/>
                  <a:ext cx="234360" cy="24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75284D4-512B-4866-9FBA-61A006929CDD}"/>
                    </a:ext>
                  </a:extLst>
                </p14:cNvPr>
                <p14:cNvContentPartPr/>
                <p14:nvPr/>
              </p14:nvContentPartPr>
              <p14:xfrm>
                <a:off x="4707706" y="2006704"/>
                <a:ext cx="2703600" cy="28152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75284D4-512B-4866-9FBA-61A006929CD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90066" y="1988704"/>
                  <a:ext cx="2739240" cy="28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CB5715F-63D9-456D-846D-729F2E84597C}"/>
                    </a:ext>
                  </a:extLst>
                </p14:cNvPr>
                <p14:cNvContentPartPr/>
                <p14:nvPr/>
              </p14:nvContentPartPr>
              <p14:xfrm>
                <a:off x="4243306" y="1643824"/>
                <a:ext cx="4176360" cy="39949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CB5715F-63D9-456D-846D-729F2E8459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25306" y="1625824"/>
                  <a:ext cx="4212000" cy="403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735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딥러닝 원리 및 이론 배우기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원리 및 이론 배우기</dc:title>
  <dc:creator>Min Jong Cheon</dc:creator>
  <cp:lastModifiedBy>Min Jong Cheon</cp:lastModifiedBy>
  <cp:revision>3</cp:revision>
  <dcterms:created xsi:type="dcterms:W3CDTF">2020-02-23T11:12:38Z</dcterms:created>
  <dcterms:modified xsi:type="dcterms:W3CDTF">2020-02-23T11:54:28Z</dcterms:modified>
</cp:coreProperties>
</file>