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>
        <p:scale>
          <a:sx n="67" d="100"/>
          <a:sy n="67" d="100"/>
        </p:scale>
        <p:origin x="77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0CC-29B9-4041-885A-9DB463DD516B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1055-3A20-4321-8AE9-3275628BB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9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0CC-29B9-4041-885A-9DB463DD516B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1055-3A20-4321-8AE9-3275628BB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44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0CC-29B9-4041-885A-9DB463DD516B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1055-3A20-4321-8AE9-3275628BB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0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0CC-29B9-4041-885A-9DB463DD516B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1055-3A20-4321-8AE9-3275628BB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2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0CC-29B9-4041-885A-9DB463DD516B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1055-3A20-4321-8AE9-3275628BB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4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0CC-29B9-4041-885A-9DB463DD516B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1055-3A20-4321-8AE9-3275628BB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14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0CC-29B9-4041-885A-9DB463DD516B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1055-3A20-4321-8AE9-3275628BB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73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0CC-29B9-4041-885A-9DB463DD516B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1055-3A20-4321-8AE9-3275628BB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2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0CC-29B9-4041-885A-9DB463DD516B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1055-3A20-4321-8AE9-3275628BB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0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0CC-29B9-4041-885A-9DB463DD516B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1055-3A20-4321-8AE9-3275628BB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48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A0CC-29B9-4041-885A-9DB463DD516B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1055-3A20-4321-8AE9-3275628BB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08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1A0CC-29B9-4041-885A-9DB463DD516B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01055-3A20-4321-8AE9-3275628BB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3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nford.edu/~shervine/teaching/cs-230/cheatsheet-recurrent-neural-network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nford.edu/~shervine/teaching/cs-230/cheatsheet-recurrent-neural-network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6A268-B909-489D-9AD9-5FD34C185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/>
              <a:t>딥러닝 원리 및 이론 배우기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238051-0C9C-43AB-838E-155316A7D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8537" y="4255181"/>
            <a:ext cx="9144000" cy="1655762"/>
          </a:xfrm>
        </p:spPr>
        <p:txBody>
          <a:bodyPr/>
          <a:lstStyle/>
          <a:p>
            <a:r>
              <a:rPr lang="en-US" altLang="ko-KR"/>
              <a:t>09 – RNN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99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5C25C523-3E21-45A4-810C-8FDF8A404A27}"/>
              </a:ext>
            </a:extLst>
          </p:cNvPr>
          <p:cNvSpPr/>
          <p:nvPr/>
        </p:nvSpPr>
        <p:spPr>
          <a:xfrm>
            <a:off x="2908777" y="3245178"/>
            <a:ext cx="721895" cy="721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13946BE-3B62-4EB1-90CA-C0E09DF62C6F}"/>
              </a:ext>
            </a:extLst>
          </p:cNvPr>
          <p:cNvSpPr/>
          <p:nvPr/>
        </p:nvSpPr>
        <p:spPr>
          <a:xfrm>
            <a:off x="2908777" y="3245178"/>
            <a:ext cx="721895" cy="721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E68DC7-5689-4FC2-8A28-C8D6AC69229B}"/>
              </a:ext>
            </a:extLst>
          </p:cNvPr>
          <p:cNvSpPr/>
          <p:nvPr/>
        </p:nvSpPr>
        <p:spPr>
          <a:xfrm>
            <a:off x="5543121" y="3318845"/>
            <a:ext cx="721895" cy="7218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D618980-B065-4A76-A3B5-ADCC617FFDF0}"/>
              </a:ext>
            </a:extLst>
          </p:cNvPr>
          <p:cNvSpPr/>
          <p:nvPr/>
        </p:nvSpPr>
        <p:spPr>
          <a:xfrm>
            <a:off x="5543120" y="3338391"/>
            <a:ext cx="721895" cy="7218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B31D62A-917B-4304-9D34-C799B38CC3EB}"/>
              </a:ext>
            </a:extLst>
          </p:cNvPr>
          <p:cNvSpPr/>
          <p:nvPr/>
        </p:nvSpPr>
        <p:spPr>
          <a:xfrm>
            <a:off x="5543120" y="3318845"/>
            <a:ext cx="721895" cy="7218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BD6585B-0350-43CE-BBE6-143A54CDB978}"/>
              </a:ext>
            </a:extLst>
          </p:cNvPr>
          <p:cNvSpPr/>
          <p:nvPr/>
        </p:nvSpPr>
        <p:spPr>
          <a:xfrm>
            <a:off x="8479401" y="3245177"/>
            <a:ext cx="721895" cy="72189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D42C284-106D-4084-B3DA-8D33ADE05E6D}"/>
              </a:ext>
            </a:extLst>
          </p:cNvPr>
          <p:cNvSpPr/>
          <p:nvPr/>
        </p:nvSpPr>
        <p:spPr>
          <a:xfrm>
            <a:off x="8479401" y="3245177"/>
            <a:ext cx="721895" cy="72189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C4FD67-1216-4DAD-A104-2E728FAF4F76}"/>
              </a:ext>
            </a:extLst>
          </p:cNvPr>
          <p:cNvSpPr txBox="1"/>
          <p:nvPr/>
        </p:nvSpPr>
        <p:spPr>
          <a:xfrm>
            <a:off x="2826850" y="1354412"/>
            <a:ext cx="8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입력층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0E46C8-C213-4836-9FB0-A1151EA28B5C}"/>
              </a:ext>
            </a:extLst>
          </p:cNvPr>
          <p:cNvSpPr txBox="1"/>
          <p:nvPr/>
        </p:nvSpPr>
        <p:spPr>
          <a:xfrm>
            <a:off x="5543121" y="612855"/>
            <a:ext cx="8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은닉층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85EEBF-E716-469F-8FA9-80AE9BC3E9C3}"/>
              </a:ext>
            </a:extLst>
          </p:cNvPr>
          <p:cNvSpPr txBox="1"/>
          <p:nvPr/>
        </p:nvSpPr>
        <p:spPr>
          <a:xfrm>
            <a:off x="8397472" y="1354412"/>
            <a:ext cx="8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출력층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88D3DB2-8156-4AE3-9242-362DBC3AA035}"/>
              </a:ext>
            </a:extLst>
          </p:cNvPr>
          <p:cNvCxnSpPr>
            <a:endCxn id="9" idx="2"/>
          </p:cNvCxnSpPr>
          <p:nvPr/>
        </p:nvCxnSpPr>
        <p:spPr>
          <a:xfrm flipV="1">
            <a:off x="3712602" y="3679793"/>
            <a:ext cx="1830518" cy="1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436791-3404-4277-93F5-74C534514AB8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6265015" y="3606125"/>
            <a:ext cx="2214386" cy="7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A354A6F-328D-4C5E-8110-A45D2D5D3E3A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5904067" y="2636668"/>
            <a:ext cx="1" cy="68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43A234C-D92E-43CC-9207-448056CB7CC2}"/>
              </a:ext>
            </a:extLst>
          </p:cNvPr>
          <p:cNvCxnSpPr/>
          <p:nvPr/>
        </p:nvCxnSpPr>
        <p:spPr>
          <a:xfrm>
            <a:off x="5904067" y="2610035"/>
            <a:ext cx="825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77A1380-18E3-455D-849E-7C6FCBF0883A}"/>
              </a:ext>
            </a:extLst>
          </p:cNvPr>
          <p:cNvCxnSpPr/>
          <p:nvPr/>
        </p:nvCxnSpPr>
        <p:spPr>
          <a:xfrm>
            <a:off x="6764784" y="2636668"/>
            <a:ext cx="0" cy="219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A91B0F4-2236-427C-B789-FAB4256B1E54}"/>
              </a:ext>
            </a:extLst>
          </p:cNvPr>
          <p:cNvCxnSpPr/>
          <p:nvPr/>
        </p:nvCxnSpPr>
        <p:spPr>
          <a:xfrm flipH="1">
            <a:off x="5904067" y="4847208"/>
            <a:ext cx="825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A42DD74-B6E5-4C33-ACD5-FE5515748DFC}"/>
              </a:ext>
            </a:extLst>
          </p:cNvPr>
          <p:cNvCxnSpPr>
            <a:endCxn id="9" idx="4"/>
          </p:cNvCxnSpPr>
          <p:nvPr/>
        </p:nvCxnSpPr>
        <p:spPr>
          <a:xfrm flipV="1">
            <a:off x="5904067" y="4040740"/>
            <a:ext cx="1" cy="78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60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74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B32019AA-8BC0-442F-A7EC-AD5E5CEF1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0477" y="1864979"/>
            <a:ext cx="9951041" cy="312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EC2814B-A821-428F-8759-6CB03A9FB876}"/>
              </a:ext>
            </a:extLst>
          </p:cNvPr>
          <p:cNvSpPr/>
          <p:nvPr/>
        </p:nvSpPr>
        <p:spPr>
          <a:xfrm>
            <a:off x="3655101" y="54850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hlinkClick r:id="rId3"/>
              </a:rPr>
              <a:t>https://stanford.edu/~shervine/teaching/cs-230/cheatsheet-recurrent-neural-networks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421AD5-7B07-4278-8DAC-4BACDBC65CF5}"/>
              </a:ext>
            </a:extLst>
          </p:cNvPr>
          <p:cNvSpPr txBox="1"/>
          <p:nvPr/>
        </p:nvSpPr>
        <p:spPr>
          <a:xfrm>
            <a:off x="870012" y="2157274"/>
            <a:ext cx="110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/>
                </a:solidFill>
              </a:rPr>
              <a:t>Hidden state</a:t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8E58368-D50B-46B9-A1AB-3BC1FA7DAF6C}"/>
              </a:ext>
            </a:extLst>
          </p:cNvPr>
          <p:cNvSpPr txBox="1"/>
          <p:nvPr/>
        </p:nvSpPr>
        <p:spPr>
          <a:xfrm>
            <a:off x="4811697" y="4350058"/>
            <a:ext cx="1284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/>
                </a:solidFill>
              </a:rPr>
              <a:t>Vanishing</a:t>
            </a:r>
          </a:p>
          <a:p>
            <a:r>
              <a:rPr lang="en-US" altLang="ko-KR">
                <a:solidFill>
                  <a:schemeClr val="bg2"/>
                </a:solidFill>
              </a:rPr>
              <a:t>gradient</a:t>
            </a:r>
            <a:endParaRPr lang="ko-KR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1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E653AD8-BAC8-4B9E-9CD8-C3F27FACB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02733"/>
            <a:ext cx="10905066" cy="545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C1C6681-467B-4779-9838-DBC71CC20B0C}"/>
              </a:ext>
            </a:extLst>
          </p:cNvPr>
          <p:cNvSpPr/>
          <p:nvPr/>
        </p:nvSpPr>
        <p:spPr>
          <a:xfrm>
            <a:off x="3741728" y="61552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hlinkClick r:id="rId3"/>
              </a:rPr>
              <a:t>https://stanford.edu/~shervine/teaching/cs-230/cheatsheet-recurrent-neural-networks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딥러닝 원리 및 이론 배우기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원리 및 이론 배우기</dc:title>
  <dc:creator>Min Jong Cheon</dc:creator>
  <cp:lastModifiedBy>Min Jong Cheon</cp:lastModifiedBy>
  <cp:revision>4</cp:revision>
  <dcterms:created xsi:type="dcterms:W3CDTF">2020-02-25T05:04:41Z</dcterms:created>
  <dcterms:modified xsi:type="dcterms:W3CDTF">2020-02-25T09:28:16Z</dcterms:modified>
</cp:coreProperties>
</file>