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19:46.37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0,'0'11246,"0"-11229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20:29.40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1,'0'3607,"0"-3597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19:46.37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0,'0'11246,"0"-11229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20:19.87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1,'6388'0,"-6343"0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19:56.10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1,'11747'0,"-11746"0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19:57.09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1,'630'0,"-575"0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20:29.40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1,'0'3607,"0"-3597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19:46.37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0,'0'11246,"0"-11229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20:19.87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1,'6388'0,"-6343"0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19:56.10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1,'11747'0,"-11746"0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19:57.09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1,'630'0,"-575"0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20:19.87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1,'6388'0,"-6343"0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20:29.40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1,'0'3607,"0"-3597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19:56.10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1,'11747'0,"-11746"0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19:57.09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1,'630'0,"-575"0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20:29.40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1,'0'3607,"0"-3597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19:46.37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0,'0'11246,"0"-11229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20:19.87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1,'6388'0,"-6343"0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19:56.10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1,'11747'0,"-11746"0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2:19:57.09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1,'630'0,"-575"0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C1D2-A3E4-470B-B6B6-87A7DC11B0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CD1-AB8C-4388-A946-B9CD01F49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1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C1D2-A3E4-470B-B6B6-87A7DC11B0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CD1-AB8C-4388-A946-B9CD01F49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1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C1D2-A3E4-470B-B6B6-87A7DC11B0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CD1-AB8C-4388-A946-B9CD01F49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8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C1D2-A3E4-470B-B6B6-87A7DC11B0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CD1-AB8C-4388-A946-B9CD01F49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3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C1D2-A3E4-470B-B6B6-87A7DC11B0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CD1-AB8C-4388-A946-B9CD01F49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6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C1D2-A3E4-470B-B6B6-87A7DC11B0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CD1-AB8C-4388-A946-B9CD01F49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5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C1D2-A3E4-470B-B6B6-87A7DC11B0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CD1-AB8C-4388-A946-B9CD01F49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1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C1D2-A3E4-470B-B6B6-87A7DC11B0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CD1-AB8C-4388-A946-B9CD01F49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9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C1D2-A3E4-470B-B6B6-87A7DC11B0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CD1-AB8C-4388-A946-B9CD01F49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5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C1D2-A3E4-470B-B6B6-87A7DC11B0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CD1-AB8C-4388-A946-B9CD01F49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3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C1D2-A3E4-470B-B6B6-87A7DC11B0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BCD1-AB8C-4388-A946-B9CD01F49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7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C1D2-A3E4-470B-B6B6-87A7DC11B0A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BCD1-AB8C-4388-A946-B9CD01F49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87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A268-B909-489D-9AD9-5FD34C185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딥러닝 원리 및 이론 배우기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238051-0C9C-43AB-838E-155316A7D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537" y="4255181"/>
            <a:ext cx="9144000" cy="1655762"/>
          </a:xfrm>
        </p:spPr>
        <p:txBody>
          <a:bodyPr/>
          <a:lstStyle/>
          <a:p>
            <a:r>
              <a:rPr lang="en-US" altLang="ko-KR"/>
              <a:t>03 – XOR</a:t>
            </a:r>
            <a:r>
              <a:rPr lang="ko-KR" altLang="en-US"/>
              <a:t> 문제</a:t>
            </a:r>
          </a:p>
        </p:txBody>
      </p:sp>
    </p:spTree>
    <p:extLst>
      <p:ext uri="{BB962C8B-B14F-4D97-AF65-F5344CB8AC3E}">
        <p14:creationId xmlns:p14="http://schemas.microsoft.com/office/powerpoint/2010/main" val="293299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518" y="2591896"/>
            <a:ext cx="8073420" cy="3185407"/>
          </a:xfrm>
        </p:spPr>
        <p:txBody>
          <a:bodyPr>
            <a:normAutofit fontScale="90000"/>
          </a:bodyPr>
          <a:lstStyle/>
          <a:p>
            <a:r>
              <a:rPr lang="en-US" altLang="ko-KR" sz="1800"/>
              <a:t>x1    x2            NAND     OR               y</a:t>
            </a:r>
            <a:br>
              <a:rPr lang="en-US" altLang="ko-KR"/>
            </a:br>
            <a:r>
              <a:rPr lang="en-US" altLang="ko-KR"/>
              <a:t>0 0 	   1	0	0</a:t>
            </a:r>
            <a:br>
              <a:rPr lang="en-US" altLang="ko-KR"/>
            </a:br>
            <a:r>
              <a:rPr lang="en-US" altLang="ko-KR"/>
              <a:t>1 0 	   1	1	1</a:t>
            </a:r>
            <a:br>
              <a:rPr lang="en-US" altLang="ko-KR"/>
            </a:br>
            <a:r>
              <a:rPr lang="en-US" altLang="ko-KR"/>
              <a:t>0 1	   1  	1	1</a:t>
            </a:r>
            <a:br>
              <a:rPr lang="en-US" altLang="ko-KR"/>
            </a:br>
            <a:r>
              <a:rPr lang="en-US" altLang="ko-KR"/>
              <a:t>1 1	   0	1	0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24EC7B-7F03-43F4-8BC1-9F82D6430277}"/>
              </a:ext>
            </a:extLst>
          </p:cNvPr>
          <p:cNvSpPr/>
          <p:nvPr/>
        </p:nvSpPr>
        <p:spPr>
          <a:xfrm>
            <a:off x="5193797" y="1535782"/>
            <a:ext cx="2947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XOR </a:t>
            </a:r>
            <a:r>
              <a:rPr lang="ko-KR" altLang="en-US" sz="2800"/>
              <a:t>게이트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516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257" y="2455334"/>
            <a:ext cx="8073420" cy="2466775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0 0 			0</a:t>
            </a:r>
            <a:br>
              <a:rPr lang="en-US" altLang="ko-KR"/>
            </a:br>
            <a:r>
              <a:rPr lang="en-US" altLang="ko-KR"/>
              <a:t>1 0 			0</a:t>
            </a:r>
            <a:br>
              <a:rPr lang="en-US" altLang="ko-KR"/>
            </a:br>
            <a:r>
              <a:rPr lang="en-US" altLang="ko-KR"/>
              <a:t>0 1			0</a:t>
            </a:r>
            <a:br>
              <a:rPr lang="en-US" altLang="ko-KR"/>
            </a:br>
            <a:r>
              <a:rPr lang="en-US" altLang="ko-KR"/>
              <a:t>1 1			1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24EC7B-7F03-43F4-8BC1-9F82D6430277}"/>
              </a:ext>
            </a:extLst>
          </p:cNvPr>
          <p:cNvSpPr/>
          <p:nvPr/>
        </p:nvSpPr>
        <p:spPr>
          <a:xfrm>
            <a:off x="5193797" y="1535782"/>
            <a:ext cx="2947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AND </a:t>
            </a:r>
            <a:r>
              <a:rPr lang="ko-KR" altLang="en-US" sz="2800"/>
              <a:t>게이트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185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257" y="2455334"/>
            <a:ext cx="8073420" cy="2466775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0 0 			0</a:t>
            </a:r>
            <a:br>
              <a:rPr lang="en-US" altLang="ko-KR"/>
            </a:br>
            <a:r>
              <a:rPr lang="en-US" altLang="ko-KR"/>
              <a:t>1 0 			1</a:t>
            </a:r>
            <a:br>
              <a:rPr lang="en-US" altLang="ko-KR"/>
            </a:br>
            <a:r>
              <a:rPr lang="en-US" altLang="ko-KR"/>
              <a:t>0 1			1</a:t>
            </a:r>
            <a:br>
              <a:rPr lang="en-US" altLang="ko-KR"/>
            </a:br>
            <a:r>
              <a:rPr lang="en-US" altLang="ko-KR"/>
              <a:t>1 1			1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24EC7B-7F03-43F4-8BC1-9F82D6430277}"/>
              </a:ext>
            </a:extLst>
          </p:cNvPr>
          <p:cNvSpPr/>
          <p:nvPr/>
        </p:nvSpPr>
        <p:spPr>
          <a:xfrm>
            <a:off x="5193797" y="1535782"/>
            <a:ext cx="2947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OR </a:t>
            </a:r>
            <a:r>
              <a:rPr lang="ko-KR" altLang="en-US" sz="2800"/>
              <a:t>게이트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647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257" y="2455334"/>
            <a:ext cx="8073420" cy="2466775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0 0 			1</a:t>
            </a:r>
            <a:br>
              <a:rPr lang="en-US" altLang="ko-KR"/>
            </a:br>
            <a:r>
              <a:rPr lang="en-US" altLang="ko-KR"/>
              <a:t>1 0 			1</a:t>
            </a:r>
            <a:br>
              <a:rPr lang="en-US" altLang="ko-KR"/>
            </a:br>
            <a:r>
              <a:rPr lang="en-US" altLang="ko-KR"/>
              <a:t>0 1			1</a:t>
            </a:r>
            <a:br>
              <a:rPr lang="en-US" altLang="ko-KR"/>
            </a:br>
            <a:r>
              <a:rPr lang="en-US" altLang="ko-KR"/>
              <a:t>1 1			0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24EC7B-7F03-43F4-8BC1-9F82D6430277}"/>
              </a:ext>
            </a:extLst>
          </p:cNvPr>
          <p:cNvSpPr/>
          <p:nvPr/>
        </p:nvSpPr>
        <p:spPr>
          <a:xfrm>
            <a:off x="5193797" y="1535782"/>
            <a:ext cx="2947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NAND </a:t>
            </a:r>
            <a:r>
              <a:rPr lang="ko-KR" altLang="en-US" sz="2800"/>
              <a:t>게이트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470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257" y="2455334"/>
            <a:ext cx="8073420" cy="2466775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0 0 			0</a:t>
            </a:r>
            <a:br>
              <a:rPr lang="en-US" altLang="ko-KR"/>
            </a:br>
            <a:r>
              <a:rPr lang="en-US" altLang="ko-KR"/>
              <a:t>1 0 			1</a:t>
            </a:r>
            <a:br>
              <a:rPr lang="en-US" altLang="ko-KR"/>
            </a:br>
            <a:r>
              <a:rPr lang="en-US" altLang="ko-KR"/>
              <a:t>0 1			1</a:t>
            </a:r>
            <a:br>
              <a:rPr lang="en-US" altLang="ko-KR"/>
            </a:br>
            <a:r>
              <a:rPr lang="en-US" altLang="ko-KR"/>
              <a:t>1 1			0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24EC7B-7F03-43F4-8BC1-9F82D6430277}"/>
              </a:ext>
            </a:extLst>
          </p:cNvPr>
          <p:cNvSpPr/>
          <p:nvPr/>
        </p:nvSpPr>
        <p:spPr>
          <a:xfrm>
            <a:off x="5193797" y="1535782"/>
            <a:ext cx="2947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XOR </a:t>
            </a:r>
            <a:r>
              <a:rPr lang="ko-KR" altLang="en-US" sz="2800"/>
              <a:t>게이트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521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718AE4D-C455-4CBB-B7D7-CB3EC7FFF2D0}"/>
                  </a:ext>
                </a:extLst>
              </p14:cNvPr>
              <p14:cNvContentPartPr/>
              <p14:nvPr/>
            </p14:nvContentPartPr>
            <p14:xfrm>
              <a:off x="4262527" y="1040255"/>
              <a:ext cx="360" cy="40550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718AE4D-C455-4CBB-B7D7-CB3EC7FFF2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9887" y="977255"/>
                <a:ext cx="126000" cy="41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756B04C-0905-410B-8327-6A164A772B7A}"/>
                  </a:ext>
                </a:extLst>
              </p14:cNvPr>
              <p14:cNvContentPartPr/>
              <p14:nvPr/>
            </p14:nvContentPartPr>
            <p14:xfrm>
              <a:off x="2184967" y="5156495"/>
              <a:ext cx="231624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756B04C-0905-410B-8327-6A164A772B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1967" y="5093855"/>
                <a:ext cx="244188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4CA16716-4D2C-4C90-85A5-6FF938DD1127}"/>
              </a:ext>
            </a:extLst>
          </p:cNvPr>
          <p:cNvGrpSpPr/>
          <p:nvPr/>
        </p:nvGrpSpPr>
        <p:grpSpPr>
          <a:xfrm>
            <a:off x="4255687" y="5047775"/>
            <a:ext cx="4384800" cy="1302480"/>
            <a:chOff x="4255687" y="5047775"/>
            <a:chExt cx="4384800" cy="13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08ADF60-2AB2-4AD3-8FA6-82F31BA97BDD}"/>
                    </a:ext>
                  </a:extLst>
                </p14:cNvPr>
                <p14:cNvContentPartPr/>
                <p14:nvPr/>
              </p14:nvContentPartPr>
              <p14:xfrm>
                <a:off x="4411207" y="5156495"/>
                <a:ext cx="422928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08ADF60-2AB2-4AD3-8FA6-82F31BA97B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8207" y="5093855"/>
                  <a:ext cx="4354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D0E8E8D-AFD5-4876-A692-F9185C555B1C}"/>
                    </a:ext>
                  </a:extLst>
                </p14:cNvPr>
                <p14:cNvContentPartPr/>
                <p14:nvPr/>
              </p14:nvContentPartPr>
              <p14:xfrm>
                <a:off x="4311847" y="5156495"/>
                <a:ext cx="2469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D0E8E8D-AFD5-4876-A692-F9185C555B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48847" y="5093855"/>
                  <a:ext cx="372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0C0F203-1796-4403-BF73-013FC879D0E2}"/>
                    </a:ext>
                  </a:extLst>
                </p14:cNvPr>
                <p14:cNvContentPartPr/>
                <p14:nvPr/>
              </p14:nvContentPartPr>
              <p14:xfrm>
                <a:off x="4255687" y="5047775"/>
                <a:ext cx="360" cy="13024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0C0F203-1796-4403-BF73-013FC879D0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93047" y="4985135"/>
                  <a:ext cx="126000" cy="142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9568B-B515-40F9-A66B-AF5A8C6862F7}"/>
              </a:ext>
            </a:extLst>
          </p:cNvPr>
          <p:cNvSpPr/>
          <p:nvPr/>
        </p:nvSpPr>
        <p:spPr>
          <a:xfrm>
            <a:off x="7298890" y="1040255"/>
            <a:ext cx="2947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AND </a:t>
            </a:r>
            <a:r>
              <a:rPr lang="ko-KR" altLang="en-US" sz="2800"/>
              <a:t>게이트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037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718AE4D-C455-4CBB-B7D7-CB3EC7FFF2D0}"/>
                  </a:ext>
                </a:extLst>
              </p14:cNvPr>
              <p14:cNvContentPartPr/>
              <p14:nvPr/>
            </p14:nvContentPartPr>
            <p14:xfrm>
              <a:off x="4262527" y="1040255"/>
              <a:ext cx="360" cy="40550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718AE4D-C455-4CBB-B7D7-CB3EC7FFF2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9887" y="977255"/>
                <a:ext cx="126000" cy="41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756B04C-0905-410B-8327-6A164A772B7A}"/>
                  </a:ext>
                </a:extLst>
              </p14:cNvPr>
              <p14:cNvContentPartPr/>
              <p14:nvPr/>
            </p14:nvContentPartPr>
            <p14:xfrm>
              <a:off x="2184967" y="5156495"/>
              <a:ext cx="231624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756B04C-0905-410B-8327-6A164A772B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1967" y="5093855"/>
                <a:ext cx="244188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4CA16716-4D2C-4C90-85A5-6FF938DD1127}"/>
              </a:ext>
            </a:extLst>
          </p:cNvPr>
          <p:cNvGrpSpPr/>
          <p:nvPr/>
        </p:nvGrpSpPr>
        <p:grpSpPr>
          <a:xfrm>
            <a:off x="4255687" y="5047775"/>
            <a:ext cx="4384800" cy="1302480"/>
            <a:chOff x="4255687" y="5047775"/>
            <a:chExt cx="4384800" cy="13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08ADF60-2AB2-4AD3-8FA6-82F31BA97BDD}"/>
                    </a:ext>
                  </a:extLst>
                </p14:cNvPr>
                <p14:cNvContentPartPr/>
                <p14:nvPr/>
              </p14:nvContentPartPr>
              <p14:xfrm>
                <a:off x="4411207" y="5156495"/>
                <a:ext cx="422928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08ADF60-2AB2-4AD3-8FA6-82F31BA97B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8207" y="5093855"/>
                  <a:ext cx="4354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D0E8E8D-AFD5-4876-A692-F9185C555B1C}"/>
                    </a:ext>
                  </a:extLst>
                </p14:cNvPr>
                <p14:cNvContentPartPr/>
                <p14:nvPr/>
              </p14:nvContentPartPr>
              <p14:xfrm>
                <a:off x="4311847" y="5156495"/>
                <a:ext cx="2469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D0E8E8D-AFD5-4876-A692-F9185C555B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48847" y="5093855"/>
                  <a:ext cx="372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0C0F203-1796-4403-BF73-013FC879D0E2}"/>
                    </a:ext>
                  </a:extLst>
                </p14:cNvPr>
                <p14:cNvContentPartPr/>
                <p14:nvPr/>
              </p14:nvContentPartPr>
              <p14:xfrm>
                <a:off x="4255687" y="5047775"/>
                <a:ext cx="360" cy="13024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0C0F203-1796-4403-BF73-013FC879D0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93047" y="4985135"/>
                  <a:ext cx="126000" cy="142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9568B-B515-40F9-A66B-AF5A8C6862F7}"/>
              </a:ext>
            </a:extLst>
          </p:cNvPr>
          <p:cNvSpPr/>
          <p:nvPr/>
        </p:nvSpPr>
        <p:spPr>
          <a:xfrm>
            <a:off x="7298890" y="1040255"/>
            <a:ext cx="2947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OR </a:t>
            </a:r>
            <a:r>
              <a:rPr lang="ko-KR" altLang="en-US" sz="2800"/>
              <a:t>게이트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300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718AE4D-C455-4CBB-B7D7-CB3EC7FFF2D0}"/>
                  </a:ext>
                </a:extLst>
              </p14:cNvPr>
              <p14:cNvContentPartPr/>
              <p14:nvPr/>
            </p14:nvContentPartPr>
            <p14:xfrm>
              <a:off x="4262527" y="1040255"/>
              <a:ext cx="360" cy="40550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718AE4D-C455-4CBB-B7D7-CB3EC7FFF2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9887" y="977255"/>
                <a:ext cx="126000" cy="41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756B04C-0905-410B-8327-6A164A772B7A}"/>
                  </a:ext>
                </a:extLst>
              </p14:cNvPr>
              <p14:cNvContentPartPr/>
              <p14:nvPr/>
            </p14:nvContentPartPr>
            <p14:xfrm>
              <a:off x="2184967" y="5156495"/>
              <a:ext cx="231624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756B04C-0905-410B-8327-6A164A772B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1967" y="5093855"/>
                <a:ext cx="244188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4CA16716-4D2C-4C90-85A5-6FF938DD1127}"/>
              </a:ext>
            </a:extLst>
          </p:cNvPr>
          <p:cNvGrpSpPr/>
          <p:nvPr/>
        </p:nvGrpSpPr>
        <p:grpSpPr>
          <a:xfrm>
            <a:off x="4255687" y="5047775"/>
            <a:ext cx="4384800" cy="1302480"/>
            <a:chOff x="4255687" y="5047775"/>
            <a:chExt cx="4384800" cy="13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08ADF60-2AB2-4AD3-8FA6-82F31BA97BDD}"/>
                    </a:ext>
                  </a:extLst>
                </p14:cNvPr>
                <p14:cNvContentPartPr/>
                <p14:nvPr/>
              </p14:nvContentPartPr>
              <p14:xfrm>
                <a:off x="4411207" y="5156495"/>
                <a:ext cx="422928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08ADF60-2AB2-4AD3-8FA6-82F31BA97B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8207" y="5093855"/>
                  <a:ext cx="4354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D0E8E8D-AFD5-4876-A692-F9185C555B1C}"/>
                    </a:ext>
                  </a:extLst>
                </p14:cNvPr>
                <p14:cNvContentPartPr/>
                <p14:nvPr/>
              </p14:nvContentPartPr>
              <p14:xfrm>
                <a:off x="4311847" y="5156495"/>
                <a:ext cx="2469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D0E8E8D-AFD5-4876-A692-F9185C555B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48847" y="5093855"/>
                  <a:ext cx="372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0C0F203-1796-4403-BF73-013FC879D0E2}"/>
                    </a:ext>
                  </a:extLst>
                </p14:cNvPr>
                <p14:cNvContentPartPr/>
                <p14:nvPr/>
              </p14:nvContentPartPr>
              <p14:xfrm>
                <a:off x="4255687" y="5047775"/>
                <a:ext cx="360" cy="13024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0C0F203-1796-4403-BF73-013FC879D0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93047" y="4985135"/>
                  <a:ext cx="126000" cy="142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9568B-B515-40F9-A66B-AF5A8C6862F7}"/>
              </a:ext>
            </a:extLst>
          </p:cNvPr>
          <p:cNvSpPr/>
          <p:nvPr/>
        </p:nvSpPr>
        <p:spPr>
          <a:xfrm>
            <a:off x="7298890" y="1040255"/>
            <a:ext cx="2947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NAND </a:t>
            </a:r>
            <a:r>
              <a:rPr lang="ko-KR" altLang="en-US" sz="2800"/>
              <a:t>게이트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841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718AE4D-C455-4CBB-B7D7-CB3EC7FFF2D0}"/>
                  </a:ext>
                </a:extLst>
              </p14:cNvPr>
              <p14:cNvContentPartPr/>
              <p14:nvPr/>
            </p14:nvContentPartPr>
            <p14:xfrm>
              <a:off x="4262527" y="1040255"/>
              <a:ext cx="360" cy="40550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718AE4D-C455-4CBB-B7D7-CB3EC7FFF2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9887" y="977255"/>
                <a:ext cx="126000" cy="41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756B04C-0905-410B-8327-6A164A772B7A}"/>
                  </a:ext>
                </a:extLst>
              </p14:cNvPr>
              <p14:cNvContentPartPr/>
              <p14:nvPr/>
            </p14:nvContentPartPr>
            <p14:xfrm>
              <a:off x="2184967" y="5156495"/>
              <a:ext cx="231624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756B04C-0905-410B-8327-6A164A772B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1967" y="5093855"/>
                <a:ext cx="244188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4CA16716-4D2C-4C90-85A5-6FF938DD1127}"/>
              </a:ext>
            </a:extLst>
          </p:cNvPr>
          <p:cNvGrpSpPr/>
          <p:nvPr/>
        </p:nvGrpSpPr>
        <p:grpSpPr>
          <a:xfrm>
            <a:off x="4255687" y="5047775"/>
            <a:ext cx="4384800" cy="1302480"/>
            <a:chOff x="4255687" y="5047775"/>
            <a:chExt cx="4384800" cy="13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08ADF60-2AB2-4AD3-8FA6-82F31BA97BDD}"/>
                    </a:ext>
                  </a:extLst>
                </p14:cNvPr>
                <p14:cNvContentPartPr/>
                <p14:nvPr/>
              </p14:nvContentPartPr>
              <p14:xfrm>
                <a:off x="4411207" y="5156495"/>
                <a:ext cx="422928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08ADF60-2AB2-4AD3-8FA6-82F31BA97B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8207" y="5093855"/>
                  <a:ext cx="4354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D0E8E8D-AFD5-4876-A692-F9185C555B1C}"/>
                    </a:ext>
                  </a:extLst>
                </p14:cNvPr>
                <p14:cNvContentPartPr/>
                <p14:nvPr/>
              </p14:nvContentPartPr>
              <p14:xfrm>
                <a:off x="4311847" y="5156495"/>
                <a:ext cx="2469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D0E8E8D-AFD5-4876-A692-F9185C555B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48847" y="5093855"/>
                  <a:ext cx="372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0C0F203-1796-4403-BF73-013FC879D0E2}"/>
                    </a:ext>
                  </a:extLst>
                </p14:cNvPr>
                <p14:cNvContentPartPr/>
                <p14:nvPr/>
              </p14:nvContentPartPr>
              <p14:xfrm>
                <a:off x="4255687" y="5047775"/>
                <a:ext cx="360" cy="13024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0C0F203-1796-4403-BF73-013FC879D0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93047" y="4985135"/>
                  <a:ext cx="126000" cy="142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9568B-B515-40F9-A66B-AF5A8C6862F7}"/>
              </a:ext>
            </a:extLst>
          </p:cNvPr>
          <p:cNvSpPr/>
          <p:nvPr/>
        </p:nvSpPr>
        <p:spPr>
          <a:xfrm>
            <a:off x="7298890" y="1040255"/>
            <a:ext cx="2947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XOR </a:t>
            </a:r>
            <a:r>
              <a:rPr lang="ko-KR" altLang="en-US" sz="2800"/>
              <a:t>게이트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753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185</Words>
  <Application>Microsoft Office PowerPoint</Application>
  <PresentationFormat>와이드스크린</PresentationFormat>
  <Paragraphs>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딥러닝 원리 및 이론 배우기</vt:lpstr>
      <vt:lpstr>0 0    0 1 0    0 0 1   0 1 1   1 </vt:lpstr>
      <vt:lpstr>0 0    0 1 0    1 0 1   1 1 1   1 </vt:lpstr>
      <vt:lpstr>0 0    1 1 0    1 0 1   1 1 1   0 </vt:lpstr>
      <vt:lpstr>0 0    0 1 0    1 0 1   1 1 1   0 </vt:lpstr>
      <vt:lpstr>PowerPoint 프레젠테이션</vt:lpstr>
      <vt:lpstr>PowerPoint 프레젠테이션</vt:lpstr>
      <vt:lpstr>PowerPoint 프레젠테이션</vt:lpstr>
      <vt:lpstr>PowerPoint 프레젠테이션</vt:lpstr>
      <vt:lpstr>x1    x2            NAND     OR               y 0 0     1 0 0 1 0     1 1 1 0 1    1   1 1 1 1    0 1 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Jong Cheon</dc:creator>
  <cp:lastModifiedBy>Min Jong Cheon</cp:lastModifiedBy>
  <cp:revision>8</cp:revision>
  <dcterms:created xsi:type="dcterms:W3CDTF">2020-02-20T08:08:00Z</dcterms:created>
  <dcterms:modified xsi:type="dcterms:W3CDTF">2020-02-25T09:49:12Z</dcterms:modified>
</cp:coreProperties>
</file>