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8" r:id="rId3"/>
    <p:sldId id="265" r:id="rId4"/>
    <p:sldId id="279" r:id="rId5"/>
    <p:sldId id="299" r:id="rId6"/>
    <p:sldId id="315" r:id="rId7"/>
    <p:sldId id="314" r:id="rId8"/>
    <p:sldId id="285" r:id="rId9"/>
    <p:sldId id="310" r:id="rId10"/>
    <p:sldId id="284" r:id="rId11"/>
    <p:sldId id="288" r:id="rId12"/>
    <p:sldId id="313" r:id="rId13"/>
    <p:sldId id="312" r:id="rId14"/>
    <p:sldId id="287" r:id="rId15"/>
    <p:sldId id="289" r:id="rId16"/>
    <p:sldId id="290" r:id="rId17"/>
    <p:sldId id="291" r:id="rId18"/>
    <p:sldId id="297" r:id="rId19"/>
    <p:sldId id="311" r:id="rId20"/>
    <p:sldId id="296" r:id="rId21"/>
    <p:sldId id="273" r:id="rId22"/>
    <p:sldId id="300" r:id="rId23"/>
    <p:sldId id="308" r:id="rId24"/>
    <p:sldId id="304" r:id="rId25"/>
    <p:sldId id="302" r:id="rId26"/>
    <p:sldId id="305" r:id="rId27"/>
    <p:sldId id="307" r:id="rId28"/>
    <p:sldId id="309" r:id="rId2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78"/>
          </p14:sldIdLst>
        </p14:section>
        <p14:section name="document History." id="{FF903505-45CE-4FDE-900C-B7F30543DFE6}">
          <p14:sldIdLst>
            <p14:sldId id="265"/>
            <p14:sldId id="279"/>
            <p14:sldId id="299"/>
            <p14:sldId id="315"/>
            <p14:sldId id="314"/>
            <p14:sldId id="285"/>
            <p14:sldId id="310"/>
            <p14:sldId id="284"/>
            <p14:sldId id="288"/>
            <p14:sldId id="313"/>
            <p14:sldId id="312"/>
            <p14:sldId id="287"/>
            <p14:sldId id="289"/>
            <p14:sldId id="290"/>
            <p14:sldId id="291"/>
            <p14:sldId id="297"/>
            <p14:sldId id="311"/>
            <p14:sldId id="296"/>
            <p14:sldId id="273"/>
            <p14:sldId id="300"/>
            <p14:sldId id="308"/>
            <p14:sldId id="304"/>
            <p14:sldId id="302"/>
            <p14:sldId id="305"/>
            <p14:sldId id="307"/>
            <p14:sldId id="3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extLst>
      <p:ext uri="{19B8F6BF-5375-455C-9EA6-DF929625EA0E}">
        <p15:presenceInfo xmlns:p15="http://schemas.microsoft.com/office/powerpoint/2012/main" userId="722089be5ab032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82" d="100"/>
          <a:sy n="82" d="100"/>
        </p:scale>
        <p:origin x="96" y="1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2020-04-05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440921119"/>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2020-04-05</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2586920754"/>
              </p:ext>
            </p:extLst>
          </p:nvPr>
        </p:nvGraphicFramePr>
        <p:xfrm>
          <a:off x="1127449" y="1340768"/>
          <a:ext cx="9721079" cy="485880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4"/>
                    </a:ext>
                  </a:extLst>
                </a:gridCol>
                <a:gridCol w="4302354">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사용자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64923300"/>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err="1">
                          <a:solidFill>
                            <a:schemeClr val="tx1"/>
                          </a:solidFill>
                          <a:latin typeface="+mn-ea"/>
                          <a:ea typeface="+mn-ea"/>
                        </a:rPr>
                        <a:t>낚시가는길</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낚시가는길에</a:t>
                      </a:r>
                      <a:r>
                        <a:rPr lang="ko-KR" altLang="en-US" sz="1200" dirty="0">
                          <a:solidFill>
                            <a:schemeClr val="tx1"/>
                          </a:solidFill>
                        </a:rPr>
                        <a:t> 필요한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낚시정보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2858825"/>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6423499"/>
                  </a:ext>
                </a:extLst>
              </a:tr>
            </a:tbl>
          </a:graphicData>
        </a:graphic>
      </p:graphicFrame>
    </p:spTree>
    <p:extLst>
      <p:ext uri="{BB962C8B-B14F-4D97-AF65-F5344CB8AC3E}">
        <p14:creationId xmlns:p14="http://schemas.microsoft.com/office/powerpoint/2010/main" val="43257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637208073"/>
              </p:ext>
            </p:extLst>
          </p:nvPr>
        </p:nvGraphicFramePr>
        <p:xfrm>
          <a:off x="1127448" y="1329578"/>
          <a:ext cx="9721079" cy="2941950"/>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20000"/>
                    </a:ext>
                  </a:extLst>
                </a:gridCol>
                <a:gridCol w="1488165">
                  <a:extLst>
                    <a:ext uri="{9D8B030D-6E8A-4147-A177-3AD203B41FA5}">
                      <a16:colId xmlns:a16="http://schemas.microsoft.com/office/drawing/2014/main" val="20001"/>
                    </a:ext>
                  </a:extLst>
                </a:gridCol>
                <a:gridCol w="1488165">
                  <a:extLst>
                    <a:ext uri="{9D8B030D-6E8A-4147-A177-3AD203B41FA5}">
                      <a16:colId xmlns:a16="http://schemas.microsoft.com/office/drawing/2014/main" val="20002"/>
                    </a:ext>
                  </a:extLst>
                </a:gridCol>
                <a:gridCol w="1488165">
                  <a:extLst>
                    <a:ext uri="{9D8B030D-6E8A-4147-A177-3AD203B41FA5}">
                      <a16:colId xmlns:a16="http://schemas.microsoft.com/office/drawing/2014/main" val="20004"/>
                    </a:ext>
                  </a:extLst>
                </a:gridCol>
                <a:gridCol w="4320480">
                  <a:extLst>
                    <a:ext uri="{9D8B030D-6E8A-4147-A177-3AD203B41FA5}">
                      <a16:colId xmlns:a16="http://schemas.microsoft.com/office/drawing/2014/main" val="20005"/>
                    </a:ext>
                  </a:extLst>
                </a:gridCol>
              </a:tblGrid>
              <a:tr h="37123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낚시용품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낚싯대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브랜드별 낚싯대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중고장터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중고장터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공동구매</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공동구매</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사람들이 글을 남길 수 있는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 자유게시판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22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관리자에게 건의사항을 남기는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bl>
          </a:graphicData>
        </a:graphic>
      </p:graphicFrame>
    </p:spTree>
    <p:extLst>
      <p:ext uri="{BB962C8B-B14F-4D97-AF65-F5344CB8AC3E}">
        <p14:creationId xmlns:p14="http://schemas.microsoft.com/office/powerpoint/2010/main" val="80927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3158191987"/>
              </p:ext>
            </p:extLst>
          </p:nvPr>
        </p:nvGraphicFramePr>
        <p:xfrm>
          <a:off x="1127449" y="1340768"/>
          <a:ext cx="9721078" cy="389478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40">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관리자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게시판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r>
                        <a:rPr lang="ko-KR" altLang="en-US" sz="1200" dirty="0">
                          <a:solidFill>
                            <a:schemeClr val="tx1"/>
                          </a:solidFill>
                        </a:rPr>
                        <a:t> 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회원정보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bl>
          </a:graphicData>
        </a:graphic>
      </p:graphicFrame>
    </p:spTree>
    <p:extLst>
      <p:ext uri="{BB962C8B-B14F-4D97-AF65-F5344CB8AC3E}">
        <p14:creationId xmlns:p14="http://schemas.microsoft.com/office/powerpoint/2010/main" val="91293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96801757"/>
              </p:ext>
            </p:extLst>
          </p:nvPr>
        </p:nvGraphicFramePr>
        <p:xfrm>
          <a:off x="1127449" y="1340768"/>
          <a:ext cx="9721077" cy="357344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39">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 </a:t>
                      </a:r>
                      <a:r>
                        <a:rPr lang="en-US" altLang="ko-KR" sz="1200" dirty="0">
                          <a:solidFill>
                            <a:schemeClr val="tx1"/>
                          </a:solidFill>
                        </a:rPr>
                        <a:t>/ </a:t>
                      </a:r>
                      <a:r>
                        <a:rPr lang="ko-KR" altLang="en-US" sz="1200" dirty="0" err="1">
                          <a:solidFill>
                            <a:schemeClr val="tx1"/>
                          </a:solidFill>
                        </a:rPr>
                        <a:t>페이지뷰</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a:t>
                      </a:r>
                      <a:r>
                        <a:rPr lang="en-US" altLang="ko-KR" sz="1200" dirty="0">
                          <a:solidFill>
                            <a:schemeClr val="tx1"/>
                          </a:solidFill>
                        </a:rPr>
                        <a:t>, </a:t>
                      </a:r>
                      <a:r>
                        <a:rPr lang="ko-KR" altLang="en-US" sz="1200" dirty="0" err="1">
                          <a:solidFill>
                            <a:schemeClr val="tx1"/>
                          </a:solidFill>
                        </a:rPr>
                        <a:t>페이지뷰</a:t>
                      </a:r>
                      <a:r>
                        <a:rPr lang="ko-KR" altLang="en-US" sz="1200" dirty="0">
                          <a:solidFill>
                            <a:schemeClr val="tx1"/>
                          </a:solidFill>
                        </a:rPr>
                        <a:t>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기본 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bl>
          </a:graphicData>
        </a:graphic>
      </p:graphicFrame>
    </p:spTree>
    <p:extLst>
      <p:ext uri="{BB962C8B-B14F-4D97-AF65-F5344CB8AC3E}">
        <p14:creationId xmlns:p14="http://schemas.microsoft.com/office/powerpoint/2010/main" val="385590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1716378514"/>
              </p:ext>
            </p:extLst>
          </p:nvPr>
        </p:nvGraphicFramePr>
        <p:xfrm>
          <a:off x="452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Last_Destination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253953"/>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5078313"/>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r>
              <a:rPr lang="en-US" altLang="ko-KR" dirty="0"/>
              <a:t>*</a:t>
            </a:r>
            <a:r>
              <a:rPr lang="en-US" altLang="ko-KR" dirty="0" err="1"/>
              <a:t>Last_Destination</a:t>
            </a:r>
            <a:r>
              <a:rPr lang="en-US" altLang="ko-KR" dirty="0"/>
              <a:t>: </a:t>
            </a:r>
            <a:r>
              <a:rPr lang="ko-KR" altLang="en-US" dirty="0"/>
              <a:t>최근 검색한 목적지</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3859293081"/>
              </p:ext>
            </p:extLst>
          </p:nvPr>
        </p:nvGraphicFramePr>
        <p:xfrm>
          <a:off x="3143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26824">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Menu</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361817"/>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3139321"/>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r>
              <a:rPr lang="en-US" altLang="ko-KR" dirty="0"/>
              <a:t>*Menu: </a:t>
            </a:r>
            <a:r>
              <a:rPr lang="ko-KR" altLang="en-US" dirty="0"/>
              <a:t>게시글이 어디에 속한 게시글인지를 알 수 있는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4182769792"/>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Admin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Admin_Id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a:solidFill>
                            <a:schemeClr val="tx1"/>
                          </a:solidFill>
                        </a:rPr>
                        <a:t>Bookmark</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4524315"/>
          </a:xfrm>
          <a:prstGeom prst="rect">
            <a:avLst/>
          </a:prstGeom>
          <a:noFill/>
        </p:spPr>
        <p:txBody>
          <a:bodyPr wrap="square" rtlCol="0">
            <a:spAutoFit/>
          </a:bodyPr>
          <a:lstStyle/>
          <a:p>
            <a:endParaRPr lang="en-US" altLang="ko-KR" dirty="0"/>
          </a:p>
          <a:p>
            <a:r>
              <a:rPr lang="en-US" altLang="ko-KR" dirty="0"/>
              <a:t>Admin:</a:t>
            </a:r>
          </a:p>
          <a:p>
            <a:r>
              <a:rPr lang="ko-KR" altLang="en-US" dirty="0"/>
              <a:t>관리자를 관리하기 위한 테이블</a:t>
            </a:r>
            <a:endParaRPr lang="en-US" altLang="ko-KR" dirty="0"/>
          </a:p>
          <a:p>
            <a:r>
              <a:rPr lang="en-US" altLang="ko-KR" dirty="0"/>
              <a:t>*Bookmark: </a:t>
            </a:r>
            <a:r>
              <a:rPr lang="ko-KR" altLang="en-US" dirty="0"/>
              <a:t>관리자가 자주 이용하는 메뉴 </a:t>
            </a:r>
            <a:r>
              <a:rPr lang="en-US" altLang="ko-KR" dirty="0"/>
              <a:t>3</a:t>
            </a:r>
            <a:r>
              <a:rPr lang="ko-KR" altLang="en-US" dirty="0"/>
              <a:t>가지 관리</a:t>
            </a:r>
            <a:endParaRPr lang="en-US" altLang="ko-KR" dirty="0"/>
          </a:p>
          <a:p>
            <a:endParaRPr lang="en-US" altLang="ko-KR" dirty="0"/>
          </a:p>
          <a:p>
            <a:r>
              <a:rPr lang="en-US" altLang="ko-KR" dirty="0"/>
              <a:t>Ban:</a:t>
            </a:r>
          </a:p>
          <a:p>
            <a:r>
              <a:rPr lang="ko-KR" altLang="en-US" dirty="0"/>
              <a:t>영구정지 목록을 관리하기 위한 테이블</a:t>
            </a:r>
            <a:endParaRPr lang="en-US" altLang="ko-KR" dirty="0"/>
          </a:p>
          <a:p>
            <a:r>
              <a:rPr lang="en-US" altLang="ko-KR" dirty="0"/>
              <a:t>*Reason: </a:t>
            </a:r>
            <a:r>
              <a:rPr lang="ko-KR" altLang="en-US" dirty="0"/>
              <a:t>정지 사유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graphicFrame>
        <p:nvGraphicFramePr>
          <p:cNvPr id="6" name="표 5">
            <a:extLst>
              <a:ext uri="{FF2B5EF4-FFF2-40B4-BE49-F238E27FC236}">
                <a16:creationId xmlns:a16="http://schemas.microsoft.com/office/drawing/2014/main" id="{AEE16B96-3D06-4AEC-BF6E-DF4DB2F233D4}"/>
              </a:ext>
            </a:extLst>
          </p:cNvPr>
          <p:cNvGraphicFramePr>
            <a:graphicFrameLocks noGrp="1"/>
          </p:cNvGraphicFramePr>
          <p:nvPr>
            <p:extLst>
              <p:ext uri="{D42A27DB-BD31-4B8C-83A1-F6EECF244321}">
                <p14:modId xmlns:p14="http://schemas.microsoft.com/office/powerpoint/2010/main" val="1586557525"/>
              </p:ext>
            </p:extLst>
          </p:nvPr>
        </p:nvGraphicFramePr>
        <p:xfrm>
          <a:off x="3143672" y="1412776"/>
          <a:ext cx="2186944" cy="1872207"/>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370327">
                <a:tc>
                  <a:txBody>
                    <a:bodyPr/>
                    <a:lstStyle/>
                    <a:p>
                      <a:pPr algn="ctr" latinLnBrk="1"/>
                      <a:r>
                        <a:rPr lang="en-US" altLang="ko-KR" dirty="0"/>
                        <a:t>Ban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5470">
                <a:tc>
                  <a:txBody>
                    <a:bodyPr/>
                    <a:lstStyle/>
                    <a:p>
                      <a:pPr algn="ctr" latinLnBrk="1"/>
                      <a:r>
                        <a:rPr lang="en-US" altLang="ko-KR" dirty="0" err="1">
                          <a:solidFill>
                            <a:srgbClr val="00B050"/>
                          </a:solidFill>
                        </a:rPr>
                        <a:t>Ban_Id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547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547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5470">
                <a:tc>
                  <a:txBody>
                    <a:bodyPr/>
                    <a:lstStyle/>
                    <a:p>
                      <a:pPr algn="ctr" latinLnBrk="1"/>
                      <a:r>
                        <a:rPr lang="en-US" altLang="ko-KR" dirty="0"/>
                        <a:t>Reason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bl>
          </a:graphicData>
        </a:graphic>
      </p:graphicFrame>
    </p:spTree>
    <p:extLst>
      <p:ext uri="{BB962C8B-B14F-4D97-AF65-F5344CB8AC3E}">
        <p14:creationId xmlns:p14="http://schemas.microsoft.com/office/powerpoint/2010/main" val="22650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받게 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950082"/>
              </p:ext>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최신 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8692875"/>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61640818"/>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40125384"/>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1445649"/>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2276825"/>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7099260"/>
              </p:ext>
            </p:extLst>
          </p:nvPr>
        </p:nvGraphicFramePr>
        <p:xfrm>
          <a:off x="8688288" y="476672"/>
          <a:ext cx="3384376" cy="38933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사용자 화면 보기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361360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자주 이용하는 메뉴 </a:t>
                      </a:r>
                      <a:r>
                        <a:rPr kumimoji="1" lang="en-US" altLang="ko-KR" sz="1200" dirty="0">
                          <a:solidFill>
                            <a:schemeClr val="tx1"/>
                          </a:solidFill>
                          <a:latin typeface="+mn-ea"/>
                        </a:rPr>
                        <a:t>3</a:t>
                      </a:r>
                      <a:r>
                        <a:rPr kumimoji="1" lang="ko-KR" altLang="en-US" sz="1200" dirty="0">
                          <a:solidFill>
                            <a:schemeClr val="tx1"/>
                          </a:solidFill>
                          <a:latin typeface="+mn-ea"/>
                        </a:rPr>
                        <a:t>가지가 나타난다</a:t>
                      </a:r>
                      <a:r>
                        <a:rPr kumimoji="1" lang="en-US" altLang="ko-KR" sz="1200" dirty="0">
                          <a:solidFill>
                            <a:schemeClr val="tx1"/>
                          </a:solidFill>
                          <a:latin typeface="+mn-ea"/>
                        </a:rPr>
                        <a:t>.(</a:t>
                      </a:r>
                      <a:r>
                        <a:rPr kumimoji="1" lang="ko-KR" altLang="en-US" sz="1200" dirty="0">
                          <a:solidFill>
                            <a:schemeClr val="tx1"/>
                          </a:solidFill>
                          <a:latin typeface="+mn-ea"/>
                        </a:rPr>
                        <a:t>관리자가 설정한다</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호스팅 만료일과 도메인 만료일도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회원 가입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회원탈퇴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페이지 뷰</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새로운 글 게시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 </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건의사항 게시판 내용이 나타난다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775520" y="1275759"/>
            <a:ext cx="650613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자주 이용하는 메뉴</a:t>
            </a:r>
          </a:p>
        </p:txBody>
      </p:sp>
      <p:sp>
        <p:nvSpPr>
          <p:cNvPr id="36" name="직사각형 35">
            <a:extLst>
              <a:ext uri="{FF2B5EF4-FFF2-40B4-BE49-F238E27FC236}">
                <a16:creationId xmlns:a16="http://schemas.microsoft.com/office/drawing/2014/main" id="{8B96F294-5947-4D11-8B15-1D0C3A92B78A}"/>
              </a:ext>
            </a:extLst>
          </p:cNvPr>
          <p:cNvSpPr/>
          <p:nvPr/>
        </p:nvSpPr>
        <p:spPr>
          <a:xfrm>
            <a:off x="1775520" y="3635529"/>
            <a:ext cx="641552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건의사항</a:t>
            </a:r>
          </a:p>
        </p:txBody>
      </p:sp>
      <p:sp>
        <p:nvSpPr>
          <p:cNvPr id="37" name="직사각형 36">
            <a:extLst>
              <a:ext uri="{FF2B5EF4-FFF2-40B4-BE49-F238E27FC236}">
                <a16:creationId xmlns:a16="http://schemas.microsoft.com/office/drawing/2014/main" id="{3CD384A1-74C4-4AA1-9E3D-0AF3BA362509}"/>
              </a:ext>
            </a:extLst>
          </p:cNvPr>
          <p:cNvSpPr/>
          <p:nvPr/>
        </p:nvSpPr>
        <p:spPr>
          <a:xfrm>
            <a:off x="1775520" y="2396818"/>
            <a:ext cx="641552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Today </a:t>
            </a:r>
            <a:r>
              <a:rPr lang="ko-KR" altLang="en-US" dirty="0">
                <a:solidFill>
                  <a:sysClr val="windowText" lastClr="000000"/>
                </a:solidFill>
              </a:rPr>
              <a:t>현황</a:t>
            </a: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78449"/>
            <a:chOff x="360693" y="1100317"/>
            <a:chExt cx="1205665" cy="4078449"/>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24744"/>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pPr algn="ctr"/>
              <a:endParaRPr lang="en-US" altLang="ko-KR" sz="1400" dirty="0">
                <a:solidFill>
                  <a:sysClr val="windowText" lastClr="000000"/>
                </a:solidFill>
              </a:endParaRPr>
            </a:p>
            <a:p>
              <a:pPr algn="ctr"/>
              <a:endParaRPr lang="en-US" altLang="ko-KR" sz="1400" dirty="0">
                <a:solidFill>
                  <a:sysClr val="windowText" lastClr="000000"/>
                </a:solidFill>
              </a:endParaRPr>
            </a:p>
            <a:p>
              <a:r>
                <a:rPr lang="ko-KR" altLang="en-US" sz="1400" dirty="0">
                  <a:solidFill>
                    <a:sysClr val="windowText" lastClr="000000"/>
                  </a:solidFill>
                </a:rPr>
                <a:t>게시판 관리</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회원관리</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회원리스트</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영구정지 리스트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통계</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기본 정책 관리</a:t>
              </a:r>
              <a:endParaRPr lang="en-US" altLang="ko-KR" sz="1400" dirty="0">
                <a:solidFill>
                  <a:sysClr val="windowText" lastClr="000000"/>
                </a:solidFill>
              </a:endParaRPr>
            </a:p>
            <a:p>
              <a:endParaRPr lang="en-US" altLang="ko-KR" sz="1400" dirty="0">
                <a:solidFill>
                  <a:sysClr val="windowText" lastClr="000000"/>
                </a:solidFill>
              </a:endParaRPr>
            </a:p>
            <a:p>
              <a:endParaRPr lang="ko-KR" altLang="en-US" sz="1400" dirty="0">
                <a:solidFill>
                  <a:sysClr val="windowText" lastClr="000000"/>
                </a:solidFill>
              </a:endParaRP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199456"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311363" y="350100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393305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타원 69">
            <a:extLst>
              <a:ext uri="{FF2B5EF4-FFF2-40B4-BE49-F238E27FC236}">
                <a16:creationId xmlns:a16="http://schemas.microsoft.com/office/drawing/2014/main" id="{95B8BC47-BFD7-4218-804F-3ACDDCC976AC}"/>
              </a:ext>
            </a:extLst>
          </p:cNvPr>
          <p:cNvSpPr/>
          <p:nvPr/>
        </p:nvSpPr>
        <p:spPr>
          <a:xfrm>
            <a:off x="1847528" y="127940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1847528" y="242088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1847528" y="3645024"/>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3096FAC1-8E03-4A59-8120-09D77BC3B50E}"/>
              </a:ext>
            </a:extLst>
          </p:cNvPr>
          <p:cNvSpPr/>
          <p:nvPr/>
        </p:nvSpPr>
        <p:spPr>
          <a:xfrm>
            <a:off x="4330202"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6697B047-D4A8-44AD-BDD2-D4C00CFDF4B9}"/>
              </a:ext>
            </a:extLst>
          </p:cNvPr>
          <p:cNvSpPr/>
          <p:nvPr/>
        </p:nvSpPr>
        <p:spPr>
          <a:xfrm>
            <a:off x="4450424" y="6389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Tree>
    <p:extLst>
      <p:ext uri="{BB962C8B-B14F-4D97-AF65-F5344CB8AC3E}">
        <p14:creationId xmlns:p14="http://schemas.microsoft.com/office/powerpoint/2010/main" val="360446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1. </a:t>
            </a:r>
            <a:r>
              <a:rPr lang="ko-KR" altLang="en-US" dirty="0">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1169136515"/>
              </p:ext>
            </p:extLst>
          </p:nvPr>
        </p:nvGraphicFramePr>
        <p:xfrm>
          <a:off x="1197870" y="1700808"/>
          <a:ext cx="9796260" cy="3590183"/>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3818010">
                  <a:extLst>
                    <a:ext uri="{9D8B030D-6E8A-4147-A177-3AD203B41FA5}">
                      <a16:colId xmlns:a16="http://schemas.microsoft.com/office/drawing/2014/main" val="3020496485"/>
                    </a:ext>
                  </a:extLst>
                </a:gridCol>
              </a:tblGrid>
              <a:tr h="342763">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수정위치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문서버전</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작성자</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비고</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문서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latin typeface="+mn-ea"/>
                          <a:ea typeface="+mn-ea"/>
                        </a:rPr>
                        <a:t>Ver_1.0</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일정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서비스개요</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rPr>
                        <a:t>Ver_1.1</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a:solidFill>
                            <a:schemeClr val="tx1"/>
                          </a:solidFill>
                        </a:rPr>
                        <a:t>박정훈</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04/02</a:t>
                      </a:r>
                      <a:r>
                        <a:rPr lang="ko-KR" altLang="en-US" sz="1200" dirty="0">
                          <a:solidFill>
                            <a:schemeClr val="tx1"/>
                          </a:solidFill>
                        </a:rPr>
                        <a:t>에 피드백을 받음</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서비스 개요의 기획일정을 구체적으로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구조의 </a:t>
                      </a:r>
                      <a:r>
                        <a:rPr lang="en-US" altLang="ko-KR" sz="1200" dirty="0" err="1">
                          <a:solidFill>
                            <a:schemeClr val="tx1"/>
                          </a:solidFill>
                        </a:rPr>
                        <a:t>databae</a:t>
                      </a:r>
                      <a:r>
                        <a:rPr lang="ko-KR" altLang="en-US" sz="1200" dirty="0">
                          <a:solidFill>
                            <a:schemeClr val="tx1"/>
                          </a:solidFill>
                        </a:rPr>
                        <a:t>부분 테이블 구조 재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웹페이지를 반응형 웹페이지로 구상</a:t>
                      </a:r>
                      <a:endParaRPr lang="en-US" altLang="ko-KR" sz="1200" dirty="0">
                        <a:solidFill>
                          <a:schemeClr val="tx1"/>
                        </a:solidFill>
                      </a:endParaRPr>
                    </a:p>
                    <a:p>
                      <a:pPr marL="0" indent="0" algn="ctr" latinLnBrk="1">
                        <a:buNone/>
                      </a:pPr>
                      <a:r>
                        <a:rPr lang="en-US" altLang="ko-KR" sz="1200" dirty="0">
                          <a:solidFill>
                            <a:schemeClr val="tx1"/>
                          </a:solidFill>
                        </a:rPr>
                        <a:t>2</a:t>
                      </a:r>
                      <a:r>
                        <a:rPr lang="ko-KR" altLang="en-US" sz="1200" dirty="0">
                          <a:solidFill>
                            <a:schemeClr val="tx1"/>
                          </a:solidFill>
                        </a:rPr>
                        <a:t>와 </a:t>
                      </a:r>
                      <a:r>
                        <a:rPr lang="en-US" altLang="ko-KR" sz="1200" dirty="0">
                          <a:solidFill>
                            <a:schemeClr val="tx1"/>
                          </a:solidFill>
                        </a:rPr>
                        <a:t>3</a:t>
                      </a:r>
                      <a:r>
                        <a:rPr lang="ko-KR" altLang="en-US" sz="1200" dirty="0">
                          <a:solidFill>
                            <a:schemeClr val="tx1"/>
                          </a:solidFill>
                        </a:rPr>
                        <a:t>은 공부를 해야 가능한 것이라 생각되어 </a:t>
                      </a:r>
                      <a:br>
                        <a:rPr lang="en-US" altLang="ko-KR" sz="1200" dirty="0">
                          <a:solidFill>
                            <a:schemeClr val="tx1"/>
                          </a:solidFill>
                        </a:rPr>
                      </a:br>
                      <a:r>
                        <a:rPr lang="en-US" altLang="ko-KR" sz="1200" dirty="0">
                          <a:solidFill>
                            <a:schemeClr val="tx1"/>
                          </a:solidFill>
                        </a:rPr>
                        <a:t>-&gt;1</a:t>
                      </a:r>
                      <a:r>
                        <a:rPr lang="ko-KR" altLang="en-US" sz="1200" dirty="0">
                          <a:solidFill>
                            <a:schemeClr val="tx1"/>
                          </a:solidFill>
                        </a:rPr>
                        <a:t>의 피드백에 관해서만 수정함</a:t>
                      </a:r>
                      <a:endParaRPr lang="en-US" altLang="ko-KR"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일정 수정</a:t>
                      </a:r>
                      <a:r>
                        <a:rPr lang="en-US" altLang="ko-KR" sz="1200" dirty="0">
                          <a:solidFill>
                            <a:schemeClr val="tx1"/>
                          </a:solidFill>
                          <a:latin typeface="+mn-ea"/>
                          <a:ea typeface="+mn-ea"/>
                        </a:rPr>
                        <a:t>, </a:t>
                      </a:r>
                      <a:r>
                        <a:rPr lang="ko-KR" altLang="en-US" sz="1200" dirty="0">
                          <a:solidFill>
                            <a:schemeClr val="tx1"/>
                          </a:solidFill>
                          <a:latin typeface="+mn-ea"/>
                          <a:ea typeface="+mn-ea"/>
                        </a:rPr>
                        <a:t>관리자 페이지 추가</a:t>
                      </a:r>
                      <a:r>
                        <a:rPr lang="en-US" altLang="ko-KR" sz="1200" dirty="0">
                          <a:solidFill>
                            <a:schemeClr val="tx1"/>
                          </a:solidFill>
                          <a:latin typeface="+mn-ea"/>
                          <a:ea typeface="+mn-ea"/>
                        </a:rPr>
                        <a:t>, </a:t>
                      </a:r>
                      <a:r>
                        <a:rPr lang="ko-KR" altLang="en-US" sz="1200" dirty="0">
                          <a:solidFill>
                            <a:schemeClr val="tx1"/>
                          </a:solidFill>
                          <a:latin typeface="+mn-ea"/>
                          <a:ea typeface="+mn-ea"/>
                        </a:rPr>
                        <a:t>화면작성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서비스개요</a:t>
                      </a:r>
                      <a:endParaRPr lang="en-US" altLang="ko-KR" sz="1200" dirty="0">
                        <a:solidFill>
                          <a:schemeClr val="tx1"/>
                        </a:solidFill>
                        <a:latin typeface="+mn-ea"/>
                        <a:ea typeface="+mn-ea"/>
                      </a:endParaRPr>
                    </a:p>
                    <a:p>
                      <a:pPr marL="0" indent="0" algn="ctr" latinLnBrk="1">
                        <a:buFont typeface="Arial" panose="020B0604020202020204" pitchFamily="34" charset="0"/>
                        <a:buNone/>
                      </a:pPr>
                      <a:r>
                        <a:rPr lang="en-US" altLang="ko-KR" sz="1200" dirty="0">
                          <a:solidFill>
                            <a:schemeClr val="tx1"/>
                          </a:solidFill>
                          <a:latin typeface="+mn-ea"/>
                          <a:ea typeface="+mn-ea"/>
                        </a:rPr>
                        <a:t>-</a:t>
                      </a:r>
                      <a:r>
                        <a:rPr lang="ko-KR" altLang="en-US" sz="1200" dirty="0">
                          <a:solidFill>
                            <a:schemeClr val="tx1"/>
                          </a:solidFill>
                          <a:latin typeface="+mn-ea"/>
                          <a:ea typeface="+mn-ea"/>
                        </a:rPr>
                        <a:t>기획일정</a:t>
                      </a:r>
                      <a:r>
                        <a:rPr lang="en-US" altLang="ko-KR" sz="1200" dirty="0">
                          <a:solidFill>
                            <a:schemeClr val="tx1"/>
                          </a:solidFill>
                          <a:latin typeface="+mn-ea"/>
                          <a:ea typeface="+mn-ea"/>
                        </a:rPr>
                        <a:t>,</a:t>
                      </a:r>
                    </a:p>
                    <a:p>
                      <a:pPr marL="0" indent="0" algn="ctr" latinLnBrk="1">
                        <a:buFont typeface="Arial" panose="020B0604020202020204" pitchFamily="34" charset="0"/>
                        <a:buNone/>
                      </a:pPr>
                      <a:r>
                        <a:rPr lang="ko-KR" altLang="en-US" sz="1200" dirty="0">
                          <a:solidFill>
                            <a:schemeClr val="tx1"/>
                          </a:solidFill>
                          <a:latin typeface="+mn-ea"/>
                          <a:ea typeface="+mn-ea"/>
                        </a:rPr>
                        <a:t>구조</a:t>
                      </a:r>
                      <a:r>
                        <a:rPr lang="en-US" altLang="ko-KR" sz="1200" dirty="0">
                          <a:solidFill>
                            <a:schemeClr val="tx1"/>
                          </a:solidFill>
                          <a:latin typeface="+mn-ea"/>
                          <a:ea typeface="+mn-ea"/>
                        </a:rPr>
                        <a:t>,</a:t>
                      </a:r>
                    </a:p>
                    <a:p>
                      <a:pPr marL="0" indent="0" algn="ctr" latinLnBrk="1">
                        <a:buFont typeface="Arial" panose="020B0604020202020204" pitchFamily="34" charset="0"/>
                        <a:buNone/>
                      </a:pPr>
                      <a:r>
                        <a:rPr lang="ko-KR" altLang="en-US" sz="1200" dirty="0">
                          <a:solidFill>
                            <a:schemeClr val="tx1"/>
                          </a:solidFill>
                          <a:latin typeface="+mn-ea"/>
                          <a:ea typeface="+mn-ea"/>
                        </a:rPr>
                        <a:t>화면작성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rPr>
                        <a:t>Ver_1.2</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04/03</a:t>
                      </a:r>
                      <a:r>
                        <a:rPr lang="ko-KR" altLang="en-US" sz="1200" dirty="0">
                          <a:solidFill>
                            <a:schemeClr val="tx1"/>
                          </a:solidFill>
                        </a:rPr>
                        <a:t>에 피드백을 받음</a:t>
                      </a:r>
                      <a:endParaRPr lang="en-US" altLang="ko-KR" sz="1200" dirty="0">
                        <a:solidFill>
                          <a:schemeClr val="tx1"/>
                        </a:solidFill>
                      </a:endParaRPr>
                    </a:p>
                    <a:p>
                      <a:pPr algn="ctr" latinLnBrk="1"/>
                      <a:r>
                        <a:rPr lang="en-US" altLang="ko-KR" sz="1200" dirty="0">
                          <a:solidFill>
                            <a:schemeClr val="tx1"/>
                          </a:solidFill>
                        </a:rPr>
                        <a:t>1. </a:t>
                      </a:r>
                      <a:r>
                        <a:rPr lang="ko-KR" altLang="en-US" sz="1200" dirty="0">
                          <a:solidFill>
                            <a:schemeClr val="tx1"/>
                          </a:solidFill>
                        </a:rPr>
                        <a:t>반응형 페이지로 만들거나 모바일과 </a:t>
                      </a:r>
                      <a:r>
                        <a:rPr lang="en-US" altLang="ko-KR" sz="1200" dirty="0">
                          <a:solidFill>
                            <a:schemeClr val="tx1"/>
                          </a:solidFill>
                        </a:rPr>
                        <a:t>PC</a:t>
                      </a:r>
                      <a:r>
                        <a:rPr lang="ko-KR" altLang="en-US" sz="1200" dirty="0">
                          <a:solidFill>
                            <a:schemeClr val="tx1"/>
                          </a:solidFill>
                        </a:rPr>
                        <a:t>용 화면을 분리해서 만들어 볼 것</a:t>
                      </a:r>
                      <a:endParaRPr lang="en-US" altLang="ko-KR" sz="1200" dirty="0">
                        <a:solidFill>
                          <a:schemeClr val="tx1"/>
                        </a:solidFill>
                      </a:endParaRPr>
                    </a:p>
                    <a:p>
                      <a:pPr algn="ctr" latinLnBrk="1"/>
                      <a:r>
                        <a:rPr lang="en-US" altLang="ko-KR" sz="1200" dirty="0">
                          <a:solidFill>
                            <a:schemeClr val="tx1"/>
                          </a:solidFill>
                        </a:rPr>
                        <a:t>2. </a:t>
                      </a:r>
                      <a:r>
                        <a:rPr lang="ko-KR" altLang="en-US" sz="1200" dirty="0">
                          <a:solidFill>
                            <a:schemeClr val="tx1"/>
                          </a:solidFill>
                        </a:rPr>
                        <a:t>관리자 페이지 추가</a:t>
                      </a:r>
                      <a:endParaRPr lang="en-US" altLang="ko-KR" sz="1200" dirty="0">
                        <a:solidFill>
                          <a:schemeClr val="tx1"/>
                        </a:solidFill>
                      </a:endParaRPr>
                    </a:p>
                    <a:p>
                      <a:pPr algn="ctr" latinLnBrk="1"/>
                      <a:r>
                        <a:rPr lang="en-US" altLang="ko-KR" sz="1200" dirty="0">
                          <a:solidFill>
                            <a:schemeClr val="tx1"/>
                          </a:solidFill>
                        </a:rPr>
                        <a:t>3. </a:t>
                      </a:r>
                      <a:r>
                        <a:rPr lang="ko-KR" altLang="en-US" sz="1200" dirty="0">
                          <a:solidFill>
                            <a:schemeClr val="tx1"/>
                          </a:solidFill>
                        </a:rPr>
                        <a:t>서비스 개요의 기획일정을 구체적이고 현실적으로 작성</a:t>
                      </a:r>
                      <a:endParaRPr lang="en-US" altLang="ko-KR" sz="1200" dirty="0">
                        <a:solidFill>
                          <a:schemeClr val="tx1"/>
                        </a:solidFill>
                      </a:endParaRPr>
                    </a:p>
                    <a:p>
                      <a:pPr algn="ctr" latinLnBrk="1"/>
                      <a:r>
                        <a:rPr lang="en-US" altLang="ko-KR" sz="1200" dirty="0">
                          <a:solidFill>
                            <a:schemeClr val="tx1"/>
                          </a:solidFill>
                        </a:rPr>
                        <a:t>-&gt; 1</a:t>
                      </a:r>
                      <a:r>
                        <a:rPr lang="ko-KR" altLang="en-US" sz="1200" dirty="0">
                          <a:solidFill>
                            <a:schemeClr val="tx1"/>
                          </a:solidFill>
                        </a:rPr>
                        <a:t>의 피드백에 관해 반응형 페이지로 수정함</a:t>
                      </a:r>
                      <a:endParaRPr lang="en-US" altLang="ko-KR" sz="1200" dirty="0">
                        <a:solidFill>
                          <a:schemeClr val="tx1"/>
                        </a:solidFill>
                      </a:endParaRPr>
                    </a:p>
                    <a:p>
                      <a:pPr algn="ctr" latinLnBrk="1"/>
                      <a:r>
                        <a:rPr lang="en-US" altLang="ko-KR" sz="1200" dirty="0">
                          <a:solidFill>
                            <a:schemeClr val="tx1"/>
                          </a:solidFill>
                        </a:rPr>
                        <a:t>2</a:t>
                      </a:r>
                      <a:r>
                        <a:rPr lang="ko-KR" altLang="en-US" sz="1200" dirty="0">
                          <a:solidFill>
                            <a:schemeClr val="tx1"/>
                          </a:solidFill>
                        </a:rPr>
                        <a:t>의 피드백에 관해서 추가함</a:t>
                      </a:r>
                      <a:endParaRPr lang="en-US" altLang="ko-KR" sz="1200" dirty="0">
                        <a:solidFill>
                          <a:schemeClr val="tx1"/>
                        </a:solidFill>
                      </a:endParaRPr>
                    </a:p>
                    <a:p>
                      <a:pPr algn="ctr" latinLnBrk="1"/>
                      <a:r>
                        <a:rPr lang="en-US" altLang="ko-KR" sz="1200" dirty="0">
                          <a:solidFill>
                            <a:schemeClr val="tx1"/>
                          </a:solidFill>
                        </a:rPr>
                        <a:t>3</a:t>
                      </a:r>
                      <a:r>
                        <a:rPr lang="ko-KR" altLang="en-US" sz="1200" dirty="0">
                          <a:solidFill>
                            <a:schemeClr val="tx1"/>
                          </a:solidFill>
                        </a:rPr>
                        <a:t>의 피드백에 관해서 수정함</a:t>
                      </a:r>
                      <a:r>
                        <a:rPr lang="en-US" altLang="ko-KR" sz="1200" dirty="0">
                          <a:solidFill>
                            <a:schemeClr val="tx1"/>
                          </a:solidFill>
                        </a:rPr>
                        <a:t> </a:t>
                      </a:r>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109803286"/>
              </p:ext>
            </p:extLst>
          </p:nvPr>
        </p:nvGraphicFramePr>
        <p:xfrm>
          <a:off x="1197871" y="1772816"/>
          <a:ext cx="9796258" cy="353615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45936">
                <a:tc>
                  <a:txBody>
                    <a:bodyPr/>
                    <a:lstStyle/>
                    <a:p>
                      <a:pPr algn="ctr" latinLnBrk="1"/>
                      <a:r>
                        <a:rPr lang="ko-KR" altLang="en-US" sz="12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플랫폼을 개발해 보고 싶었는데 아버지가 낚시를 좋아하셔서 낚시에 관한 플랫폼을 만들어보자는 생각을 하게 되었다</a:t>
                      </a:r>
                      <a:r>
                        <a:rPr lang="en-US" altLang="ko-KR" sz="1200" dirty="0">
                          <a:solidFill>
                            <a:schemeClr val="tx1"/>
                          </a:solidFill>
                          <a:latin typeface="+mn-ea"/>
                          <a:ea typeface="+mn-ea"/>
                        </a:rPr>
                        <a:t>.</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플랫폼 제작</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낚시꾼들을 위한 어종인식 기능 제공</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직관적이고 간편한 플랫폼이 생긴다</a:t>
                      </a:r>
                      <a:r>
                        <a:rPr lang="en-US" altLang="ko-KR" sz="12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낚시꾼들이 자기가 잡은 물고기가 어떤 어종인지를 쉽게 알 수 있다</a:t>
                      </a:r>
                      <a:r>
                        <a:rPr lang="en-US" altLang="ko-KR" sz="12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12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회원관리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어종인식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게시판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12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r>
                        <a:rPr lang="ko-KR" altLang="en-US" sz="1200" dirty="0">
                          <a:solidFill>
                            <a:schemeClr val="tx1"/>
                          </a:solidFill>
                          <a:latin typeface="+mn-ea"/>
                          <a:ea typeface="+mn-ea"/>
                        </a:rPr>
                        <a:t>바다낚시</a:t>
                      </a:r>
                      <a:r>
                        <a:rPr lang="en-US" altLang="ko-KR" sz="1200" dirty="0">
                          <a:solidFill>
                            <a:schemeClr val="tx1"/>
                          </a:solidFill>
                          <a:latin typeface="+mn-ea"/>
                          <a:ea typeface="+mn-ea"/>
                        </a:rPr>
                        <a:t>, </a:t>
                      </a:r>
                      <a:r>
                        <a:rPr lang="ko-KR" altLang="en-US" sz="1200" dirty="0">
                          <a:solidFill>
                            <a:schemeClr val="tx1"/>
                          </a:solidFill>
                          <a:latin typeface="+mn-ea"/>
                          <a:ea typeface="+mn-ea"/>
                        </a:rPr>
                        <a:t>민물낚시</a:t>
                      </a:r>
                      <a:r>
                        <a:rPr lang="en-US" altLang="ko-KR" sz="1200" dirty="0">
                          <a:solidFill>
                            <a:schemeClr val="tx1"/>
                          </a:solidFill>
                          <a:latin typeface="+mn-ea"/>
                          <a:ea typeface="+mn-ea"/>
                        </a:rPr>
                        <a:t>, </a:t>
                      </a:r>
                      <a:r>
                        <a:rPr lang="ko-KR" altLang="en-US" sz="1200" dirty="0" err="1">
                          <a:solidFill>
                            <a:schemeClr val="tx1"/>
                          </a:solidFill>
                          <a:latin typeface="+mn-ea"/>
                          <a:ea typeface="+mn-ea"/>
                        </a:rPr>
                        <a:t>조황</a:t>
                      </a:r>
                      <a:r>
                        <a:rPr lang="en-US" altLang="ko-KR" sz="1200" dirty="0">
                          <a:solidFill>
                            <a:schemeClr val="tx1"/>
                          </a:solidFill>
                          <a:latin typeface="+mn-ea"/>
                          <a:ea typeface="+mn-ea"/>
                        </a:rPr>
                        <a:t>)</a:t>
                      </a:r>
                      <a:r>
                        <a:rPr lang="ko-KR" altLang="en-US" sz="1200" dirty="0">
                          <a:solidFill>
                            <a:schemeClr val="tx1"/>
                          </a:solidFill>
                          <a:latin typeface="+mn-ea"/>
                          <a:ea typeface="+mn-ea"/>
                        </a:rPr>
                        <a:t> 제공하는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낚시용품 판매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중고거래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29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753618760"/>
              </p:ext>
            </p:extLst>
          </p:nvPr>
        </p:nvGraphicFramePr>
        <p:xfrm>
          <a:off x="435780" y="1268760"/>
          <a:ext cx="11344477" cy="4536502"/>
        </p:xfrm>
        <a:graphic>
          <a:graphicData uri="http://schemas.openxmlformats.org/drawingml/2006/table">
            <a:tbl>
              <a:tblPr>
                <a:tableStyleId>{5C22544A-7EE6-4342-B048-85BDC9FD1C3A}</a:tableStyleId>
              </a:tblPr>
              <a:tblGrid>
                <a:gridCol w="1546087">
                  <a:extLst>
                    <a:ext uri="{9D8B030D-6E8A-4147-A177-3AD203B41FA5}">
                      <a16:colId xmlns:a16="http://schemas.microsoft.com/office/drawing/2014/main" val="20000"/>
                    </a:ext>
                  </a:extLst>
                </a:gridCol>
                <a:gridCol w="326613">
                  <a:extLst>
                    <a:ext uri="{9D8B030D-6E8A-4147-A177-3AD203B41FA5}">
                      <a16:colId xmlns:a16="http://schemas.microsoft.com/office/drawing/2014/main" val="20005"/>
                    </a:ext>
                  </a:extLst>
                </a:gridCol>
                <a:gridCol w="326613">
                  <a:extLst>
                    <a:ext uri="{9D8B030D-6E8A-4147-A177-3AD203B41FA5}">
                      <a16:colId xmlns:a16="http://schemas.microsoft.com/office/drawing/2014/main" val="1210293000"/>
                    </a:ext>
                  </a:extLst>
                </a:gridCol>
                <a:gridCol w="326613">
                  <a:extLst>
                    <a:ext uri="{9D8B030D-6E8A-4147-A177-3AD203B41FA5}">
                      <a16:colId xmlns:a16="http://schemas.microsoft.com/office/drawing/2014/main" val="771077012"/>
                    </a:ext>
                  </a:extLst>
                </a:gridCol>
                <a:gridCol w="326613">
                  <a:extLst>
                    <a:ext uri="{9D8B030D-6E8A-4147-A177-3AD203B41FA5}">
                      <a16:colId xmlns:a16="http://schemas.microsoft.com/office/drawing/2014/main" val="1751215459"/>
                    </a:ext>
                  </a:extLst>
                </a:gridCol>
                <a:gridCol w="326613">
                  <a:extLst>
                    <a:ext uri="{9D8B030D-6E8A-4147-A177-3AD203B41FA5}">
                      <a16:colId xmlns:a16="http://schemas.microsoft.com/office/drawing/2014/main" val="2329614714"/>
                    </a:ext>
                  </a:extLst>
                </a:gridCol>
                <a:gridCol w="326613">
                  <a:extLst>
                    <a:ext uri="{9D8B030D-6E8A-4147-A177-3AD203B41FA5}">
                      <a16:colId xmlns:a16="http://schemas.microsoft.com/office/drawing/2014/main" val="4138862234"/>
                    </a:ext>
                  </a:extLst>
                </a:gridCol>
                <a:gridCol w="326613">
                  <a:extLst>
                    <a:ext uri="{9D8B030D-6E8A-4147-A177-3AD203B41FA5}">
                      <a16:colId xmlns:a16="http://schemas.microsoft.com/office/drawing/2014/main" val="1466799666"/>
                    </a:ext>
                  </a:extLst>
                </a:gridCol>
                <a:gridCol w="326613">
                  <a:extLst>
                    <a:ext uri="{9D8B030D-6E8A-4147-A177-3AD203B41FA5}">
                      <a16:colId xmlns:a16="http://schemas.microsoft.com/office/drawing/2014/main" val="1166345259"/>
                    </a:ext>
                  </a:extLst>
                </a:gridCol>
                <a:gridCol w="326613">
                  <a:extLst>
                    <a:ext uri="{9D8B030D-6E8A-4147-A177-3AD203B41FA5}">
                      <a16:colId xmlns:a16="http://schemas.microsoft.com/office/drawing/2014/main" val="3321272262"/>
                    </a:ext>
                  </a:extLst>
                </a:gridCol>
                <a:gridCol w="326613">
                  <a:extLst>
                    <a:ext uri="{9D8B030D-6E8A-4147-A177-3AD203B41FA5}">
                      <a16:colId xmlns:a16="http://schemas.microsoft.com/office/drawing/2014/main" val="145268743"/>
                    </a:ext>
                  </a:extLst>
                </a:gridCol>
                <a:gridCol w="326613">
                  <a:extLst>
                    <a:ext uri="{9D8B030D-6E8A-4147-A177-3AD203B41FA5}">
                      <a16:colId xmlns:a16="http://schemas.microsoft.com/office/drawing/2014/main" val="2076996497"/>
                    </a:ext>
                  </a:extLst>
                </a:gridCol>
                <a:gridCol w="326613">
                  <a:extLst>
                    <a:ext uri="{9D8B030D-6E8A-4147-A177-3AD203B41FA5}">
                      <a16:colId xmlns:a16="http://schemas.microsoft.com/office/drawing/2014/main" val="3842149454"/>
                    </a:ext>
                  </a:extLst>
                </a:gridCol>
                <a:gridCol w="326613">
                  <a:extLst>
                    <a:ext uri="{9D8B030D-6E8A-4147-A177-3AD203B41FA5}">
                      <a16:colId xmlns:a16="http://schemas.microsoft.com/office/drawing/2014/main" val="3305853063"/>
                    </a:ext>
                  </a:extLst>
                </a:gridCol>
                <a:gridCol w="326613">
                  <a:extLst>
                    <a:ext uri="{9D8B030D-6E8A-4147-A177-3AD203B41FA5}">
                      <a16:colId xmlns:a16="http://schemas.microsoft.com/office/drawing/2014/main" val="1283256527"/>
                    </a:ext>
                  </a:extLst>
                </a:gridCol>
                <a:gridCol w="326613">
                  <a:extLst>
                    <a:ext uri="{9D8B030D-6E8A-4147-A177-3AD203B41FA5}">
                      <a16:colId xmlns:a16="http://schemas.microsoft.com/office/drawing/2014/main" val="2607509520"/>
                    </a:ext>
                  </a:extLst>
                </a:gridCol>
                <a:gridCol w="326613">
                  <a:extLst>
                    <a:ext uri="{9D8B030D-6E8A-4147-A177-3AD203B41FA5}">
                      <a16:colId xmlns:a16="http://schemas.microsoft.com/office/drawing/2014/main" val="49912814"/>
                    </a:ext>
                  </a:extLst>
                </a:gridCol>
                <a:gridCol w="326613">
                  <a:extLst>
                    <a:ext uri="{9D8B030D-6E8A-4147-A177-3AD203B41FA5}">
                      <a16:colId xmlns:a16="http://schemas.microsoft.com/office/drawing/2014/main" val="3217253255"/>
                    </a:ext>
                  </a:extLst>
                </a:gridCol>
                <a:gridCol w="326613">
                  <a:extLst>
                    <a:ext uri="{9D8B030D-6E8A-4147-A177-3AD203B41FA5}">
                      <a16:colId xmlns:a16="http://schemas.microsoft.com/office/drawing/2014/main" val="2529008062"/>
                    </a:ext>
                  </a:extLst>
                </a:gridCol>
                <a:gridCol w="326613">
                  <a:extLst>
                    <a:ext uri="{9D8B030D-6E8A-4147-A177-3AD203B41FA5}">
                      <a16:colId xmlns:a16="http://schemas.microsoft.com/office/drawing/2014/main" val="2876587135"/>
                    </a:ext>
                  </a:extLst>
                </a:gridCol>
                <a:gridCol w="326613">
                  <a:extLst>
                    <a:ext uri="{9D8B030D-6E8A-4147-A177-3AD203B41FA5}">
                      <a16:colId xmlns:a16="http://schemas.microsoft.com/office/drawing/2014/main" val="206561514"/>
                    </a:ext>
                  </a:extLst>
                </a:gridCol>
                <a:gridCol w="326613">
                  <a:extLst>
                    <a:ext uri="{9D8B030D-6E8A-4147-A177-3AD203B41FA5}">
                      <a16:colId xmlns:a16="http://schemas.microsoft.com/office/drawing/2014/main" val="680085949"/>
                    </a:ext>
                  </a:extLst>
                </a:gridCol>
                <a:gridCol w="326613">
                  <a:extLst>
                    <a:ext uri="{9D8B030D-6E8A-4147-A177-3AD203B41FA5}">
                      <a16:colId xmlns:a16="http://schemas.microsoft.com/office/drawing/2014/main" val="105324567"/>
                    </a:ext>
                  </a:extLst>
                </a:gridCol>
                <a:gridCol w="326613">
                  <a:extLst>
                    <a:ext uri="{9D8B030D-6E8A-4147-A177-3AD203B41FA5}">
                      <a16:colId xmlns:a16="http://schemas.microsoft.com/office/drawing/2014/main" val="1787513395"/>
                    </a:ext>
                  </a:extLst>
                </a:gridCol>
                <a:gridCol w="326613">
                  <a:extLst>
                    <a:ext uri="{9D8B030D-6E8A-4147-A177-3AD203B41FA5}">
                      <a16:colId xmlns:a16="http://schemas.microsoft.com/office/drawing/2014/main" val="1022291906"/>
                    </a:ext>
                  </a:extLst>
                </a:gridCol>
                <a:gridCol w="326613">
                  <a:extLst>
                    <a:ext uri="{9D8B030D-6E8A-4147-A177-3AD203B41FA5}">
                      <a16:colId xmlns:a16="http://schemas.microsoft.com/office/drawing/2014/main" val="1816887057"/>
                    </a:ext>
                  </a:extLst>
                </a:gridCol>
                <a:gridCol w="326613">
                  <a:extLst>
                    <a:ext uri="{9D8B030D-6E8A-4147-A177-3AD203B41FA5}">
                      <a16:colId xmlns:a16="http://schemas.microsoft.com/office/drawing/2014/main" val="465159316"/>
                    </a:ext>
                  </a:extLst>
                </a:gridCol>
                <a:gridCol w="326613">
                  <a:extLst>
                    <a:ext uri="{9D8B030D-6E8A-4147-A177-3AD203B41FA5}">
                      <a16:colId xmlns:a16="http://schemas.microsoft.com/office/drawing/2014/main" val="2541842048"/>
                    </a:ext>
                  </a:extLst>
                </a:gridCol>
                <a:gridCol w="326613">
                  <a:extLst>
                    <a:ext uri="{9D8B030D-6E8A-4147-A177-3AD203B41FA5}">
                      <a16:colId xmlns:a16="http://schemas.microsoft.com/office/drawing/2014/main" val="2490992035"/>
                    </a:ext>
                  </a:extLst>
                </a:gridCol>
                <a:gridCol w="326613">
                  <a:extLst>
                    <a:ext uri="{9D8B030D-6E8A-4147-A177-3AD203B41FA5}">
                      <a16:colId xmlns:a16="http://schemas.microsoft.com/office/drawing/2014/main" val="2791258102"/>
                    </a:ext>
                  </a:extLst>
                </a:gridCol>
                <a:gridCol w="326613">
                  <a:extLst>
                    <a:ext uri="{9D8B030D-6E8A-4147-A177-3AD203B41FA5}">
                      <a16:colId xmlns:a16="http://schemas.microsoft.com/office/drawing/2014/main" val="3233357298"/>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ko-KR" altLang="en-US" sz="1200" dirty="0" err="1">
                          <a:solidFill>
                            <a:schemeClr val="tx1"/>
                          </a:solidFill>
                          <a:latin typeface="+mn-ea"/>
                          <a:ea typeface="+mn-ea"/>
                        </a:rPr>
                        <a:t>기확서</a:t>
                      </a:r>
                      <a:r>
                        <a:rPr lang="ko-KR" altLang="en-US" sz="1200" dirty="0">
                          <a:solidFill>
                            <a:schemeClr val="tx1"/>
                          </a:solidFill>
                          <a:latin typeface="+mn-ea"/>
                          <a:ea typeface="+mn-ea"/>
                        </a:rPr>
                        <a:t> 작성</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HTML, CSS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err="1">
                          <a:solidFill>
                            <a:schemeClr val="tx1"/>
                          </a:solidFill>
                          <a:latin typeface="+mn-ea"/>
                          <a:ea typeface="+mn-ea"/>
                        </a:rPr>
                        <a:t>Javascript</a:t>
                      </a:r>
                      <a:r>
                        <a:rPr lang="en-US" altLang="ko-KR" sz="1200" dirty="0">
                          <a:solidFill>
                            <a:schemeClr val="tx1"/>
                          </a:solidFill>
                          <a:latin typeface="+mn-ea"/>
                          <a:ea typeface="+mn-ea"/>
                        </a:rPr>
                        <a:t>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6609050"/>
              </p:ext>
            </p:extLst>
          </p:nvPr>
        </p:nvGraphicFramePr>
        <p:xfrm>
          <a:off x="435781" y="1268761"/>
          <a:ext cx="11320438" cy="4536505"/>
        </p:xfrm>
        <a:graphic>
          <a:graphicData uri="http://schemas.openxmlformats.org/drawingml/2006/table">
            <a:tbl>
              <a:tblPr>
                <a:tableStyleId>{5C22544A-7EE6-4342-B048-85BDC9FD1C3A}</a:tableStyleId>
              </a:tblPr>
              <a:tblGrid>
                <a:gridCol w="1499638">
                  <a:extLst>
                    <a:ext uri="{9D8B030D-6E8A-4147-A177-3AD203B41FA5}">
                      <a16:colId xmlns:a16="http://schemas.microsoft.com/office/drawing/2014/main" val="20000"/>
                    </a:ext>
                  </a:extLst>
                </a:gridCol>
                <a:gridCol w="316800">
                  <a:extLst>
                    <a:ext uri="{9D8B030D-6E8A-4147-A177-3AD203B41FA5}">
                      <a16:colId xmlns:a16="http://schemas.microsoft.com/office/drawing/2014/main" val="20005"/>
                    </a:ext>
                  </a:extLst>
                </a:gridCol>
                <a:gridCol w="316800">
                  <a:extLst>
                    <a:ext uri="{9D8B030D-6E8A-4147-A177-3AD203B41FA5}">
                      <a16:colId xmlns:a16="http://schemas.microsoft.com/office/drawing/2014/main" val="1210293000"/>
                    </a:ext>
                  </a:extLst>
                </a:gridCol>
                <a:gridCol w="316800">
                  <a:extLst>
                    <a:ext uri="{9D8B030D-6E8A-4147-A177-3AD203B41FA5}">
                      <a16:colId xmlns:a16="http://schemas.microsoft.com/office/drawing/2014/main" val="771077012"/>
                    </a:ext>
                  </a:extLst>
                </a:gridCol>
                <a:gridCol w="316800">
                  <a:extLst>
                    <a:ext uri="{9D8B030D-6E8A-4147-A177-3AD203B41FA5}">
                      <a16:colId xmlns:a16="http://schemas.microsoft.com/office/drawing/2014/main" val="1751215459"/>
                    </a:ext>
                  </a:extLst>
                </a:gridCol>
                <a:gridCol w="316800">
                  <a:extLst>
                    <a:ext uri="{9D8B030D-6E8A-4147-A177-3AD203B41FA5}">
                      <a16:colId xmlns:a16="http://schemas.microsoft.com/office/drawing/2014/main" val="2329614714"/>
                    </a:ext>
                  </a:extLst>
                </a:gridCol>
                <a:gridCol w="316800">
                  <a:extLst>
                    <a:ext uri="{9D8B030D-6E8A-4147-A177-3AD203B41FA5}">
                      <a16:colId xmlns:a16="http://schemas.microsoft.com/office/drawing/2014/main" val="4138862234"/>
                    </a:ext>
                  </a:extLst>
                </a:gridCol>
                <a:gridCol w="316800">
                  <a:extLst>
                    <a:ext uri="{9D8B030D-6E8A-4147-A177-3AD203B41FA5}">
                      <a16:colId xmlns:a16="http://schemas.microsoft.com/office/drawing/2014/main" val="1466799666"/>
                    </a:ext>
                  </a:extLst>
                </a:gridCol>
                <a:gridCol w="316800">
                  <a:extLst>
                    <a:ext uri="{9D8B030D-6E8A-4147-A177-3AD203B41FA5}">
                      <a16:colId xmlns:a16="http://schemas.microsoft.com/office/drawing/2014/main" val="1166345259"/>
                    </a:ext>
                  </a:extLst>
                </a:gridCol>
                <a:gridCol w="316800">
                  <a:extLst>
                    <a:ext uri="{9D8B030D-6E8A-4147-A177-3AD203B41FA5}">
                      <a16:colId xmlns:a16="http://schemas.microsoft.com/office/drawing/2014/main" val="3321272262"/>
                    </a:ext>
                  </a:extLst>
                </a:gridCol>
                <a:gridCol w="316800">
                  <a:extLst>
                    <a:ext uri="{9D8B030D-6E8A-4147-A177-3AD203B41FA5}">
                      <a16:colId xmlns:a16="http://schemas.microsoft.com/office/drawing/2014/main" val="145268743"/>
                    </a:ext>
                  </a:extLst>
                </a:gridCol>
                <a:gridCol w="316800">
                  <a:extLst>
                    <a:ext uri="{9D8B030D-6E8A-4147-A177-3AD203B41FA5}">
                      <a16:colId xmlns:a16="http://schemas.microsoft.com/office/drawing/2014/main" val="2076996497"/>
                    </a:ext>
                  </a:extLst>
                </a:gridCol>
                <a:gridCol w="316800">
                  <a:extLst>
                    <a:ext uri="{9D8B030D-6E8A-4147-A177-3AD203B41FA5}">
                      <a16:colId xmlns:a16="http://schemas.microsoft.com/office/drawing/2014/main" val="3842149454"/>
                    </a:ext>
                  </a:extLst>
                </a:gridCol>
                <a:gridCol w="316800">
                  <a:extLst>
                    <a:ext uri="{9D8B030D-6E8A-4147-A177-3AD203B41FA5}">
                      <a16:colId xmlns:a16="http://schemas.microsoft.com/office/drawing/2014/main" val="3305853063"/>
                    </a:ext>
                  </a:extLst>
                </a:gridCol>
                <a:gridCol w="316800">
                  <a:extLst>
                    <a:ext uri="{9D8B030D-6E8A-4147-A177-3AD203B41FA5}">
                      <a16:colId xmlns:a16="http://schemas.microsoft.com/office/drawing/2014/main" val="1283256527"/>
                    </a:ext>
                  </a:extLst>
                </a:gridCol>
                <a:gridCol w="316800">
                  <a:extLst>
                    <a:ext uri="{9D8B030D-6E8A-4147-A177-3AD203B41FA5}">
                      <a16:colId xmlns:a16="http://schemas.microsoft.com/office/drawing/2014/main" val="2607509520"/>
                    </a:ext>
                  </a:extLst>
                </a:gridCol>
                <a:gridCol w="316800">
                  <a:extLst>
                    <a:ext uri="{9D8B030D-6E8A-4147-A177-3AD203B41FA5}">
                      <a16:colId xmlns:a16="http://schemas.microsoft.com/office/drawing/2014/main" val="49912814"/>
                    </a:ext>
                  </a:extLst>
                </a:gridCol>
                <a:gridCol w="316800">
                  <a:extLst>
                    <a:ext uri="{9D8B030D-6E8A-4147-A177-3AD203B41FA5}">
                      <a16:colId xmlns:a16="http://schemas.microsoft.com/office/drawing/2014/main" val="3217253255"/>
                    </a:ext>
                  </a:extLst>
                </a:gridCol>
                <a:gridCol w="316800">
                  <a:extLst>
                    <a:ext uri="{9D8B030D-6E8A-4147-A177-3AD203B41FA5}">
                      <a16:colId xmlns:a16="http://schemas.microsoft.com/office/drawing/2014/main" val="2529008062"/>
                    </a:ext>
                  </a:extLst>
                </a:gridCol>
                <a:gridCol w="316800">
                  <a:extLst>
                    <a:ext uri="{9D8B030D-6E8A-4147-A177-3AD203B41FA5}">
                      <a16:colId xmlns:a16="http://schemas.microsoft.com/office/drawing/2014/main" val="2876587135"/>
                    </a:ext>
                  </a:extLst>
                </a:gridCol>
                <a:gridCol w="316800">
                  <a:extLst>
                    <a:ext uri="{9D8B030D-6E8A-4147-A177-3AD203B41FA5}">
                      <a16:colId xmlns:a16="http://schemas.microsoft.com/office/drawing/2014/main" val="206561514"/>
                    </a:ext>
                  </a:extLst>
                </a:gridCol>
                <a:gridCol w="316800">
                  <a:extLst>
                    <a:ext uri="{9D8B030D-6E8A-4147-A177-3AD203B41FA5}">
                      <a16:colId xmlns:a16="http://schemas.microsoft.com/office/drawing/2014/main" val="680085949"/>
                    </a:ext>
                  </a:extLst>
                </a:gridCol>
                <a:gridCol w="316800">
                  <a:extLst>
                    <a:ext uri="{9D8B030D-6E8A-4147-A177-3AD203B41FA5}">
                      <a16:colId xmlns:a16="http://schemas.microsoft.com/office/drawing/2014/main" val="105324567"/>
                    </a:ext>
                  </a:extLst>
                </a:gridCol>
                <a:gridCol w="316800">
                  <a:extLst>
                    <a:ext uri="{9D8B030D-6E8A-4147-A177-3AD203B41FA5}">
                      <a16:colId xmlns:a16="http://schemas.microsoft.com/office/drawing/2014/main" val="1787513395"/>
                    </a:ext>
                  </a:extLst>
                </a:gridCol>
                <a:gridCol w="316800">
                  <a:extLst>
                    <a:ext uri="{9D8B030D-6E8A-4147-A177-3AD203B41FA5}">
                      <a16:colId xmlns:a16="http://schemas.microsoft.com/office/drawing/2014/main" val="1022291906"/>
                    </a:ext>
                  </a:extLst>
                </a:gridCol>
                <a:gridCol w="316800">
                  <a:extLst>
                    <a:ext uri="{9D8B030D-6E8A-4147-A177-3AD203B41FA5}">
                      <a16:colId xmlns:a16="http://schemas.microsoft.com/office/drawing/2014/main" val="1816887057"/>
                    </a:ext>
                  </a:extLst>
                </a:gridCol>
                <a:gridCol w="316800">
                  <a:extLst>
                    <a:ext uri="{9D8B030D-6E8A-4147-A177-3AD203B41FA5}">
                      <a16:colId xmlns:a16="http://schemas.microsoft.com/office/drawing/2014/main" val="465159316"/>
                    </a:ext>
                  </a:extLst>
                </a:gridCol>
                <a:gridCol w="316800">
                  <a:extLst>
                    <a:ext uri="{9D8B030D-6E8A-4147-A177-3AD203B41FA5}">
                      <a16:colId xmlns:a16="http://schemas.microsoft.com/office/drawing/2014/main" val="2541842048"/>
                    </a:ext>
                  </a:extLst>
                </a:gridCol>
                <a:gridCol w="316800">
                  <a:extLst>
                    <a:ext uri="{9D8B030D-6E8A-4147-A177-3AD203B41FA5}">
                      <a16:colId xmlns:a16="http://schemas.microsoft.com/office/drawing/2014/main" val="2490992035"/>
                    </a:ext>
                  </a:extLst>
                </a:gridCol>
                <a:gridCol w="316800">
                  <a:extLst>
                    <a:ext uri="{9D8B030D-6E8A-4147-A177-3AD203B41FA5}">
                      <a16:colId xmlns:a16="http://schemas.microsoft.com/office/drawing/2014/main" val="2791258102"/>
                    </a:ext>
                  </a:extLst>
                </a:gridCol>
                <a:gridCol w="316800">
                  <a:extLst>
                    <a:ext uri="{9D8B030D-6E8A-4147-A177-3AD203B41FA5}">
                      <a16:colId xmlns:a16="http://schemas.microsoft.com/office/drawing/2014/main" val="3233357298"/>
                    </a:ext>
                  </a:extLst>
                </a:gridCol>
                <a:gridCol w="316800">
                  <a:extLst>
                    <a:ext uri="{9D8B030D-6E8A-4147-A177-3AD203B41FA5}">
                      <a16:colId xmlns:a16="http://schemas.microsoft.com/office/drawing/2014/main" val="1616724184"/>
                    </a:ext>
                  </a:extLst>
                </a:gridCol>
              </a:tblGrid>
              <a:tr h="465114">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8404106"/>
                  </a:ext>
                </a:extLst>
              </a:tr>
              <a:tr h="56902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75592">
                <a:tc>
                  <a:txBody>
                    <a:bodyPr/>
                    <a:lstStyle/>
                    <a:p>
                      <a:pPr algn="ctr" latinLnBrk="1">
                        <a:lnSpc>
                          <a:spcPct val="120000"/>
                        </a:lnSpc>
                      </a:pPr>
                      <a:r>
                        <a:rPr lang="ko-KR" altLang="en-US" sz="1200" dirty="0">
                          <a:solidFill>
                            <a:schemeClr val="tx1"/>
                          </a:solidFill>
                          <a:latin typeface="+mn-ea"/>
                          <a:ea typeface="+mn-ea"/>
                        </a:rPr>
                        <a:t>사용자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75592">
                <a:tc>
                  <a:txBody>
                    <a:bodyPr/>
                    <a:lstStyle/>
                    <a:p>
                      <a:pPr algn="ctr" latinLnBrk="1">
                        <a:lnSpc>
                          <a:spcPct val="120000"/>
                        </a:lnSpc>
                      </a:pPr>
                      <a:r>
                        <a:rPr lang="ko-KR" altLang="en-US" sz="1200" dirty="0">
                          <a:solidFill>
                            <a:schemeClr val="tx1"/>
                          </a:solidFill>
                          <a:latin typeface="+mn-ea"/>
                          <a:ea typeface="+mn-ea"/>
                        </a:rPr>
                        <a:t>사용자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5592">
                <a:tc>
                  <a:txBody>
                    <a:bodyPr/>
                    <a:lstStyle/>
                    <a:p>
                      <a:pPr algn="ctr" latinLnBrk="1">
                        <a:lnSpc>
                          <a:spcPct val="120000"/>
                        </a:lnSpc>
                      </a:pPr>
                      <a:r>
                        <a:rPr lang="ko-KR" altLang="en-US" sz="1200" dirty="0">
                          <a:solidFill>
                            <a:schemeClr val="tx1"/>
                          </a:solidFill>
                          <a:latin typeface="+mn-ea"/>
                          <a:ea typeface="+mn-ea"/>
                        </a:rPr>
                        <a:t>관리자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834700"/>
                  </a:ext>
                </a:extLst>
              </a:tr>
              <a:tr h="875592">
                <a:tc>
                  <a:txBody>
                    <a:bodyPr/>
                    <a:lstStyle/>
                    <a:p>
                      <a:pPr algn="ctr" latinLnBrk="1">
                        <a:lnSpc>
                          <a:spcPct val="120000"/>
                        </a:lnSpc>
                      </a:pPr>
                      <a:r>
                        <a:rPr lang="ko-KR" altLang="en-US" sz="1200" dirty="0">
                          <a:solidFill>
                            <a:schemeClr val="tx1"/>
                          </a:solidFill>
                          <a:latin typeface="+mn-ea"/>
                          <a:ea typeface="+mn-ea"/>
                        </a:rPr>
                        <a:t>관리자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58147709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289699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915748224"/>
              </p:ext>
            </p:extLst>
          </p:nvPr>
        </p:nvGraphicFramePr>
        <p:xfrm>
          <a:off x="435780" y="1268760"/>
          <a:ext cx="11344472" cy="4536502"/>
        </p:xfrm>
        <a:graphic>
          <a:graphicData uri="http://schemas.openxmlformats.org/drawingml/2006/table">
            <a:tbl>
              <a:tblPr>
                <a:tableStyleId>{5C22544A-7EE6-4342-B048-85BDC9FD1C3A}</a:tableStyleId>
              </a:tblPr>
              <a:tblGrid>
                <a:gridCol w="2086811">
                  <a:extLst>
                    <a:ext uri="{9D8B030D-6E8A-4147-A177-3AD203B41FA5}">
                      <a16:colId xmlns:a16="http://schemas.microsoft.com/office/drawing/2014/main" val="20000"/>
                    </a:ext>
                  </a:extLst>
                </a:gridCol>
                <a:gridCol w="440841">
                  <a:extLst>
                    <a:ext uri="{9D8B030D-6E8A-4147-A177-3AD203B41FA5}">
                      <a16:colId xmlns:a16="http://schemas.microsoft.com/office/drawing/2014/main" val="20005"/>
                    </a:ext>
                  </a:extLst>
                </a:gridCol>
                <a:gridCol w="440841">
                  <a:extLst>
                    <a:ext uri="{9D8B030D-6E8A-4147-A177-3AD203B41FA5}">
                      <a16:colId xmlns:a16="http://schemas.microsoft.com/office/drawing/2014/main" val="1210293000"/>
                    </a:ext>
                  </a:extLst>
                </a:gridCol>
                <a:gridCol w="440841">
                  <a:extLst>
                    <a:ext uri="{9D8B030D-6E8A-4147-A177-3AD203B41FA5}">
                      <a16:colId xmlns:a16="http://schemas.microsoft.com/office/drawing/2014/main" val="771077012"/>
                    </a:ext>
                  </a:extLst>
                </a:gridCol>
                <a:gridCol w="440841">
                  <a:extLst>
                    <a:ext uri="{9D8B030D-6E8A-4147-A177-3AD203B41FA5}">
                      <a16:colId xmlns:a16="http://schemas.microsoft.com/office/drawing/2014/main" val="1751215459"/>
                    </a:ext>
                  </a:extLst>
                </a:gridCol>
                <a:gridCol w="440841">
                  <a:extLst>
                    <a:ext uri="{9D8B030D-6E8A-4147-A177-3AD203B41FA5}">
                      <a16:colId xmlns:a16="http://schemas.microsoft.com/office/drawing/2014/main" val="2329614714"/>
                    </a:ext>
                  </a:extLst>
                </a:gridCol>
                <a:gridCol w="440841">
                  <a:extLst>
                    <a:ext uri="{9D8B030D-6E8A-4147-A177-3AD203B41FA5}">
                      <a16:colId xmlns:a16="http://schemas.microsoft.com/office/drawing/2014/main" val="4138862234"/>
                    </a:ext>
                  </a:extLst>
                </a:gridCol>
                <a:gridCol w="440841">
                  <a:extLst>
                    <a:ext uri="{9D8B030D-6E8A-4147-A177-3AD203B41FA5}">
                      <a16:colId xmlns:a16="http://schemas.microsoft.com/office/drawing/2014/main" val="1466799666"/>
                    </a:ext>
                  </a:extLst>
                </a:gridCol>
                <a:gridCol w="440841">
                  <a:extLst>
                    <a:ext uri="{9D8B030D-6E8A-4147-A177-3AD203B41FA5}">
                      <a16:colId xmlns:a16="http://schemas.microsoft.com/office/drawing/2014/main" val="1166345259"/>
                    </a:ext>
                  </a:extLst>
                </a:gridCol>
                <a:gridCol w="440841">
                  <a:extLst>
                    <a:ext uri="{9D8B030D-6E8A-4147-A177-3AD203B41FA5}">
                      <a16:colId xmlns:a16="http://schemas.microsoft.com/office/drawing/2014/main" val="3321272262"/>
                    </a:ext>
                  </a:extLst>
                </a:gridCol>
                <a:gridCol w="440841">
                  <a:extLst>
                    <a:ext uri="{9D8B030D-6E8A-4147-A177-3AD203B41FA5}">
                      <a16:colId xmlns:a16="http://schemas.microsoft.com/office/drawing/2014/main" val="145268743"/>
                    </a:ext>
                  </a:extLst>
                </a:gridCol>
                <a:gridCol w="440841">
                  <a:extLst>
                    <a:ext uri="{9D8B030D-6E8A-4147-A177-3AD203B41FA5}">
                      <a16:colId xmlns:a16="http://schemas.microsoft.com/office/drawing/2014/main" val="2076996497"/>
                    </a:ext>
                  </a:extLst>
                </a:gridCol>
                <a:gridCol w="440841">
                  <a:extLst>
                    <a:ext uri="{9D8B030D-6E8A-4147-A177-3AD203B41FA5}">
                      <a16:colId xmlns:a16="http://schemas.microsoft.com/office/drawing/2014/main" val="3842149454"/>
                    </a:ext>
                  </a:extLst>
                </a:gridCol>
                <a:gridCol w="440841">
                  <a:extLst>
                    <a:ext uri="{9D8B030D-6E8A-4147-A177-3AD203B41FA5}">
                      <a16:colId xmlns:a16="http://schemas.microsoft.com/office/drawing/2014/main" val="3305853063"/>
                    </a:ext>
                  </a:extLst>
                </a:gridCol>
                <a:gridCol w="440841">
                  <a:extLst>
                    <a:ext uri="{9D8B030D-6E8A-4147-A177-3AD203B41FA5}">
                      <a16:colId xmlns:a16="http://schemas.microsoft.com/office/drawing/2014/main" val="1283256527"/>
                    </a:ext>
                  </a:extLst>
                </a:gridCol>
                <a:gridCol w="440841">
                  <a:extLst>
                    <a:ext uri="{9D8B030D-6E8A-4147-A177-3AD203B41FA5}">
                      <a16:colId xmlns:a16="http://schemas.microsoft.com/office/drawing/2014/main" val="2607509520"/>
                    </a:ext>
                  </a:extLst>
                </a:gridCol>
                <a:gridCol w="440841">
                  <a:extLst>
                    <a:ext uri="{9D8B030D-6E8A-4147-A177-3AD203B41FA5}">
                      <a16:colId xmlns:a16="http://schemas.microsoft.com/office/drawing/2014/main" val="49912814"/>
                    </a:ext>
                  </a:extLst>
                </a:gridCol>
                <a:gridCol w="440841">
                  <a:extLst>
                    <a:ext uri="{9D8B030D-6E8A-4147-A177-3AD203B41FA5}">
                      <a16:colId xmlns:a16="http://schemas.microsoft.com/office/drawing/2014/main" val="3217253255"/>
                    </a:ext>
                  </a:extLst>
                </a:gridCol>
                <a:gridCol w="440841">
                  <a:extLst>
                    <a:ext uri="{9D8B030D-6E8A-4147-A177-3AD203B41FA5}">
                      <a16:colId xmlns:a16="http://schemas.microsoft.com/office/drawing/2014/main" val="2529008062"/>
                    </a:ext>
                  </a:extLst>
                </a:gridCol>
                <a:gridCol w="440841">
                  <a:extLst>
                    <a:ext uri="{9D8B030D-6E8A-4147-A177-3AD203B41FA5}">
                      <a16:colId xmlns:a16="http://schemas.microsoft.com/office/drawing/2014/main" val="2876587135"/>
                    </a:ext>
                  </a:extLst>
                </a:gridCol>
                <a:gridCol w="440841">
                  <a:extLst>
                    <a:ext uri="{9D8B030D-6E8A-4147-A177-3AD203B41FA5}">
                      <a16:colId xmlns:a16="http://schemas.microsoft.com/office/drawing/2014/main" val="206561514"/>
                    </a:ext>
                  </a:extLst>
                </a:gridCol>
                <a:gridCol w="440841">
                  <a:extLst>
                    <a:ext uri="{9D8B030D-6E8A-4147-A177-3AD203B41FA5}">
                      <a16:colId xmlns:a16="http://schemas.microsoft.com/office/drawing/2014/main" val="680085949"/>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2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en-US" altLang="ko-KR" sz="1200" dirty="0">
                          <a:solidFill>
                            <a:schemeClr val="tx1"/>
                          </a:solidFill>
                          <a:latin typeface="+mn-ea"/>
                          <a:ea typeface="+mn-ea"/>
                        </a:rPr>
                        <a:t>User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회원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Post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게시판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a:solidFill>
                            <a:schemeClr val="tx1"/>
                          </a:solidFill>
                          <a:latin typeface="+mn-ea"/>
                          <a:ea typeface="+mn-ea"/>
                        </a:rPr>
                        <a:t>Ban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사이트 전체 점검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65999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직선 연결선 85">
            <a:extLst>
              <a:ext uri="{FF2B5EF4-FFF2-40B4-BE49-F238E27FC236}">
                <a16:creationId xmlns:a16="http://schemas.microsoft.com/office/drawing/2014/main" id="{675B0245-188D-4957-821A-149F57FDF6A8}"/>
              </a:ext>
            </a:extLst>
          </p:cNvPr>
          <p:cNvCxnSpPr>
            <a:stCxn id="64" idx="2"/>
            <a:endCxn id="77" idx="0"/>
          </p:cNvCxnSpPr>
          <p:nvPr/>
        </p:nvCxnSpPr>
        <p:spPr>
          <a:xfrm flipH="1">
            <a:off x="10920536" y="3420472"/>
            <a:ext cx="15200" cy="1945444"/>
          </a:xfrm>
          <a:prstGeom prst="line">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stCxn id="63" idx="2"/>
            <a:endCxn id="76" idx="0"/>
          </p:cNvCxnSpPr>
          <p:nvPr/>
        </p:nvCxnSpPr>
        <p:spPr>
          <a:xfrm>
            <a:off x="8997920" y="3420472"/>
            <a:ext cx="0" cy="1949902"/>
          </a:xfrm>
          <a:prstGeom prst="line">
            <a:avLst/>
          </a:prstGeom>
        </p:spPr>
        <p:style>
          <a:lnRef idx="1">
            <a:schemeClr val="dk1"/>
          </a:lnRef>
          <a:fillRef idx="0">
            <a:schemeClr val="dk1"/>
          </a:fillRef>
          <a:effectRef idx="0">
            <a:schemeClr val="dk1"/>
          </a:effectRef>
          <a:fontRef idx="minor">
            <a:schemeClr val="tx1"/>
          </a:fontRef>
        </p:style>
      </p:cxnSp>
      <p:cxnSp>
        <p:nvCxnSpPr>
          <p:cNvPr id="82" name="직선 연결선 81">
            <a:extLst>
              <a:ext uri="{FF2B5EF4-FFF2-40B4-BE49-F238E27FC236}">
                <a16:creationId xmlns:a16="http://schemas.microsoft.com/office/drawing/2014/main" id="{053648CF-B0E4-44DA-AF5E-E81F77950EC9}"/>
              </a:ext>
            </a:extLst>
          </p:cNvPr>
          <p:cNvCxnSpPr>
            <a:stCxn id="62" idx="2"/>
          </p:cNvCxnSpPr>
          <p:nvPr/>
        </p:nvCxnSpPr>
        <p:spPr>
          <a:xfrm>
            <a:off x="7060104" y="3420472"/>
            <a:ext cx="44008" cy="1370996"/>
          </a:xfrm>
          <a:prstGeom prst="line">
            <a:avLst/>
          </a:prstGeom>
        </p:spPr>
        <p:style>
          <a:lnRef idx="1">
            <a:schemeClr val="dk1"/>
          </a:lnRef>
          <a:fillRef idx="0">
            <a:schemeClr val="dk1"/>
          </a:fillRef>
          <a:effectRef idx="0">
            <a:schemeClr val="dk1"/>
          </a:effectRef>
          <a:fontRef idx="minor">
            <a:schemeClr val="tx1"/>
          </a:fontRef>
        </p:style>
      </p:cxnSp>
      <p:cxnSp>
        <p:nvCxnSpPr>
          <p:cNvPr id="80" name="직선 연결선 79">
            <a:extLst>
              <a:ext uri="{FF2B5EF4-FFF2-40B4-BE49-F238E27FC236}">
                <a16:creationId xmlns:a16="http://schemas.microsoft.com/office/drawing/2014/main" id="{574708D7-F2D5-4ADE-8340-E154F9116283}"/>
              </a:ext>
            </a:extLst>
          </p:cNvPr>
          <p:cNvCxnSpPr>
            <a:stCxn id="61" idx="2"/>
            <a:endCxn id="69" idx="0"/>
          </p:cNvCxnSpPr>
          <p:nvPr/>
        </p:nvCxnSpPr>
        <p:spPr>
          <a:xfrm>
            <a:off x="5122288" y="3421283"/>
            <a:ext cx="0" cy="2744021"/>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stCxn id="60" idx="2"/>
          </p:cNvCxnSpPr>
          <p:nvPr/>
        </p:nvCxnSpPr>
        <p:spPr>
          <a:xfrm>
            <a:off x="3128623" y="3421283"/>
            <a:ext cx="0" cy="2099065"/>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사용자 메인</a:t>
            </a:r>
          </a:p>
        </p:txBody>
      </p:sp>
      <p:sp>
        <p:nvSpPr>
          <p:cNvPr id="53" name="순서도: 수행의 시작/종료 52">
            <a:extLst>
              <a:ext uri="{FF2B5EF4-FFF2-40B4-BE49-F238E27FC236}">
                <a16:creationId xmlns:a16="http://schemas.microsoft.com/office/drawing/2014/main" id="{302D60E7-7643-4551-AB28-A33601AE40E4}"/>
              </a:ext>
            </a:extLst>
          </p:cNvPr>
          <p:cNvSpPr/>
          <p:nvPr/>
        </p:nvSpPr>
        <p:spPr>
          <a:xfrm>
            <a:off x="6966497" y="1270708"/>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endParaRPr lang="en-US" altLang="ko-KR" dirty="0">
              <a:solidFill>
                <a:schemeClr val="bg1"/>
              </a:solidFill>
            </a:endParaRPr>
          </a:p>
        </p:txBody>
      </p:sp>
      <p:sp>
        <p:nvSpPr>
          <p:cNvPr id="55" name="순서도: 수행의 시작/종료 54">
            <a:extLst>
              <a:ext uri="{FF2B5EF4-FFF2-40B4-BE49-F238E27FC236}">
                <a16:creationId xmlns:a16="http://schemas.microsoft.com/office/drawing/2014/main" id="{1AC0A574-0A76-40EA-B1DE-895B0C34AE15}"/>
              </a:ext>
            </a:extLst>
          </p:cNvPr>
          <p:cNvSpPr/>
          <p:nvPr/>
        </p:nvSpPr>
        <p:spPr>
          <a:xfrm>
            <a:off x="9264352" y="98072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회원가입</a:t>
            </a:r>
            <a:endParaRPr lang="en-US" altLang="ko-KR" dirty="0">
              <a:solidFill>
                <a:schemeClr val="tx1"/>
              </a:solidFill>
            </a:endParaRPr>
          </a:p>
        </p:txBody>
      </p:sp>
      <p:sp>
        <p:nvSpPr>
          <p:cNvPr id="56" name="순서도: 수행의 시작/종료 55">
            <a:extLst>
              <a:ext uri="{FF2B5EF4-FFF2-40B4-BE49-F238E27FC236}">
                <a16:creationId xmlns:a16="http://schemas.microsoft.com/office/drawing/2014/main" id="{5C8EFACC-D246-4EA2-8297-D935B728EB32}"/>
              </a:ext>
            </a:extLst>
          </p:cNvPr>
          <p:cNvSpPr/>
          <p:nvPr/>
        </p:nvSpPr>
        <p:spPr>
          <a:xfrm>
            <a:off x="9271111" y="1486732"/>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r>
              <a:rPr lang="en-US" altLang="ko-KR" dirty="0">
                <a:solidFill>
                  <a:schemeClr val="tx1"/>
                </a:solidFill>
              </a:rPr>
              <a:t>/</a:t>
            </a:r>
          </a:p>
          <a:p>
            <a:pPr algn="ctr"/>
            <a:r>
              <a:rPr lang="ko-KR" altLang="en-US" dirty="0">
                <a:solidFill>
                  <a:schemeClr val="tx1"/>
                </a:solidFill>
              </a:rPr>
              <a:t>로그아웃</a:t>
            </a:r>
            <a:endParaRPr lang="en-US" altLang="ko-KR" dirty="0">
              <a:solidFill>
                <a:schemeClr val="tx1"/>
              </a:solidFill>
            </a:endParaRP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452672"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어종인식</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2408543"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날씨정보</a:t>
            </a:r>
            <a:endParaRPr lang="en-US" altLang="ko-KR" dirty="0">
              <a:solidFill>
                <a:schemeClr val="tx1"/>
              </a:solidFill>
            </a:endParaRPr>
          </a:p>
        </p:txBody>
      </p:sp>
      <p:sp>
        <p:nvSpPr>
          <p:cNvPr id="59" name="순서도: 수행의 시작/종료 58">
            <a:extLst>
              <a:ext uri="{FF2B5EF4-FFF2-40B4-BE49-F238E27FC236}">
                <a16:creationId xmlns:a16="http://schemas.microsoft.com/office/drawing/2014/main" id="{FFC4C2F5-B130-4B7A-9EBE-AF87F7680BC6}"/>
              </a:ext>
            </a:extLst>
          </p:cNvPr>
          <p:cNvSpPr/>
          <p:nvPr/>
        </p:nvSpPr>
        <p:spPr>
          <a:xfrm>
            <a:off x="2408543" y="457544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교통정보</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2352694"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낚시가는길</a:t>
            </a:r>
            <a:endParaRPr lang="en-US" altLang="ko-KR" dirty="0">
              <a:solidFill>
                <a:schemeClr val="bg1"/>
              </a:solidFill>
            </a:endParaRPr>
          </a:p>
        </p:txBody>
      </p:sp>
      <p:sp>
        <p:nvSpPr>
          <p:cNvPr id="61" name="순서도: 수행의 시작/종료 60">
            <a:extLst>
              <a:ext uri="{FF2B5EF4-FFF2-40B4-BE49-F238E27FC236}">
                <a16:creationId xmlns:a16="http://schemas.microsoft.com/office/drawing/2014/main" id="{46B7CE34-C7F8-4F32-85AE-C183A5AAB6DC}"/>
              </a:ext>
            </a:extLst>
          </p:cNvPr>
          <p:cNvSpPr/>
          <p:nvPr/>
        </p:nvSpPr>
        <p:spPr>
          <a:xfrm>
            <a:off x="4402208" y="2989235"/>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낚시정보</a:t>
            </a:r>
            <a:endParaRPr lang="en-US" altLang="ko-KR" dirty="0">
              <a:solidFill>
                <a:schemeClr val="bg1"/>
              </a:solidFill>
            </a:endParaRPr>
          </a:p>
        </p:txBody>
      </p:sp>
      <p:sp>
        <p:nvSpPr>
          <p:cNvPr id="62" name="순서도: 수행의 시작/종료 61">
            <a:extLst>
              <a:ext uri="{FF2B5EF4-FFF2-40B4-BE49-F238E27FC236}">
                <a16:creationId xmlns:a16="http://schemas.microsoft.com/office/drawing/2014/main" id="{412BC4BA-280B-4A86-814B-4A99D8FD6BC9}"/>
              </a:ext>
            </a:extLst>
          </p:cNvPr>
          <p:cNvSpPr/>
          <p:nvPr/>
        </p:nvSpPr>
        <p:spPr>
          <a:xfrm>
            <a:off x="6340024"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낚시터</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8277840"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낚시용품</a:t>
            </a:r>
            <a:endParaRPr lang="en-US" altLang="ko-KR" dirty="0">
              <a:solidFill>
                <a:schemeClr val="bg1"/>
              </a:solidFill>
            </a:endParaRPr>
          </a:p>
        </p:txBody>
      </p:sp>
      <p:sp>
        <p:nvSpPr>
          <p:cNvPr id="64" name="순서도: 수행의 시작/종료 63">
            <a:extLst>
              <a:ext uri="{FF2B5EF4-FFF2-40B4-BE49-F238E27FC236}">
                <a16:creationId xmlns:a16="http://schemas.microsoft.com/office/drawing/2014/main" id="{0D9F48CA-D58C-4488-9583-A2FA873CF59E}"/>
              </a:ext>
            </a:extLst>
          </p:cNvPr>
          <p:cNvSpPr/>
          <p:nvPr/>
        </p:nvSpPr>
        <p:spPr>
          <a:xfrm>
            <a:off x="10215656"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커뮤니티</a:t>
            </a:r>
            <a:endParaRPr lang="en-US" altLang="ko-KR" dirty="0">
              <a:solidFill>
                <a:schemeClr val="bg1"/>
              </a:solidFill>
            </a:endParaRPr>
          </a:p>
        </p:txBody>
      </p:sp>
      <p:sp>
        <p:nvSpPr>
          <p:cNvPr id="65" name="순서도: 수행의 시작/종료 64">
            <a:extLst>
              <a:ext uri="{FF2B5EF4-FFF2-40B4-BE49-F238E27FC236}">
                <a16:creationId xmlns:a16="http://schemas.microsoft.com/office/drawing/2014/main" id="{4F74FC26-3C8A-45A5-A70A-13C9971C546B}"/>
              </a:ext>
            </a:extLst>
          </p:cNvPr>
          <p:cNvSpPr/>
          <p:nvPr/>
        </p:nvSpPr>
        <p:spPr>
          <a:xfrm>
            <a:off x="2408543"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66" name="순서도: 수행의 시작/종료 65">
            <a:extLst>
              <a:ext uri="{FF2B5EF4-FFF2-40B4-BE49-F238E27FC236}">
                <a16:creationId xmlns:a16="http://schemas.microsoft.com/office/drawing/2014/main" id="{7EC0853C-D974-4A1F-A9D4-ABC1920220A9}"/>
              </a:ext>
            </a:extLst>
          </p:cNvPr>
          <p:cNvSpPr/>
          <p:nvPr/>
        </p:nvSpPr>
        <p:spPr>
          <a:xfrm>
            <a:off x="4402208"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루어낚시</a:t>
            </a:r>
            <a:endParaRPr lang="en-US" altLang="ko-KR" dirty="0">
              <a:solidFill>
                <a:schemeClr val="tx1"/>
              </a:solidFill>
            </a:endParaRPr>
          </a:p>
        </p:txBody>
      </p:sp>
      <p:sp>
        <p:nvSpPr>
          <p:cNvPr id="67" name="순서도: 수행의 시작/종료 66">
            <a:extLst>
              <a:ext uri="{FF2B5EF4-FFF2-40B4-BE49-F238E27FC236}">
                <a16:creationId xmlns:a16="http://schemas.microsoft.com/office/drawing/2014/main" id="{09CBD307-D9E4-4F42-B401-03FFBE5A488B}"/>
              </a:ext>
            </a:extLst>
          </p:cNvPr>
          <p:cNvSpPr/>
          <p:nvPr/>
        </p:nvSpPr>
        <p:spPr>
          <a:xfrm>
            <a:off x="4402208"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선상낚시</a:t>
            </a:r>
            <a:endParaRPr lang="en-US" altLang="ko-KR" dirty="0">
              <a:solidFill>
                <a:schemeClr val="tx1"/>
              </a:solidFill>
            </a:endParaRPr>
          </a:p>
        </p:txBody>
      </p:sp>
      <p:sp>
        <p:nvSpPr>
          <p:cNvPr id="68" name="순서도: 수행의 시작/종료 67">
            <a:extLst>
              <a:ext uri="{FF2B5EF4-FFF2-40B4-BE49-F238E27FC236}">
                <a16:creationId xmlns:a16="http://schemas.microsoft.com/office/drawing/2014/main" id="{AA8C6FB6-1290-4D48-B37D-D6543C3D1ACA}"/>
              </a:ext>
            </a:extLst>
          </p:cNvPr>
          <p:cNvSpPr/>
          <p:nvPr/>
        </p:nvSpPr>
        <p:spPr>
          <a:xfrm>
            <a:off x="4402208"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찌낚시</a:t>
            </a:r>
            <a:endParaRPr lang="en-US" altLang="ko-KR" dirty="0">
              <a:solidFill>
                <a:schemeClr val="tx1"/>
              </a:solidFill>
            </a:endParaRPr>
          </a:p>
        </p:txBody>
      </p:sp>
      <p:sp>
        <p:nvSpPr>
          <p:cNvPr id="69" name="순서도: 수행의 시작/종료 68">
            <a:extLst>
              <a:ext uri="{FF2B5EF4-FFF2-40B4-BE49-F238E27FC236}">
                <a16:creationId xmlns:a16="http://schemas.microsoft.com/office/drawing/2014/main" id="{FE8E5714-F087-40BF-B588-872B0FF8F1FB}"/>
              </a:ext>
            </a:extLst>
          </p:cNvPr>
          <p:cNvSpPr/>
          <p:nvPr/>
        </p:nvSpPr>
        <p:spPr>
          <a:xfrm>
            <a:off x="4402208" y="616530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민물낚시</a:t>
            </a:r>
            <a:endParaRPr lang="en-US" altLang="ko-KR" dirty="0">
              <a:solidFill>
                <a:schemeClr val="tx1"/>
              </a:solidFill>
            </a:endParaRPr>
          </a:p>
        </p:txBody>
      </p:sp>
      <p:sp>
        <p:nvSpPr>
          <p:cNvPr id="70" name="순서도: 수행의 시작/종료 69">
            <a:extLst>
              <a:ext uri="{FF2B5EF4-FFF2-40B4-BE49-F238E27FC236}">
                <a16:creationId xmlns:a16="http://schemas.microsoft.com/office/drawing/2014/main" id="{A43F5E36-8470-43BF-8E4C-27CA2AD6DC4C}"/>
              </a:ext>
            </a:extLst>
          </p:cNvPr>
          <p:cNvSpPr/>
          <p:nvPr/>
        </p:nvSpPr>
        <p:spPr>
          <a:xfrm>
            <a:off x="6384032"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유료터</a:t>
            </a:r>
            <a:endParaRPr lang="en-US" altLang="ko-KR" dirty="0">
              <a:solidFill>
                <a:schemeClr val="tx1"/>
              </a:solidFill>
            </a:endParaRPr>
          </a:p>
        </p:txBody>
      </p:sp>
      <p:sp>
        <p:nvSpPr>
          <p:cNvPr id="71" name="순서도: 수행의 시작/종료 70">
            <a:extLst>
              <a:ext uri="{FF2B5EF4-FFF2-40B4-BE49-F238E27FC236}">
                <a16:creationId xmlns:a16="http://schemas.microsoft.com/office/drawing/2014/main" id="{937E55B1-79FF-485F-956C-F0973EFF763E}"/>
              </a:ext>
            </a:extLst>
          </p:cNvPr>
          <p:cNvSpPr/>
          <p:nvPr/>
        </p:nvSpPr>
        <p:spPr>
          <a:xfrm>
            <a:off x="6384032"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포인트</a:t>
            </a:r>
            <a:endParaRPr lang="en-US" altLang="ko-KR" dirty="0">
              <a:solidFill>
                <a:schemeClr val="tx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8277840" y="3794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낚싯대</a:t>
            </a:r>
            <a:endParaRPr lang="en-US" altLang="ko-KR" dirty="0">
              <a:solidFill>
                <a:schemeClr val="tx1"/>
              </a:solidFill>
            </a:endParaRPr>
          </a:p>
        </p:txBody>
      </p:sp>
      <p:sp>
        <p:nvSpPr>
          <p:cNvPr id="73" name="순서도: 수행의 시작/종료 72">
            <a:extLst>
              <a:ext uri="{FF2B5EF4-FFF2-40B4-BE49-F238E27FC236}">
                <a16:creationId xmlns:a16="http://schemas.microsoft.com/office/drawing/2014/main" id="{D76A7648-5947-4AC0-AF0C-D6BB62078B25}"/>
              </a:ext>
            </a:extLst>
          </p:cNvPr>
          <p:cNvSpPr/>
          <p:nvPr/>
        </p:nvSpPr>
        <p:spPr>
          <a:xfrm>
            <a:off x="8277840"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중고장터</a:t>
            </a:r>
            <a:endParaRPr lang="en-US" altLang="ko-KR" dirty="0">
              <a:solidFill>
                <a:schemeClr val="tx1"/>
              </a:solidFill>
            </a:endParaRPr>
          </a:p>
        </p:txBody>
      </p:sp>
      <p:sp>
        <p:nvSpPr>
          <p:cNvPr id="74" name="순서도: 수행의 시작/종료 73">
            <a:extLst>
              <a:ext uri="{FF2B5EF4-FFF2-40B4-BE49-F238E27FC236}">
                <a16:creationId xmlns:a16="http://schemas.microsoft.com/office/drawing/2014/main" id="{30A7CF25-B800-4D36-B8D1-741EFBF8D788}"/>
              </a:ext>
            </a:extLst>
          </p:cNvPr>
          <p:cNvSpPr/>
          <p:nvPr/>
        </p:nvSpPr>
        <p:spPr>
          <a:xfrm>
            <a:off x="10200456" y="3794916"/>
            <a:ext cx="1499958"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자유게시판</a:t>
            </a:r>
            <a:endParaRPr lang="en-US" altLang="ko-KR" dirty="0">
              <a:solidFill>
                <a:schemeClr val="tx1"/>
              </a:solidFill>
            </a:endParaRPr>
          </a:p>
        </p:txBody>
      </p:sp>
      <p:sp>
        <p:nvSpPr>
          <p:cNvPr id="75" name="순서도: 수행의 시작/종료 74">
            <a:extLst>
              <a:ext uri="{FF2B5EF4-FFF2-40B4-BE49-F238E27FC236}">
                <a16:creationId xmlns:a16="http://schemas.microsoft.com/office/drawing/2014/main" id="{BC466727-EC15-477E-BE0B-CEA2807771C2}"/>
              </a:ext>
            </a:extLst>
          </p:cNvPr>
          <p:cNvSpPr/>
          <p:nvPr/>
        </p:nvSpPr>
        <p:spPr>
          <a:xfrm>
            <a:off x="10200456"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지역별</a:t>
            </a:r>
            <a:endParaRPr lang="en-US" altLang="ko-KR" dirty="0">
              <a:solidFill>
                <a:schemeClr val="tx1"/>
              </a:solidFill>
            </a:endParaRPr>
          </a:p>
        </p:txBody>
      </p:sp>
      <p:sp>
        <p:nvSpPr>
          <p:cNvPr id="76" name="순서도: 수행의 시작/종료 75">
            <a:extLst>
              <a:ext uri="{FF2B5EF4-FFF2-40B4-BE49-F238E27FC236}">
                <a16:creationId xmlns:a16="http://schemas.microsoft.com/office/drawing/2014/main" id="{53470285-C9ED-443E-AD90-79E50C2A84EF}"/>
              </a:ext>
            </a:extLst>
          </p:cNvPr>
          <p:cNvSpPr/>
          <p:nvPr/>
        </p:nvSpPr>
        <p:spPr>
          <a:xfrm>
            <a:off x="8277840"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공동구매</a:t>
            </a:r>
            <a:endParaRPr lang="en-US" altLang="ko-KR" dirty="0">
              <a:solidFill>
                <a:schemeClr val="tx1"/>
              </a:solidFill>
            </a:endParaRPr>
          </a:p>
        </p:txBody>
      </p:sp>
      <p:sp>
        <p:nvSpPr>
          <p:cNvPr id="77" name="순서도: 수행의 시작/종료 76">
            <a:extLst>
              <a:ext uri="{FF2B5EF4-FFF2-40B4-BE49-F238E27FC236}">
                <a16:creationId xmlns:a16="http://schemas.microsoft.com/office/drawing/2014/main" id="{BC2F8646-5AA9-4374-8443-37763D12B7DA}"/>
              </a:ext>
            </a:extLst>
          </p:cNvPr>
          <p:cNvSpPr/>
          <p:nvPr/>
        </p:nvSpPr>
        <p:spPr>
          <a:xfrm>
            <a:off x="10200456" y="5365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건의사항</a:t>
            </a:r>
            <a:endParaRPr lang="en-US" altLang="ko-KR" dirty="0">
              <a:solidFill>
                <a:schemeClr val="tx1"/>
              </a:solidFill>
            </a:endParaRPr>
          </a:p>
        </p:txBody>
      </p:sp>
      <p:cxnSp>
        <p:nvCxnSpPr>
          <p:cNvPr id="12" name="연결선: 꺾임 11">
            <a:extLst>
              <a:ext uri="{FF2B5EF4-FFF2-40B4-BE49-F238E27FC236}">
                <a16:creationId xmlns:a16="http://schemas.microsoft.com/office/drawing/2014/main" id="{A37422F3-5EDA-4D42-9B6A-E1D372161DE9}"/>
              </a:ext>
            </a:extLst>
          </p:cNvPr>
          <p:cNvCxnSpPr>
            <a:cxnSpLocks/>
            <a:stCxn id="10" idx="2"/>
            <a:endCxn id="57" idx="0"/>
          </p:cNvCxnSpPr>
          <p:nvPr/>
        </p:nvCxnSpPr>
        <p:spPr>
          <a:xfrm rot="5400000">
            <a:off x="2679524" y="-428052"/>
            <a:ext cx="1909704" cy="4923248"/>
          </a:xfrm>
          <a:prstGeom prst="bentConnector3">
            <a:avLst/>
          </a:prstGeom>
        </p:spPr>
        <p:style>
          <a:lnRef idx="1">
            <a:schemeClr val="dk1"/>
          </a:lnRef>
          <a:fillRef idx="0">
            <a:schemeClr val="dk1"/>
          </a:fillRef>
          <a:effectRef idx="0">
            <a:schemeClr val="dk1"/>
          </a:effectRef>
          <a:fontRef idx="minor">
            <a:schemeClr val="tx1"/>
          </a:fontRef>
        </p:style>
      </p:cxnSp>
      <p:cxnSp>
        <p:nvCxnSpPr>
          <p:cNvPr id="19" name="연결선: 꺾임 18">
            <a:extLst>
              <a:ext uri="{FF2B5EF4-FFF2-40B4-BE49-F238E27FC236}">
                <a16:creationId xmlns:a16="http://schemas.microsoft.com/office/drawing/2014/main" id="{D8FF0F41-6E30-4E94-B4D1-5AC9EE541938}"/>
              </a:ext>
            </a:extLst>
          </p:cNvPr>
          <p:cNvCxnSpPr>
            <a:cxnSpLocks/>
            <a:stCxn id="10" idx="2"/>
            <a:endCxn id="60" idx="0"/>
          </p:cNvCxnSpPr>
          <p:nvPr/>
        </p:nvCxnSpPr>
        <p:spPr>
          <a:xfrm rot="5400000">
            <a:off x="3657460" y="549884"/>
            <a:ext cx="1909704" cy="2967377"/>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BD2EB6F1-8627-46E8-B872-6B5ADAD768EE}"/>
              </a:ext>
            </a:extLst>
          </p:cNvPr>
          <p:cNvCxnSpPr>
            <a:cxnSpLocks/>
            <a:stCxn id="10" idx="2"/>
            <a:endCxn id="61" idx="0"/>
          </p:cNvCxnSpPr>
          <p:nvPr/>
        </p:nvCxnSpPr>
        <p:spPr>
          <a:xfrm rot="5400000">
            <a:off x="4653887" y="1547121"/>
            <a:ext cx="1910515" cy="973712"/>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연결선: 꺾임 24">
            <a:extLst>
              <a:ext uri="{FF2B5EF4-FFF2-40B4-BE49-F238E27FC236}">
                <a16:creationId xmlns:a16="http://schemas.microsoft.com/office/drawing/2014/main" id="{6D184E3B-D10D-4156-8D75-E0AFE9A9E2A2}"/>
              </a:ext>
            </a:extLst>
          </p:cNvPr>
          <p:cNvCxnSpPr>
            <a:cxnSpLocks/>
            <a:stCxn id="10" idx="2"/>
            <a:endCxn id="62" idx="0"/>
          </p:cNvCxnSpPr>
          <p:nvPr/>
        </p:nvCxnSpPr>
        <p:spPr>
          <a:xfrm rot="16200000" flipH="1">
            <a:off x="5623200" y="1551520"/>
            <a:ext cx="1909704" cy="964104"/>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연결선: 꺾임 28">
            <a:extLst>
              <a:ext uri="{FF2B5EF4-FFF2-40B4-BE49-F238E27FC236}">
                <a16:creationId xmlns:a16="http://schemas.microsoft.com/office/drawing/2014/main" id="{E1FCBF44-A3AF-4455-A46D-43C410A8678E}"/>
              </a:ext>
            </a:extLst>
          </p:cNvPr>
          <p:cNvCxnSpPr>
            <a:cxnSpLocks/>
            <a:stCxn id="10" idx="2"/>
            <a:endCxn id="63" idx="0"/>
          </p:cNvCxnSpPr>
          <p:nvPr/>
        </p:nvCxnSpPr>
        <p:spPr>
          <a:xfrm rot="16200000" flipH="1">
            <a:off x="6592108" y="582612"/>
            <a:ext cx="1909704" cy="2901920"/>
          </a:xfrm>
          <a:prstGeom prst="bentConnector3">
            <a:avLst/>
          </a:prstGeom>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FEB794D7-F6C6-4069-875D-53C66D976023}"/>
              </a:ext>
            </a:extLst>
          </p:cNvPr>
          <p:cNvCxnSpPr>
            <a:cxnSpLocks/>
            <a:stCxn id="10" idx="2"/>
            <a:endCxn id="64" idx="0"/>
          </p:cNvCxnSpPr>
          <p:nvPr/>
        </p:nvCxnSpPr>
        <p:spPr>
          <a:xfrm rot="16200000" flipH="1">
            <a:off x="7561016" y="-386296"/>
            <a:ext cx="1909704" cy="4839736"/>
          </a:xfrm>
          <a:prstGeom prst="bentConnector3">
            <a:avLst/>
          </a:prstGeom>
        </p:spPr>
        <p:style>
          <a:lnRef idx="1">
            <a:schemeClr val="dk1"/>
          </a:lnRef>
          <a:fillRef idx="0">
            <a:schemeClr val="dk1"/>
          </a:fillRef>
          <a:effectRef idx="0">
            <a:schemeClr val="dk1"/>
          </a:effectRef>
          <a:fontRef idx="minor">
            <a:schemeClr val="tx1"/>
          </a:fontRef>
        </p:style>
      </p:cxnSp>
      <p:cxnSp>
        <p:nvCxnSpPr>
          <p:cNvPr id="94" name="연결선: 꺾임 93">
            <a:extLst>
              <a:ext uri="{FF2B5EF4-FFF2-40B4-BE49-F238E27FC236}">
                <a16:creationId xmlns:a16="http://schemas.microsoft.com/office/drawing/2014/main" id="{690B84F6-2410-40E9-87B4-60838C03C81B}"/>
              </a:ext>
            </a:extLst>
          </p:cNvPr>
          <p:cNvCxnSpPr>
            <a:cxnSpLocks/>
            <a:stCxn id="10" idx="2"/>
            <a:endCxn id="53" idx="1"/>
          </p:cNvCxnSpPr>
          <p:nvPr/>
        </p:nvCxnSpPr>
        <p:spPr>
          <a:xfrm rot="16200000" flipH="1">
            <a:off x="6327242" y="847477"/>
            <a:ext cx="408012" cy="870497"/>
          </a:xfrm>
          <a:prstGeom prst="bentConnector2">
            <a:avLst/>
          </a:prstGeom>
        </p:spPr>
        <p:style>
          <a:lnRef idx="1">
            <a:schemeClr val="dk1"/>
          </a:lnRef>
          <a:fillRef idx="0">
            <a:schemeClr val="dk1"/>
          </a:fillRef>
          <a:effectRef idx="0">
            <a:schemeClr val="dk1"/>
          </a:effectRef>
          <a:fontRef idx="minor">
            <a:schemeClr val="tx1"/>
          </a:fontRef>
        </p:style>
      </p:cxnSp>
      <p:cxnSp>
        <p:nvCxnSpPr>
          <p:cNvPr id="96" name="연결선: 꺾임 95">
            <a:extLst>
              <a:ext uri="{FF2B5EF4-FFF2-40B4-BE49-F238E27FC236}">
                <a16:creationId xmlns:a16="http://schemas.microsoft.com/office/drawing/2014/main" id="{8F3DCA10-CEDD-4C09-8060-08A106673222}"/>
              </a:ext>
            </a:extLst>
          </p:cNvPr>
          <p:cNvCxnSpPr>
            <a:stCxn id="53" idx="3"/>
            <a:endCxn id="55" idx="1"/>
          </p:cNvCxnSpPr>
          <p:nvPr/>
        </p:nvCxnSpPr>
        <p:spPr>
          <a:xfrm flipV="1">
            <a:off x="8406657" y="1196752"/>
            <a:ext cx="857695" cy="289980"/>
          </a:xfrm>
          <a:prstGeom prst="bentConnector3">
            <a:avLst/>
          </a:prstGeom>
        </p:spPr>
        <p:style>
          <a:lnRef idx="1">
            <a:schemeClr val="dk1"/>
          </a:lnRef>
          <a:fillRef idx="0">
            <a:schemeClr val="dk1"/>
          </a:fillRef>
          <a:effectRef idx="0">
            <a:schemeClr val="dk1"/>
          </a:effectRef>
          <a:fontRef idx="minor">
            <a:schemeClr val="tx1"/>
          </a:fontRef>
        </p:style>
      </p:cxnSp>
      <p:cxnSp>
        <p:nvCxnSpPr>
          <p:cNvPr id="98" name="연결선: 꺾임 97">
            <a:extLst>
              <a:ext uri="{FF2B5EF4-FFF2-40B4-BE49-F238E27FC236}">
                <a16:creationId xmlns:a16="http://schemas.microsoft.com/office/drawing/2014/main" id="{FEAF589B-5D6B-4AB5-9EB5-DD026EBAFB22}"/>
              </a:ext>
            </a:extLst>
          </p:cNvPr>
          <p:cNvCxnSpPr>
            <a:stCxn id="53" idx="3"/>
            <a:endCxn id="56" idx="1"/>
          </p:cNvCxnSpPr>
          <p:nvPr/>
        </p:nvCxnSpPr>
        <p:spPr>
          <a:xfrm>
            <a:off x="8406657" y="1486732"/>
            <a:ext cx="864454" cy="216024"/>
          </a:xfrm>
          <a:prstGeom prst="bentConnector3">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77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연결선: 꺾임 28">
            <a:extLst>
              <a:ext uri="{FF2B5EF4-FFF2-40B4-BE49-F238E27FC236}">
                <a16:creationId xmlns:a16="http://schemas.microsoft.com/office/drawing/2014/main" id="{E1FCBF44-A3AF-4455-A46D-43C410A8678E}"/>
              </a:ext>
            </a:extLst>
          </p:cNvPr>
          <p:cNvCxnSpPr>
            <a:cxnSpLocks/>
          </p:cNvCxnSpPr>
          <p:nvPr/>
        </p:nvCxnSpPr>
        <p:spPr>
          <a:xfrm rot="16200000" flipH="1">
            <a:off x="7085861" y="89853"/>
            <a:ext cx="1909704" cy="3887438"/>
          </a:xfrm>
          <a:prstGeom prst="bentConnector3">
            <a:avLst/>
          </a:prstGeom>
        </p:spPr>
        <p:style>
          <a:lnRef idx="1">
            <a:schemeClr val="dk1"/>
          </a:lnRef>
          <a:fillRef idx="0">
            <a:schemeClr val="dk1"/>
          </a:fillRef>
          <a:effectRef idx="0">
            <a:schemeClr val="dk1"/>
          </a:effectRef>
          <a:fontRef idx="minor">
            <a:schemeClr val="tx1"/>
          </a:fontRef>
        </p:style>
      </p:cxnSp>
      <p:cxnSp>
        <p:nvCxnSpPr>
          <p:cNvPr id="12" name="연결선: 꺾임 11">
            <a:extLst>
              <a:ext uri="{FF2B5EF4-FFF2-40B4-BE49-F238E27FC236}">
                <a16:creationId xmlns:a16="http://schemas.microsoft.com/office/drawing/2014/main" id="{A37422F3-5EDA-4D42-9B6A-E1D372161DE9}"/>
              </a:ext>
            </a:extLst>
          </p:cNvPr>
          <p:cNvCxnSpPr>
            <a:cxnSpLocks/>
          </p:cNvCxnSpPr>
          <p:nvPr/>
        </p:nvCxnSpPr>
        <p:spPr>
          <a:xfrm rot="5400000">
            <a:off x="1602172" y="1675016"/>
            <a:ext cx="5081513" cy="3888922"/>
          </a:xfrm>
          <a:prstGeom prst="bentConnector3">
            <a:avLst>
              <a:gd name="adj1" fmla="val 18902"/>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cxnSpLocks/>
            <a:stCxn id="63" idx="2"/>
            <a:endCxn id="87" idx="0"/>
          </p:cNvCxnSpPr>
          <p:nvPr/>
        </p:nvCxnSpPr>
        <p:spPr>
          <a:xfrm flipH="1">
            <a:off x="9971668" y="3420472"/>
            <a:ext cx="11770" cy="1154972"/>
          </a:xfrm>
          <a:prstGeom prst="line">
            <a:avLst/>
          </a:prstGeom>
        </p:spPr>
        <p:style>
          <a:lnRef idx="1">
            <a:schemeClr val="dk1"/>
          </a:lnRef>
          <a:fillRef idx="0">
            <a:schemeClr val="dk1"/>
          </a:fillRef>
          <a:effectRef idx="0">
            <a:schemeClr val="dk1"/>
          </a:effectRef>
          <a:fontRef idx="minor">
            <a:schemeClr val="tx1"/>
          </a:fontRef>
        </p:style>
      </p:cxnSp>
      <p:cxnSp>
        <p:nvCxnSpPr>
          <p:cNvPr id="82" name="직선 연결선 81">
            <a:extLst>
              <a:ext uri="{FF2B5EF4-FFF2-40B4-BE49-F238E27FC236}">
                <a16:creationId xmlns:a16="http://schemas.microsoft.com/office/drawing/2014/main" id="{053648CF-B0E4-44DA-AF5E-E81F77950EC9}"/>
              </a:ext>
            </a:extLst>
          </p:cNvPr>
          <p:cNvCxnSpPr>
            <a:cxnSpLocks/>
            <a:stCxn id="62" idx="2"/>
            <a:endCxn id="71" idx="0"/>
          </p:cNvCxnSpPr>
          <p:nvPr/>
        </p:nvCxnSpPr>
        <p:spPr>
          <a:xfrm>
            <a:off x="8127239" y="3420472"/>
            <a:ext cx="34399" cy="1160043"/>
          </a:xfrm>
          <a:prstGeom prst="line">
            <a:avLst/>
          </a:prstGeom>
        </p:spPr>
        <p:style>
          <a:lnRef idx="1">
            <a:schemeClr val="dk1"/>
          </a:lnRef>
          <a:fillRef idx="0">
            <a:schemeClr val="dk1"/>
          </a:fillRef>
          <a:effectRef idx="0">
            <a:schemeClr val="dk1"/>
          </a:effectRef>
          <a:fontRef idx="minor">
            <a:schemeClr val="tx1"/>
          </a:fontRef>
        </p:style>
      </p:cxnSp>
      <p:cxnSp>
        <p:nvCxnSpPr>
          <p:cNvPr id="80" name="직선 연결선 79">
            <a:extLst>
              <a:ext uri="{FF2B5EF4-FFF2-40B4-BE49-F238E27FC236}">
                <a16:creationId xmlns:a16="http://schemas.microsoft.com/office/drawing/2014/main" id="{574708D7-F2D5-4ADE-8340-E154F9116283}"/>
              </a:ext>
            </a:extLst>
          </p:cNvPr>
          <p:cNvCxnSpPr>
            <a:cxnSpLocks/>
            <a:stCxn id="61" idx="2"/>
            <a:endCxn id="68" idx="0"/>
          </p:cNvCxnSpPr>
          <p:nvPr/>
        </p:nvCxnSpPr>
        <p:spPr>
          <a:xfrm>
            <a:off x="6107806" y="3421283"/>
            <a:ext cx="0" cy="1949091"/>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cxnSpLocks/>
            <a:stCxn id="60" idx="2"/>
            <a:endCxn id="59" idx="0"/>
          </p:cNvCxnSpPr>
          <p:nvPr/>
        </p:nvCxnSpPr>
        <p:spPr>
          <a:xfrm flipH="1">
            <a:off x="4100710" y="3421283"/>
            <a:ext cx="13431" cy="1154161"/>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관리자 메인</a:t>
            </a: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1438190" y="2988424"/>
            <a:ext cx="1561582"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게시판 관리</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3322055" y="3780514"/>
            <a:ext cx="1599223"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리스트</a:t>
            </a:r>
            <a:endParaRPr lang="en-US" altLang="ko-KR" dirty="0">
              <a:solidFill>
                <a:schemeClr val="tx1"/>
              </a:solidFill>
            </a:endParaRPr>
          </a:p>
        </p:txBody>
      </p:sp>
      <p:sp>
        <p:nvSpPr>
          <p:cNvPr id="59" name="순서도: 수행의 시작/종료 58">
            <a:extLst>
              <a:ext uri="{FF2B5EF4-FFF2-40B4-BE49-F238E27FC236}">
                <a16:creationId xmlns:a16="http://schemas.microsoft.com/office/drawing/2014/main" id="{FFC4C2F5-B130-4B7A-9EBE-AF87F7680BC6}"/>
              </a:ext>
            </a:extLst>
          </p:cNvPr>
          <p:cNvSpPr/>
          <p:nvPr/>
        </p:nvSpPr>
        <p:spPr>
          <a:xfrm>
            <a:off x="3049070" y="4575444"/>
            <a:ext cx="2103279"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영구정지 리스트</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3338212"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회원관리</a:t>
            </a:r>
            <a:endParaRPr lang="en-US" altLang="ko-KR" dirty="0">
              <a:solidFill>
                <a:schemeClr val="bg1"/>
              </a:solidFill>
            </a:endParaRPr>
          </a:p>
        </p:txBody>
      </p:sp>
      <p:sp>
        <p:nvSpPr>
          <p:cNvPr id="61" name="순서도: 수행의 시작/종료 60">
            <a:extLst>
              <a:ext uri="{FF2B5EF4-FFF2-40B4-BE49-F238E27FC236}">
                <a16:creationId xmlns:a16="http://schemas.microsoft.com/office/drawing/2014/main" id="{46B7CE34-C7F8-4F32-85AE-C183A5AAB6DC}"/>
              </a:ext>
            </a:extLst>
          </p:cNvPr>
          <p:cNvSpPr/>
          <p:nvPr/>
        </p:nvSpPr>
        <p:spPr>
          <a:xfrm>
            <a:off x="5387726" y="2989235"/>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통계</a:t>
            </a:r>
            <a:endParaRPr lang="en-US" altLang="ko-KR" dirty="0">
              <a:solidFill>
                <a:schemeClr val="bg1"/>
              </a:solidFill>
            </a:endParaRPr>
          </a:p>
        </p:txBody>
      </p:sp>
      <p:sp>
        <p:nvSpPr>
          <p:cNvPr id="62" name="순서도: 수행의 시작/종료 61">
            <a:extLst>
              <a:ext uri="{FF2B5EF4-FFF2-40B4-BE49-F238E27FC236}">
                <a16:creationId xmlns:a16="http://schemas.microsoft.com/office/drawing/2014/main" id="{412BC4BA-280B-4A86-814B-4A99D8FD6BC9}"/>
              </a:ext>
            </a:extLst>
          </p:cNvPr>
          <p:cNvSpPr/>
          <p:nvPr/>
        </p:nvSpPr>
        <p:spPr>
          <a:xfrm>
            <a:off x="7153526" y="2988424"/>
            <a:ext cx="1947425"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기본 정책 관리</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9263358"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endParaRPr lang="en-US" altLang="ko-KR" dirty="0">
              <a:solidFill>
                <a:schemeClr val="bg1"/>
              </a:solidFill>
            </a:endParaRPr>
          </a:p>
        </p:txBody>
      </p:sp>
      <p:sp>
        <p:nvSpPr>
          <p:cNvPr id="66" name="순서도: 수행의 시작/종료 65">
            <a:extLst>
              <a:ext uri="{FF2B5EF4-FFF2-40B4-BE49-F238E27FC236}">
                <a16:creationId xmlns:a16="http://schemas.microsoft.com/office/drawing/2014/main" id="{7EC0853C-D974-4A1F-A9D4-ABC1920220A9}"/>
              </a:ext>
            </a:extLst>
          </p:cNvPr>
          <p:cNvSpPr/>
          <p:nvPr/>
        </p:nvSpPr>
        <p:spPr>
          <a:xfrm>
            <a:off x="5387726"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방문자 수</a:t>
            </a:r>
            <a:r>
              <a:rPr lang="en-US" altLang="ko-KR" dirty="0">
                <a:solidFill>
                  <a:schemeClr val="tx1"/>
                </a:solidFill>
              </a:rPr>
              <a:t>/</a:t>
            </a:r>
            <a:r>
              <a:rPr lang="ko-KR" altLang="en-US" dirty="0">
                <a:solidFill>
                  <a:schemeClr val="tx1"/>
                </a:solidFill>
              </a:rPr>
              <a:t>페이지 뷰</a:t>
            </a:r>
            <a:endParaRPr lang="en-US" altLang="ko-KR" dirty="0">
              <a:solidFill>
                <a:schemeClr val="tx1"/>
              </a:solidFill>
            </a:endParaRPr>
          </a:p>
        </p:txBody>
      </p:sp>
      <p:sp>
        <p:nvSpPr>
          <p:cNvPr id="67" name="순서도: 수행의 시작/종료 66">
            <a:extLst>
              <a:ext uri="{FF2B5EF4-FFF2-40B4-BE49-F238E27FC236}">
                <a16:creationId xmlns:a16="http://schemas.microsoft.com/office/drawing/2014/main" id="{09CBD307-D9E4-4F42-B401-03FFBE5A488B}"/>
              </a:ext>
            </a:extLst>
          </p:cNvPr>
          <p:cNvSpPr/>
          <p:nvPr/>
        </p:nvSpPr>
        <p:spPr>
          <a:xfrm>
            <a:off x="5387726"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가입자 수</a:t>
            </a:r>
            <a:endParaRPr lang="en-US" altLang="ko-KR" dirty="0">
              <a:solidFill>
                <a:schemeClr val="tx1"/>
              </a:solidFill>
            </a:endParaRPr>
          </a:p>
        </p:txBody>
      </p:sp>
      <p:sp>
        <p:nvSpPr>
          <p:cNvPr id="68" name="순서도: 수행의 시작/종료 67">
            <a:extLst>
              <a:ext uri="{FF2B5EF4-FFF2-40B4-BE49-F238E27FC236}">
                <a16:creationId xmlns:a16="http://schemas.microsoft.com/office/drawing/2014/main" id="{AA8C6FB6-1290-4D48-B37D-D6543C3D1ACA}"/>
              </a:ext>
            </a:extLst>
          </p:cNvPr>
          <p:cNvSpPr/>
          <p:nvPr/>
        </p:nvSpPr>
        <p:spPr>
          <a:xfrm>
            <a:off x="5387726"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탈퇴 사유</a:t>
            </a:r>
            <a:endParaRPr lang="en-US" altLang="ko-KR" dirty="0">
              <a:solidFill>
                <a:schemeClr val="tx1"/>
              </a:solidFill>
            </a:endParaRPr>
          </a:p>
        </p:txBody>
      </p:sp>
      <p:sp>
        <p:nvSpPr>
          <p:cNvPr id="70" name="순서도: 수행의 시작/종료 69">
            <a:extLst>
              <a:ext uri="{FF2B5EF4-FFF2-40B4-BE49-F238E27FC236}">
                <a16:creationId xmlns:a16="http://schemas.microsoft.com/office/drawing/2014/main" id="{A43F5E36-8470-43BF-8E4C-27CA2AD6DC4C}"/>
              </a:ext>
            </a:extLst>
          </p:cNvPr>
          <p:cNvSpPr/>
          <p:nvPr/>
        </p:nvSpPr>
        <p:spPr>
          <a:xfrm>
            <a:off x="7441558"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약관 관리</a:t>
            </a:r>
            <a:endParaRPr lang="en-US" altLang="ko-KR" dirty="0">
              <a:solidFill>
                <a:schemeClr val="tx1"/>
              </a:solidFill>
            </a:endParaRPr>
          </a:p>
        </p:txBody>
      </p:sp>
      <p:sp>
        <p:nvSpPr>
          <p:cNvPr id="71" name="순서도: 수행의 시작/종료 70">
            <a:extLst>
              <a:ext uri="{FF2B5EF4-FFF2-40B4-BE49-F238E27FC236}">
                <a16:creationId xmlns:a16="http://schemas.microsoft.com/office/drawing/2014/main" id="{937E55B1-79FF-485F-956C-F0973EFF763E}"/>
              </a:ext>
            </a:extLst>
          </p:cNvPr>
          <p:cNvSpPr/>
          <p:nvPr/>
        </p:nvSpPr>
        <p:spPr>
          <a:xfrm>
            <a:off x="7441558"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정책 관리</a:t>
            </a:r>
            <a:endParaRPr lang="en-US" altLang="ko-KR" dirty="0">
              <a:solidFill>
                <a:schemeClr val="tx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9263358" y="3794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r>
              <a:rPr lang="en-US" altLang="ko-KR" dirty="0">
                <a:solidFill>
                  <a:schemeClr val="tx1"/>
                </a:solidFill>
              </a:rPr>
              <a:t>/</a:t>
            </a:r>
          </a:p>
          <a:p>
            <a:pPr algn="ctr"/>
            <a:r>
              <a:rPr lang="ko-KR" altLang="en-US" dirty="0">
                <a:solidFill>
                  <a:schemeClr val="tx1"/>
                </a:solidFill>
              </a:rPr>
              <a:t>로그아웃</a:t>
            </a:r>
            <a:endParaRPr lang="en-US" altLang="ko-KR" dirty="0">
              <a:solidFill>
                <a:schemeClr val="tx1"/>
              </a:solidFill>
            </a:endParaRPr>
          </a:p>
        </p:txBody>
      </p:sp>
      <p:cxnSp>
        <p:nvCxnSpPr>
          <p:cNvPr id="19" name="연결선: 꺾임 18">
            <a:extLst>
              <a:ext uri="{FF2B5EF4-FFF2-40B4-BE49-F238E27FC236}">
                <a16:creationId xmlns:a16="http://schemas.microsoft.com/office/drawing/2014/main" id="{D8FF0F41-6E30-4E94-B4D1-5AC9EE541938}"/>
              </a:ext>
            </a:extLst>
          </p:cNvPr>
          <p:cNvCxnSpPr>
            <a:cxnSpLocks/>
          </p:cNvCxnSpPr>
          <p:nvPr/>
        </p:nvCxnSpPr>
        <p:spPr>
          <a:xfrm rot="5400000">
            <a:off x="4150218" y="1042643"/>
            <a:ext cx="1909704" cy="1981859"/>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BD2EB6F1-8627-46E8-B872-6B5ADAD768EE}"/>
              </a:ext>
            </a:extLst>
          </p:cNvPr>
          <p:cNvCxnSpPr>
            <a:cxnSpLocks/>
          </p:cNvCxnSpPr>
          <p:nvPr/>
        </p:nvCxnSpPr>
        <p:spPr>
          <a:xfrm rot="16200000" flipH="1">
            <a:off x="5134839" y="2028074"/>
            <a:ext cx="1910515" cy="11806"/>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연결선: 꺾임 24">
            <a:extLst>
              <a:ext uri="{FF2B5EF4-FFF2-40B4-BE49-F238E27FC236}">
                <a16:creationId xmlns:a16="http://schemas.microsoft.com/office/drawing/2014/main" id="{6D184E3B-D10D-4156-8D75-E0AFE9A9E2A2}"/>
              </a:ext>
            </a:extLst>
          </p:cNvPr>
          <p:cNvCxnSpPr>
            <a:cxnSpLocks/>
            <a:stCxn id="10" idx="2"/>
            <a:endCxn id="62" idx="0"/>
          </p:cNvCxnSpPr>
          <p:nvPr/>
        </p:nvCxnSpPr>
        <p:spPr>
          <a:xfrm rot="16200000" flipH="1">
            <a:off x="6156767" y="1017952"/>
            <a:ext cx="1909704" cy="2031239"/>
          </a:xfrm>
          <a:prstGeom prst="bentConnector3">
            <a:avLst/>
          </a:prstGeom>
        </p:spPr>
        <p:style>
          <a:lnRef idx="1">
            <a:schemeClr val="dk1"/>
          </a:lnRef>
          <a:fillRef idx="0">
            <a:schemeClr val="dk1"/>
          </a:fillRef>
          <a:effectRef idx="0">
            <a:schemeClr val="dk1"/>
          </a:effectRef>
          <a:fontRef idx="minor">
            <a:schemeClr val="tx1"/>
          </a:fontRef>
        </p:style>
      </p:cxnSp>
      <p:sp>
        <p:nvSpPr>
          <p:cNvPr id="79" name="순서도: 수행의 시작/종료 78">
            <a:extLst>
              <a:ext uri="{FF2B5EF4-FFF2-40B4-BE49-F238E27FC236}">
                <a16:creationId xmlns:a16="http://schemas.microsoft.com/office/drawing/2014/main" id="{DF6281AB-8D2C-4BDE-908C-5552259F8EFB}"/>
              </a:ext>
            </a:extLst>
          </p:cNvPr>
          <p:cNvSpPr/>
          <p:nvPr/>
        </p:nvSpPr>
        <p:spPr>
          <a:xfrm>
            <a:off x="1486998"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81" name="순서도: 수행의 시작/종료 80">
            <a:extLst>
              <a:ext uri="{FF2B5EF4-FFF2-40B4-BE49-F238E27FC236}">
                <a16:creationId xmlns:a16="http://schemas.microsoft.com/office/drawing/2014/main" id="{9D2B7413-7C0B-49C3-9815-AA2289068A0C}"/>
              </a:ext>
            </a:extLst>
          </p:cNvPr>
          <p:cNvSpPr/>
          <p:nvPr/>
        </p:nvSpPr>
        <p:spPr>
          <a:xfrm>
            <a:off x="1415480" y="4575444"/>
            <a:ext cx="1561582"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자유게시판</a:t>
            </a:r>
            <a:endParaRPr lang="en-US" altLang="ko-KR" dirty="0">
              <a:solidFill>
                <a:schemeClr val="tx1"/>
              </a:solidFill>
            </a:endParaRPr>
          </a:p>
        </p:txBody>
      </p:sp>
      <p:sp>
        <p:nvSpPr>
          <p:cNvPr id="83" name="순서도: 수행의 시작/종료 82">
            <a:extLst>
              <a:ext uri="{FF2B5EF4-FFF2-40B4-BE49-F238E27FC236}">
                <a16:creationId xmlns:a16="http://schemas.microsoft.com/office/drawing/2014/main" id="{501B88C0-2816-4754-A818-D84009B22E1C}"/>
              </a:ext>
            </a:extLst>
          </p:cNvPr>
          <p:cNvSpPr/>
          <p:nvPr/>
        </p:nvSpPr>
        <p:spPr>
          <a:xfrm>
            <a:off x="1486998" y="536530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지역별</a:t>
            </a:r>
            <a:endParaRPr lang="en-US" altLang="ko-KR" dirty="0">
              <a:solidFill>
                <a:schemeClr val="tx1"/>
              </a:solidFill>
            </a:endParaRPr>
          </a:p>
        </p:txBody>
      </p:sp>
      <p:sp>
        <p:nvSpPr>
          <p:cNvPr id="85" name="순서도: 수행의 시작/종료 84">
            <a:extLst>
              <a:ext uri="{FF2B5EF4-FFF2-40B4-BE49-F238E27FC236}">
                <a16:creationId xmlns:a16="http://schemas.microsoft.com/office/drawing/2014/main" id="{3AD4EAF3-DAD8-41A0-B2B3-838E16B78D35}"/>
              </a:ext>
            </a:extLst>
          </p:cNvPr>
          <p:cNvSpPr/>
          <p:nvPr/>
        </p:nvSpPr>
        <p:spPr>
          <a:xfrm>
            <a:off x="1486998" y="616023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건의사항</a:t>
            </a:r>
            <a:endParaRPr lang="en-US" altLang="ko-KR" dirty="0">
              <a:solidFill>
                <a:schemeClr val="tx1"/>
              </a:solidFill>
            </a:endParaRPr>
          </a:p>
        </p:txBody>
      </p:sp>
      <p:sp>
        <p:nvSpPr>
          <p:cNvPr id="87" name="순서도: 수행의 시작/종료 86">
            <a:extLst>
              <a:ext uri="{FF2B5EF4-FFF2-40B4-BE49-F238E27FC236}">
                <a16:creationId xmlns:a16="http://schemas.microsoft.com/office/drawing/2014/main" id="{CA06C64F-0D26-4567-AE0D-C7B8BC7B2AFE}"/>
              </a:ext>
            </a:extLst>
          </p:cNvPr>
          <p:cNvSpPr/>
          <p:nvPr/>
        </p:nvSpPr>
        <p:spPr>
          <a:xfrm>
            <a:off x="9192344" y="4575444"/>
            <a:ext cx="1558647"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관리자 추가</a:t>
            </a:r>
            <a:endParaRPr lang="en-US" altLang="ko-KR" dirty="0">
              <a:solidFill>
                <a:schemeClr val="tx1"/>
              </a:solidFill>
            </a:endParaRPr>
          </a:p>
        </p:txBody>
      </p:sp>
    </p:spTree>
    <p:extLst>
      <p:ext uri="{BB962C8B-B14F-4D97-AF65-F5344CB8AC3E}">
        <p14:creationId xmlns:p14="http://schemas.microsoft.com/office/powerpoint/2010/main" val="11501598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4748</TotalTime>
  <Words>2129</Words>
  <Application>Microsoft Office PowerPoint</Application>
  <PresentationFormat>와이드스크린</PresentationFormat>
  <Paragraphs>821</Paragraphs>
  <Slides>28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28</vt:i4>
      </vt:variant>
    </vt:vector>
  </HeadingPairs>
  <TitlesOfParts>
    <vt:vector size="33"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166</cp:revision>
  <cp:lastPrinted>2019-05-29T05:54:36Z</cp:lastPrinted>
  <dcterms:created xsi:type="dcterms:W3CDTF">2019-03-11T07:43:12Z</dcterms:created>
  <dcterms:modified xsi:type="dcterms:W3CDTF">2020-04-05T14:56:28Z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