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6" r:id="rId1"/>
  </p:sldMasterIdLst>
  <p:notesMasterIdLst>
    <p:notesMasterId r:id="rId30"/>
  </p:notesMasterIdLst>
  <p:handoutMasterIdLst>
    <p:handoutMasterId r:id="rId31"/>
  </p:handoutMasterIdLst>
  <p:sldIdLst>
    <p:sldId id="256" r:id="rId2"/>
    <p:sldId id="257" r:id="rId3"/>
    <p:sldId id="258" r:id="rId4"/>
    <p:sldId id="285"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 id="257"/>
          </p14:sldIdLst>
        </p14:section>
        <p14:section name="document History." id="{FF903505-45CE-4FDE-900C-B7F30543DFE6}">
          <p14:sldIdLst>
            <p14:sldId id="258"/>
            <p14:sldId id="285"/>
            <p14:sldId id="259"/>
            <p14:sldId id="260"/>
            <p14:sldId id="261"/>
            <p14:sldId id="262"/>
            <p14:sldId id="263"/>
            <p14:sldId id="264"/>
            <p14:sldId id="265"/>
            <p14:sldId id="266"/>
            <p14:sldId id="268"/>
            <p14:sldId id="269"/>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15:guide id="1" orient="horz" pos="2158">
          <p15:clr>
            <a:srgbClr val="A4A3A4"/>
          </p15:clr>
        </p15:guide>
        <p15:guide id="2" pos="384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박정훈박정훈" initials="박"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hp="http://schemas.haansoft.com/office/presentation/8.0" xmlns:dsp="http://schemas.microsoft.com/office/drawing/2008/diagram" xmlns:dgm="http://schemas.openxmlformats.org/drawingml/2006/diagram" xmlns:c="http://schemas.openxmlformats.org/drawingml/2006/chart" xmlns=""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6" d="100"/>
          <a:sy n="86" d="100"/>
        </p:scale>
        <p:origin x="691" y="67"/>
      </p:cViewPr>
      <p:guideLst>
        <p:guide orient="horz" pos="2158"/>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2020-04-16</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3600" dirty="0"/>
              <a:t>Fish Book</a:t>
            </a:r>
            <a:endParaRPr lang="ko-KR" altLang="en-US" sz="3600" dirty="0"/>
          </a:p>
        </p:txBody>
      </p:sp>
      <p:graphicFrame>
        <p:nvGraphicFramePr>
          <p:cNvPr id="7" name="표 6">
            <a:extLst>
              <a:ext uri="{FF2B5EF4-FFF2-40B4-BE49-F238E27FC236}">
                <a16:creationId xmlns:a16="http://schemas.microsoft.com/office/drawing/2014/main" id="{7FF61245-C674-40DD-92B8-4D11FA845E6E}"/>
              </a:ext>
            </a:extLst>
          </p:cNvPr>
          <p:cNvGraphicFramePr>
            <a:graphicFrameLocks noGrp="1"/>
          </p:cNvGraphicFramePr>
          <p:nvPr>
            <p:extLst>
              <p:ext uri="{D42A27DB-BD31-4B8C-83A1-F6EECF244321}">
                <p14:modId xmlns:p14="http://schemas.microsoft.com/office/powerpoint/2010/main" val="3126112049"/>
              </p:ext>
            </p:extLst>
          </p:nvPr>
        </p:nvGraphicFramePr>
        <p:xfrm>
          <a:off x="3466915" y="4981560"/>
          <a:ext cx="5258170" cy="595660"/>
        </p:xfrm>
        <a:graphic>
          <a:graphicData uri="http://schemas.openxmlformats.org/drawingml/2006/table">
            <a:tbl>
              <a:tblPr>
                <a:tableStyleId>{5C22544A-7EE6-4342-B048-85BDC9FD1C3A}</a:tableStyleId>
              </a:tblPr>
              <a:tblGrid>
                <a:gridCol w="1044909">
                  <a:extLst>
                    <a:ext uri="{9D8B030D-6E8A-4147-A177-3AD203B41FA5}">
                      <a16:colId xmlns:a16="http://schemas.microsoft.com/office/drawing/2014/main" val="20000"/>
                    </a:ext>
                  </a:extLst>
                </a:gridCol>
                <a:gridCol w="241306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4"/>
                    </a:ext>
                  </a:extLst>
                </a:gridCol>
              </a:tblGrid>
              <a:tr h="0">
                <a:tc>
                  <a:txBody>
                    <a:bodyPr/>
                    <a:lstStyle/>
                    <a:p>
                      <a:pPr algn="ctr" latinLnBrk="1"/>
                      <a:r>
                        <a:rPr lang="ko-KR" altLang="en-US" sz="1200" b="1" dirty="0">
                          <a:solidFill>
                            <a:sysClr val="windowText" lastClr="000000"/>
                          </a:solidFill>
                        </a:rPr>
                        <a:t>최종 작성일</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0" dirty="0">
                          <a:solidFill>
                            <a:schemeClr val="tx1"/>
                          </a:solidFill>
                        </a:rPr>
                        <a:t>2020-04-16</a:t>
                      </a:r>
                      <a:endParaRPr lang="ko-KR" altLang="en-US" sz="12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ko-KR" altLang="en-US" sz="1200" b="1" dirty="0">
                          <a:solidFill>
                            <a:schemeClr val="tx1"/>
                          </a:solidFill>
                        </a:rPr>
                        <a:t>버전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Ver_1.4</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21340">
                <a:tc>
                  <a:txBody>
                    <a:bodyPr/>
                    <a:lstStyle/>
                    <a:p>
                      <a:pPr algn="ctr" latinLnBrk="1"/>
                      <a:r>
                        <a:rPr lang="ko-KR" altLang="en-US" sz="1200" b="1" dirty="0">
                          <a:solidFill>
                            <a:sysClr val="windowText" lastClr="000000"/>
                          </a:solidFill>
                          <a:latin typeface="+mn-ea"/>
                          <a:ea typeface="+mn-ea"/>
                        </a:rPr>
                        <a:t>최초 작성일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dirty="0">
                          <a:solidFill>
                            <a:schemeClr val="tx1"/>
                          </a:solidFill>
                          <a:latin typeface="+mn-ea"/>
                          <a:ea typeface="+mn-ea"/>
                        </a:rPr>
                        <a:t>2020-04-02</a:t>
                      </a: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buFont typeface="Arial" pitchFamily="34" charset="0"/>
                        <a:buNone/>
                      </a:pPr>
                      <a:r>
                        <a:rPr lang="ko-KR" altLang="en-US" sz="1200" b="1" dirty="0">
                          <a:solidFill>
                            <a:schemeClr val="tx1"/>
                          </a:solidFill>
                        </a:rPr>
                        <a:t>작성자</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ko-KR" altLang="en-US" sz="1200" b="0" dirty="0">
                          <a:solidFill>
                            <a:schemeClr val="tx1"/>
                          </a:solidFill>
                          <a:latin typeface="+mn-ea"/>
                          <a:ea typeface="+mn-ea"/>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연결선: 꺾임 28">
            <a:extLst>
              <a:ext uri="{FF2B5EF4-FFF2-40B4-BE49-F238E27FC236}">
                <a16:creationId xmlns:a16="http://schemas.microsoft.com/office/drawing/2014/main" id="{E1FCBF44-A3AF-4455-A46D-43C410A8678E}"/>
              </a:ext>
            </a:extLst>
          </p:cNvPr>
          <p:cNvCxnSpPr>
            <a:cxnSpLocks/>
            <a:stCxn id="10" idx="2"/>
            <a:endCxn id="63" idx="0"/>
          </p:cNvCxnSpPr>
          <p:nvPr/>
        </p:nvCxnSpPr>
        <p:spPr>
          <a:xfrm rot="5400000">
            <a:off x="4510351" y="692033"/>
            <a:ext cx="1198963" cy="1972336"/>
          </a:xfrm>
          <a:prstGeom prst="bentConnector3">
            <a:avLst/>
          </a:prstGeom>
        </p:spPr>
        <p:style>
          <a:lnRef idx="1">
            <a:schemeClr val="dk1"/>
          </a:lnRef>
          <a:fillRef idx="0">
            <a:schemeClr val="dk1"/>
          </a:fillRef>
          <a:effectRef idx="0">
            <a:schemeClr val="dk1"/>
          </a:effectRef>
          <a:fontRef idx="minor">
            <a:schemeClr val="tx1"/>
          </a:fontRef>
        </p:style>
      </p:cxnSp>
      <p:cxnSp>
        <p:nvCxnSpPr>
          <p:cNvPr id="84" name="직선 연결선 83">
            <a:extLst>
              <a:ext uri="{FF2B5EF4-FFF2-40B4-BE49-F238E27FC236}">
                <a16:creationId xmlns:a16="http://schemas.microsoft.com/office/drawing/2014/main" id="{E0092D3F-07B3-4540-947E-0FB82E783C52}"/>
              </a:ext>
            </a:extLst>
          </p:cNvPr>
          <p:cNvCxnSpPr>
            <a:cxnSpLocks/>
            <a:stCxn id="63" idx="2"/>
            <a:endCxn id="87" idx="0"/>
          </p:cNvCxnSpPr>
          <p:nvPr/>
        </p:nvCxnSpPr>
        <p:spPr>
          <a:xfrm flipH="1">
            <a:off x="4111894" y="2889035"/>
            <a:ext cx="11770" cy="1154972"/>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a:extLst>
              <a:ext uri="{FF2B5EF4-FFF2-40B4-BE49-F238E27FC236}">
                <a16:creationId xmlns:a16="http://schemas.microsoft.com/office/drawing/2014/main" id="{04C4D67F-04CD-4139-AE21-6FE9ED864FC5}"/>
              </a:ext>
            </a:extLst>
          </p:cNvPr>
          <p:cNvCxnSpPr>
            <a:cxnSpLocks/>
            <a:stCxn id="60" idx="2"/>
            <a:endCxn id="58" idx="0"/>
          </p:cNvCxnSpPr>
          <p:nvPr/>
        </p:nvCxnSpPr>
        <p:spPr>
          <a:xfrm>
            <a:off x="8010120" y="2889846"/>
            <a:ext cx="7526" cy="359231"/>
          </a:xfrm>
          <a:prstGeom prst="line">
            <a:avLst/>
          </a:prstGeom>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0" name="순서도: 수행의 시작/종료 9">
            <a:extLst>
              <a:ext uri="{FF2B5EF4-FFF2-40B4-BE49-F238E27FC236}">
                <a16:creationId xmlns:a16="http://schemas.microsoft.com/office/drawing/2014/main" id="{E986110E-5A9B-4E1A-92D1-046B5D770E20}"/>
              </a:ext>
            </a:extLst>
          </p:cNvPr>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lumMod val="95000"/>
                  </a:schemeClr>
                </a:solidFill>
              </a:rPr>
              <a:t>관리자 메인</a:t>
            </a:r>
          </a:p>
        </p:txBody>
      </p:sp>
      <p:sp>
        <p:nvSpPr>
          <p:cNvPr id="57" name="순서도: 수행의 시작/종료 56">
            <a:extLst>
              <a:ext uri="{FF2B5EF4-FFF2-40B4-BE49-F238E27FC236}">
                <a16:creationId xmlns:a16="http://schemas.microsoft.com/office/drawing/2014/main" id="{13CCD898-4C3B-41C6-B3DB-CB8E4E3A9EA9}"/>
              </a:ext>
            </a:extLst>
          </p:cNvPr>
          <p:cNvSpPr/>
          <p:nvPr/>
        </p:nvSpPr>
        <p:spPr>
          <a:xfrm>
            <a:off x="5334169" y="2276872"/>
            <a:ext cx="1561582" cy="612163"/>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bg1"/>
                </a:solidFill>
              </a:rPr>
              <a:t>게시판 관리</a:t>
            </a:r>
            <a:endParaRPr lang="en-US" altLang="ko-KR" dirty="0">
              <a:solidFill>
                <a:schemeClr val="bg1"/>
              </a:solidFill>
            </a:endParaRPr>
          </a:p>
        </p:txBody>
      </p:sp>
      <p:sp>
        <p:nvSpPr>
          <p:cNvPr id="58" name="순서도: 수행의 시작/종료 57">
            <a:extLst>
              <a:ext uri="{FF2B5EF4-FFF2-40B4-BE49-F238E27FC236}">
                <a16:creationId xmlns:a16="http://schemas.microsoft.com/office/drawing/2014/main" id="{45C62DE3-7DED-499C-9EAD-F55EB99C2E1A}"/>
              </a:ext>
            </a:extLst>
          </p:cNvPr>
          <p:cNvSpPr/>
          <p:nvPr/>
        </p:nvSpPr>
        <p:spPr>
          <a:xfrm>
            <a:off x="7218034" y="3249077"/>
            <a:ext cx="1599223"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 리스트</a:t>
            </a:r>
            <a:endParaRPr lang="en-US" altLang="ko-KR" dirty="0">
              <a:solidFill>
                <a:schemeClr val="tx1"/>
              </a:solidFill>
            </a:endParaRPr>
          </a:p>
        </p:txBody>
      </p:sp>
      <p:sp>
        <p:nvSpPr>
          <p:cNvPr id="60" name="순서도: 수행의 시작/종료 59">
            <a:extLst>
              <a:ext uri="{FF2B5EF4-FFF2-40B4-BE49-F238E27FC236}">
                <a16:creationId xmlns:a16="http://schemas.microsoft.com/office/drawing/2014/main" id="{8C6B87A8-FD24-43FD-B4C2-D0EB1C52B635}"/>
              </a:ext>
            </a:extLst>
          </p:cNvPr>
          <p:cNvSpPr/>
          <p:nvPr/>
        </p:nvSpPr>
        <p:spPr>
          <a:xfrm>
            <a:off x="7234191" y="2277683"/>
            <a:ext cx="1551858" cy="612163"/>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회원관리</a:t>
            </a:r>
            <a:endParaRPr lang="en-US" altLang="ko-KR" dirty="0">
              <a:solidFill>
                <a:schemeClr val="bg1"/>
              </a:solidFill>
            </a:endParaRPr>
          </a:p>
        </p:txBody>
      </p:sp>
      <p:sp>
        <p:nvSpPr>
          <p:cNvPr id="63" name="순서도: 수행의 시작/종료 62">
            <a:extLst>
              <a:ext uri="{FF2B5EF4-FFF2-40B4-BE49-F238E27FC236}">
                <a16:creationId xmlns:a16="http://schemas.microsoft.com/office/drawing/2014/main" id="{53131CF0-B0D5-4DBD-855C-91F4E98D14C4}"/>
              </a:ext>
            </a:extLst>
          </p:cNvPr>
          <p:cNvSpPr/>
          <p:nvPr/>
        </p:nvSpPr>
        <p:spPr>
          <a:xfrm>
            <a:off x="3403584" y="2277683"/>
            <a:ext cx="1440160" cy="611352"/>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bg1"/>
                </a:solidFill>
              </a:rPr>
              <a:t>로그인</a:t>
            </a:r>
            <a:r>
              <a:rPr lang="en-US" altLang="ko-KR" dirty="0">
                <a:solidFill>
                  <a:schemeClr val="bg1"/>
                </a:solidFill>
              </a:rPr>
              <a:t>/</a:t>
            </a:r>
          </a:p>
          <a:p>
            <a:pPr algn="ctr"/>
            <a:r>
              <a:rPr lang="ko-KR" altLang="en-US" dirty="0">
                <a:solidFill>
                  <a:schemeClr val="bg1"/>
                </a:solidFill>
              </a:rPr>
              <a:t>로그아웃</a:t>
            </a:r>
            <a:endParaRPr lang="en-US" altLang="ko-KR" dirty="0">
              <a:solidFill>
                <a:schemeClr val="bg1"/>
              </a:solidFill>
            </a:endParaRPr>
          </a:p>
        </p:txBody>
      </p:sp>
      <p:sp>
        <p:nvSpPr>
          <p:cNvPr id="72" name="순서도: 수행의 시작/종료 71">
            <a:extLst>
              <a:ext uri="{FF2B5EF4-FFF2-40B4-BE49-F238E27FC236}">
                <a16:creationId xmlns:a16="http://schemas.microsoft.com/office/drawing/2014/main" id="{DEA61440-0BC7-477D-83E8-11784CDF280A}"/>
              </a:ext>
            </a:extLst>
          </p:cNvPr>
          <p:cNvSpPr/>
          <p:nvPr/>
        </p:nvSpPr>
        <p:spPr>
          <a:xfrm>
            <a:off x="3403584" y="3263479"/>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endParaRPr lang="en-US" altLang="ko-KR" dirty="0">
              <a:solidFill>
                <a:schemeClr val="tx1"/>
              </a:solidFill>
            </a:endParaRPr>
          </a:p>
        </p:txBody>
      </p:sp>
      <p:cxnSp>
        <p:nvCxnSpPr>
          <p:cNvPr id="19" name="연결선: 꺾임 18">
            <a:extLst>
              <a:ext uri="{FF2B5EF4-FFF2-40B4-BE49-F238E27FC236}">
                <a16:creationId xmlns:a16="http://schemas.microsoft.com/office/drawing/2014/main" id="{D8FF0F41-6E30-4E94-B4D1-5AC9EE541938}"/>
              </a:ext>
            </a:extLst>
          </p:cNvPr>
          <p:cNvCxnSpPr>
            <a:cxnSpLocks/>
            <a:stCxn id="10" idx="2"/>
            <a:endCxn id="60" idx="0"/>
          </p:cNvCxnSpPr>
          <p:nvPr/>
        </p:nvCxnSpPr>
        <p:spPr>
          <a:xfrm rot="16200000" flipH="1">
            <a:off x="6453579" y="721141"/>
            <a:ext cx="1198963" cy="191412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79" name="순서도: 수행의 시작/종료 78">
            <a:extLst>
              <a:ext uri="{FF2B5EF4-FFF2-40B4-BE49-F238E27FC236}">
                <a16:creationId xmlns:a16="http://schemas.microsoft.com/office/drawing/2014/main" id="{DF6281AB-8D2C-4BDE-908C-5552259F8EFB}"/>
              </a:ext>
            </a:extLst>
          </p:cNvPr>
          <p:cNvSpPr/>
          <p:nvPr/>
        </p:nvSpPr>
        <p:spPr>
          <a:xfrm>
            <a:off x="5394880" y="3263479"/>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조황문의</a:t>
            </a:r>
            <a:endParaRPr lang="en-US" altLang="ko-KR" dirty="0">
              <a:solidFill>
                <a:schemeClr val="tx1"/>
              </a:solidFill>
            </a:endParaRPr>
          </a:p>
        </p:txBody>
      </p:sp>
      <p:sp>
        <p:nvSpPr>
          <p:cNvPr id="87" name="순서도: 수행의 시작/종료 86">
            <a:extLst>
              <a:ext uri="{FF2B5EF4-FFF2-40B4-BE49-F238E27FC236}">
                <a16:creationId xmlns:a16="http://schemas.microsoft.com/office/drawing/2014/main" id="{CA06C64F-0D26-4567-AE0D-C7B8BC7B2AFE}"/>
              </a:ext>
            </a:extLst>
          </p:cNvPr>
          <p:cNvSpPr/>
          <p:nvPr/>
        </p:nvSpPr>
        <p:spPr>
          <a:xfrm>
            <a:off x="3332570" y="4044007"/>
            <a:ext cx="1558647"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관리자 추가</a:t>
            </a:r>
            <a:endParaRPr lang="en-US" altLang="ko-KR" dirty="0">
              <a:solidFill>
                <a:schemeClr val="tx1"/>
              </a:solidFill>
            </a:endParaRPr>
          </a:p>
        </p:txBody>
      </p:sp>
      <p:cxnSp>
        <p:nvCxnSpPr>
          <p:cNvPr id="9" name="직선 연결선 8">
            <a:extLst>
              <a:ext uri="{FF2B5EF4-FFF2-40B4-BE49-F238E27FC236}">
                <a16:creationId xmlns:a16="http://schemas.microsoft.com/office/drawing/2014/main" id="{D2A670A1-8491-4961-9F48-E772D7AB1FC8}"/>
              </a:ext>
            </a:extLst>
          </p:cNvPr>
          <p:cNvCxnSpPr>
            <a:cxnSpLocks/>
            <a:stCxn id="57" idx="2"/>
            <a:endCxn id="79" idx="0"/>
          </p:cNvCxnSpPr>
          <p:nvPr/>
        </p:nvCxnSpPr>
        <p:spPr>
          <a:xfrm>
            <a:off x="6114960" y="2889035"/>
            <a:ext cx="0" cy="374444"/>
          </a:xfrm>
          <a:prstGeom prst="line">
            <a:avLst/>
          </a:prstGeom>
        </p:spPr>
        <p:style>
          <a:lnRef idx="1">
            <a:schemeClr val="dk1"/>
          </a:lnRef>
          <a:fillRef idx="0">
            <a:schemeClr val="dk1"/>
          </a:fillRef>
          <a:effectRef idx="0">
            <a:schemeClr val="dk1"/>
          </a:effectRef>
          <a:fontRef idx="minor">
            <a:schemeClr val="tx1"/>
          </a:fontRef>
        </p:style>
      </p:cxnSp>
      <p:cxnSp>
        <p:nvCxnSpPr>
          <p:cNvPr id="35" name="직선 연결선 34">
            <a:extLst>
              <a:ext uri="{FF2B5EF4-FFF2-40B4-BE49-F238E27FC236}">
                <a16:creationId xmlns:a16="http://schemas.microsoft.com/office/drawing/2014/main" id="{B46CF04B-722B-4977-A781-9EF3555BF4CE}"/>
              </a:ext>
            </a:extLst>
          </p:cNvPr>
          <p:cNvCxnSpPr>
            <a:stCxn id="10" idx="2"/>
            <a:endCxn id="57" idx="0"/>
          </p:cNvCxnSpPr>
          <p:nvPr/>
        </p:nvCxnSpPr>
        <p:spPr>
          <a:xfrm>
            <a:off x="6096000" y="1078720"/>
            <a:ext cx="18960" cy="119815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015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11</a:t>
            </a:fld>
            <a:endParaRPr lang="en-US" altLang="en-US" sz="900"/>
          </a:p>
        </p:txBody>
      </p:sp>
      <p:graphicFrame>
        <p:nvGraphicFramePr>
          <p:cNvPr id="23" name="표 22"/>
          <p:cNvGraphicFramePr>
            <a:graphicFrameLocks noGrp="1"/>
          </p:cNvGraphicFramePr>
          <p:nvPr>
            <p:extLst>
              <p:ext uri="{D42A27DB-BD31-4B8C-83A1-F6EECF244321}">
                <p14:modId xmlns:p14="http://schemas.microsoft.com/office/powerpoint/2010/main" val="443488970"/>
              </p:ext>
            </p:extLst>
          </p:nvPr>
        </p:nvGraphicFramePr>
        <p:xfrm>
          <a:off x="1127449" y="1340768"/>
          <a:ext cx="9721079" cy="260942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508870">
                  <a:extLst>
                    <a:ext uri="{9D8B030D-6E8A-4147-A177-3AD203B41FA5}">
                      <a16:colId xmlns:a16="http://schemas.microsoft.com/office/drawing/2014/main" val="20001"/>
                    </a:ext>
                  </a:extLst>
                </a:gridCol>
                <a:gridCol w="1508870">
                  <a:extLst>
                    <a:ext uri="{9D8B030D-6E8A-4147-A177-3AD203B41FA5}">
                      <a16:colId xmlns:a16="http://schemas.microsoft.com/office/drawing/2014/main" val="20002"/>
                    </a:ext>
                  </a:extLst>
                </a:gridCol>
                <a:gridCol w="1508870">
                  <a:extLst>
                    <a:ext uri="{9D8B030D-6E8A-4147-A177-3AD203B41FA5}">
                      <a16:colId xmlns:a16="http://schemas.microsoft.com/office/drawing/2014/main" val="20003"/>
                    </a:ext>
                  </a:extLst>
                </a:gridCol>
                <a:gridCol w="4302354">
                  <a:extLst>
                    <a:ext uri="{9D8B030D-6E8A-4147-A177-3AD203B41FA5}">
                      <a16:colId xmlns:a16="http://schemas.microsoft.com/office/drawing/2014/main" val="20004"/>
                    </a:ext>
                  </a:extLst>
                </a:gridCol>
              </a:tblGrid>
              <a:tr h="360040">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1Depth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en-US" altLang="ko-KR" sz="1200" b="1">
                          <a:solidFill>
                            <a:schemeClr val="tx1"/>
                          </a:solidFill>
                        </a:rPr>
                        <a:t>2Depth</a:t>
                      </a:r>
                      <a:endParaRPr lang="ko-KR" altLang="en-US"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en-US" altLang="ko-KR" sz="1200" b="1">
                          <a:solidFill>
                            <a:schemeClr val="tx1"/>
                          </a:solidFill>
                        </a:rPr>
                        <a:t>3Depth</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사용자 메인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전체메인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321340">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321340">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a:solidFill>
                            <a:schemeClr val="tx1"/>
                          </a:solidFill>
                        </a:rPr>
                        <a:t>로그인</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로그인</a:t>
                      </a:r>
                      <a:r>
                        <a:rPr lang="en-US" altLang="ko-KR" sz="1200">
                          <a:solidFill>
                            <a:schemeClr val="tx1"/>
                          </a:solidFill>
                        </a:rPr>
                        <a:t>/</a:t>
                      </a:r>
                      <a:r>
                        <a:rPr lang="ko-KR" altLang="en-US" sz="1200">
                          <a:solidFill>
                            <a:schemeClr val="tx1"/>
                          </a:solidFill>
                        </a:rPr>
                        <a:t>로그아웃</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321340">
                <a:tc>
                  <a:txBody>
                    <a:bodyPr/>
                    <a:lstStyle/>
                    <a:p>
                      <a:pPr algn="ctr" latinLnBrk="1">
                        <a:defRPr/>
                      </a:pPr>
                      <a:r>
                        <a:rPr lang="en-US" altLang="ko-KR" sz="1200">
                          <a:solidFill>
                            <a:schemeClr val="tx1"/>
                          </a:solidFill>
                          <a:latin typeface="+mn-ea"/>
                          <a:ea typeface="+mn-ea"/>
                          <a:cs typeface="+mn-cs"/>
                        </a:rPr>
                        <a:t>4</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회원가입</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321340">
                <a:tc>
                  <a:txBody>
                    <a:bodyPr/>
                    <a:lstStyle/>
                    <a:p>
                      <a:pPr algn="ctr" latinLnBrk="1">
                        <a:defRPr/>
                      </a:pPr>
                      <a:r>
                        <a:rPr lang="en-US" altLang="ko-KR" sz="1200" dirty="0">
                          <a:solidFill>
                            <a:schemeClr val="tx1"/>
                          </a:solidFill>
                          <a:latin typeface="+mn-ea"/>
                          <a:ea typeface="+mn-ea"/>
                          <a:cs typeface="+mn-cs"/>
                        </a:rPr>
                        <a:t>5</a:t>
                      </a:r>
                      <a:endParaRPr lang="ko-KR" altLang="en-US" sz="1200" dirty="0">
                        <a:solidFill>
                          <a:schemeClr val="tx1"/>
                        </a:solidFill>
                        <a:latin typeface="+mn-ea"/>
                        <a:ea typeface="+mn-ea"/>
                        <a:cs typeface="+mn-cs"/>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ko-KR" altLang="en-US" sz="1200" dirty="0" err="1">
                          <a:solidFill>
                            <a:schemeClr val="tx1"/>
                          </a:solidFill>
                          <a:latin typeface="+mn-ea"/>
                          <a:ea typeface="+mn-ea"/>
                          <a:cs typeface="+mn-cs"/>
                        </a:rPr>
                        <a:t>낚시가는길</a:t>
                      </a: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낚시가는길에</a:t>
                      </a:r>
                      <a:r>
                        <a:rPr lang="ko-KR" altLang="en-US" sz="1200" dirty="0">
                          <a:solidFill>
                            <a:schemeClr val="tx1"/>
                          </a:solidFill>
                        </a:rPr>
                        <a:t> 필요한 정보 제공</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6"/>
                  </a:ext>
                </a:extLst>
              </a:tr>
              <a:tr h="321340">
                <a:tc>
                  <a:txBody>
                    <a:bodyPr/>
                    <a:lstStyle/>
                    <a:p>
                      <a:pPr algn="ctr" latinLnBrk="1">
                        <a:defRPr/>
                      </a:pPr>
                      <a:r>
                        <a:rPr lang="en-US" altLang="ko-KR" sz="1200" dirty="0">
                          <a:solidFill>
                            <a:schemeClr val="tx1"/>
                          </a:solidFill>
                          <a:latin typeface="+mn-ea"/>
                          <a:ea typeface="+mn-ea"/>
                          <a:cs typeface="+mn-cs"/>
                        </a:rPr>
                        <a:t>6</a:t>
                      </a:r>
                      <a:endParaRPr lang="ko-KR" altLang="en-US" sz="1200" dirty="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날씨정보</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날씨정보제공</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7"/>
                  </a:ext>
                </a:extLst>
              </a:tr>
              <a:tr h="321340">
                <a:tc>
                  <a:txBody>
                    <a:bodyPr/>
                    <a:lstStyle/>
                    <a:p>
                      <a:pPr algn="ctr" latinLnBrk="1">
                        <a:defRPr/>
                      </a:pPr>
                      <a:r>
                        <a:rPr lang="en-US" altLang="ko-KR" sz="1200" dirty="0">
                          <a:solidFill>
                            <a:schemeClr val="tx1"/>
                          </a:solidFill>
                          <a:latin typeface="+mn-ea"/>
                          <a:ea typeface="+mn-ea"/>
                          <a:cs typeface="+mn-cs"/>
                        </a:rPr>
                        <a:t>7</a:t>
                      </a:r>
                      <a:endParaRPr lang="ko-KR" altLang="en-US" sz="1200" dirty="0">
                        <a:solidFill>
                          <a:schemeClr val="tx1"/>
                        </a:solidFill>
                        <a:latin typeface="+mn-ea"/>
                        <a:ea typeface="+mn-ea"/>
                        <a:cs typeface="+mn-cs"/>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조황문의를</a:t>
                      </a:r>
                      <a:r>
                        <a:rPr lang="ko-KR" altLang="en-US" sz="1200" dirty="0">
                          <a:solidFill>
                            <a:schemeClr val="tx1"/>
                          </a:solidFill>
                        </a:rPr>
                        <a:t> 위한 게시판</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graphicFrame>
        <p:nvGraphicFramePr>
          <p:cNvPr id="23" name="표 22">
            <a:extLst>
              <a:ext uri="{FF2B5EF4-FFF2-40B4-BE49-F238E27FC236}">
                <a16:creationId xmlns:a16="http://schemas.microsoft.com/office/drawing/2014/main" id="{CF44027D-C204-4CDB-A340-45C83BC492ED}"/>
              </a:ext>
            </a:extLst>
          </p:cNvPr>
          <p:cNvGraphicFramePr>
            <a:graphicFrameLocks noGrp="1"/>
          </p:cNvGraphicFramePr>
          <p:nvPr>
            <p:extLst>
              <p:ext uri="{D42A27DB-BD31-4B8C-83A1-F6EECF244321}">
                <p14:modId xmlns:p14="http://schemas.microsoft.com/office/powerpoint/2010/main" val="1784464482"/>
              </p:ext>
            </p:extLst>
          </p:nvPr>
        </p:nvGraphicFramePr>
        <p:xfrm>
          <a:off x="1127449" y="1340768"/>
          <a:ext cx="9721078" cy="2930760"/>
        </p:xfrm>
        <a:graphic>
          <a:graphicData uri="http://schemas.openxmlformats.org/drawingml/2006/table">
            <a:tbl>
              <a:tblPr>
                <a:tableStyleId>{5C22544A-7EE6-4342-B048-85BDC9FD1C3A}</a:tableStyleId>
              </a:tblPr>
              <a:tblGrid>
                <a:gridCol w="892115">
                  <a:extLst>
                    <a:ext uri="{9D8B030D-6E8A-4147-A177-3AD203B41FA5}">
                      <a16:colId xmlns:a16="http://schemas.microsoft.com/office/drawing/2014/main" val="20000"/>
                    </a:ext>
                  </a:extLst>
                </a:gridCol>
                <a:gridCol w="1622841">
                  <a:extLst>
                    <a:ext uri="{9D8B030D-6E8A-4147-A177-3AD203B41FA5}">
                      <a16:colId xmlns:a16="http://schemas.microsoft.com/office/drawing/2014/main" val="20001"/>
                    </a:ext>
                  </a:extLst>
                </a:gridCol>
                <a:gridCol w="1622841">
                  <a:extLst>
                    <a:ext uri="{9D8B030D-6E8A-4147-A177-3AD203B41FA5}">
                      <a16:colId xmlns:a16="http://schemas.microsoft.com/office/drawing/2014/main" val="20002"/>
                    </a:ext>
                  </a:extLst>
                </a:gridCol>
                <a:gridCol w="1622841">
                  <a:extLst>
                    <a:ext uri="{9D8B030D-6E8A-4147-A177-3AD203B41FA5}">
                      <a16:colId xmlns:a16="http://schemas.microsoft.com/office/drawing/2014/main" val="20004"/>
                    </a:ext>
                  </a:extLst>
                </a:gridCol>
                <a:gridCol w="3960440">
                  <a:extLst>
                    <a:ext uri="{9D8B030D-6E8A-4147-A177-3AD203B41FA5}">
                      <a16:colId xmlns:a16="http://schemas.microsoft.com/office/drawing/2014/main" val="20005"/>
                    </a:ext>
                  </a:extLst>
                </a:gridCol>
              </a:tblGrid>
              <a:tr h="360040">
                <a:tc>
                  <a:txBody>
                    <a:bodyPr/>
                    <a:lstStyle/>
                    <a:p>
                      <a:pPr algn="ctr" latinLnBrk="1"/>
                      <a:r>
                        <a:rPr lang="en-US" altLang="ko-KR" sz="1200" b="1" dirty="0">
                          <a:solidFill>
                            <a:schemeClr val="tx1"/>
                          </a:solidFill>
                        </a:rPr>
                        <a:t>No.</a:t>
                      </a:r>
                      <a:endParaRPr lang="ko-KR" altLang="en-US" sz="12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1Depth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1200" b="1" dirty="0">
                          <a:solidFill>
                            <a:schemeClr val="tx1"/>
                          </a:solidFill>
                        </a:rPr>
                        <a:t>2Depth</a:t>
                      </a:r>
                      <a:endParaRPr lang="ko-KR" altLang="en-US"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3Depth</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내용</a:t>
                      </a:r>
                      <a:endParaRPr lang="en-US" altLang="ko-KR" sz="12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1200" dirty="0">
                          <a:solidFill>
                            <a:schemeClr val="tx1"/>
                          </a:solidFill>
                          <a:latin typeface="+mn-ea"/>
                          <a:ea typeface="+mn-ea"/>
                        </a:rPr>
                        <a:t>1</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latin typeface="+mn-ea"/>
                          <a:ea typeface="+mn-ea"/>
                        </a:rPr>
                        <a:t>관리자 메인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itchFamily="34" charset="0"/>
                        <a:buNone/>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전체메인</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1200" dirty="0">
                          <a:solidFill>
                            <a:schemeClr val="tx1"/>
                          </a:solidFill>
                          <a:latin typeface="+mn-ea"/>
                          <a:ea typeface="+mn-ea"/>
                        </a:rPr>
                        <a:t>2</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r>
                        <a:rPr lang="en-US" altLang="ko-KR" sz="1200" dirty="0">
                          <a:solidFill>
                            <a:schemeClr val="tx1"/>
                          </a:solidFill>
                        </a:rPr>
                        <a:t>/</a:t>
                      </a:r>
                      <a:r>
                        <a:rPr lang="ko-KR" altLang="en-US" sz="1200" dirty="0">
                          <a:solidFill>
                            <a:schemeClr val="tx1"/>
                          </a:solidFill>
                        </a:rPr>
                        <a:t>로그아웃</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1200" dirty="0">
                          <a:solidFill>
                            <a:schemeClr val="tx1"/>
                          </a:solidFill>
                          <a:latin typeface="+mn-ea"/>
                          <a:ea typeface="+mn-ea"/>
                        </a:rPr>
                        <a:t>3</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로그인</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608378"/>
                  </a:ext>
                </a:extLst>
              </a:tr>
              <a:tr h="321340">
                <a:tc>
                  <a:txBody>
                    <a:bodyPr/>
                    <a:lstStyle/>
                    <a:p>
                      <a:pPr algn="ctr" latinLnBrk="1"/>
                      <a:r>
                        <a:rPr lang="en-US" altLang="ko-KR" sz="1200" dirty="0">
                          <a:solidFill>
                            <a:schemeClr val="tx1"/>
                          </a:solidFill>
                          <a:latin typeface="+mn-ea"/>
                          <a:ea typeface="+mn-ea"/>
                        </a:rPr>
                        <a:t>4</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관리자 추가</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5087976"/>
                  </a:ext>
                </a:extLst>
              </a:tr>
              <a:tr h="321340">
                <a:tc>
                  <a:txBody>
                    <a:bodyPr/>
                    <a:lstStyle/>
                    <a:p>
                      <a:pPr algn="ctr" latinLnBrk="1"/>
                      <a:r>
                        <a:rPr lang="en-US" altLang="ko-KR" sz="1200" dirty="0">
                          <a:solidFill>
                            <a:schemeClr val="tx1"/>
                          </a:solidFill>
                          <a:latin typeface="+mn-ea"/>
                          <a:ea typeface="+mn-ea"/>
                        </a:rPr>
                        <a:t>5</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게시판 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어종인식</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1200" dirty="0">
                          <a:solidFill>
                            <a:schemeClr val="tx1"/>
                          </a:solidFill>
                          <a:latin typeface="+mn-ea"/>
                          <a:ea typeface="+mn-ea"/>
                        </a:rPr>
                        <a:t>6</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err="1">
                          <a:solidFill>
                            <a:schemeClr val="tx1"/>
                          </a:solidFill>
                        </a:rPr>
                        <a:t>조황문의</a:t>
                      </a:r>
                      <a:r>
                        <a:rPr lang="ko-KR" altLang="en-US" sz="1200" dirty="0">
                          <a:solidFill>
                            <a:schemeClr val="tx1"/>
                          </a:solidFill>
                        </a:rPr>
                        <a:t> 게시판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r>
                        <a:rPr lang="en-US" altLang="ko-KR" sz="1200" dirty="0">
                          <a:solidFill>
                            <a:schemeClr val="tx1"/>
                          </a:solidFill>
                          <a:latin typeface="+mn-ea"/>
                          <a:ea typeface="+mn-ea"/>
                        </a:rPr>
                        <a:t>7</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r>
                        <a:rPr lang="ko-KR" altLang="en-US" sz="1200" dirty="0">
                          <a:solidFill>
                            <a:schemeClr val="tx1"/>
                          </a:solidFill>
                          <a:latin typeface="+mn-ea"/>
                          <a:ea typeface="+mn-ea"/>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r>
                        <a:rPr lang="en-US" altLang="ko-KR" sz="1200" dirty="0">
                          <a:solidFill>
                            <a:schemeClr val="tx1"/>
                          </a:solidFill>
                          <a:latin typeface="+mn-ea"/>
                          <a:ea typeface="+mn-ea"/>
                        </a:rPr>
                        <a:t>8</a:t>
                      </a:r>
                      <a:endParaRPr lang="ko-KR" altLang="en-US" sz="12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panose="020B0604020202020204" pitchFamily="34" charset="0"/>
                        <a:buNone/>
                      </a:pPr>
                      <a:endParaRPr lang="ko-KR" altLang="en-US" sz="12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회원리스트</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1200" dirty="0">
                          <a:solidFill>
                            <a:schemeClr val="tx1"/>
                          </a:solidFill>
                        </a:rPr>
                        <a:t>회원정보 관리</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3213607"/>
                  </a:ext>
                </a:extLst>
              </a:tr>
            </a:tbl>
          </a:graphicData>
        </a:graphic>
      </p:graphicFrame>
    </p:spTree>
    <p:extLst>
      <p:ext uri="{BB962C8B-B14F-4D97-AF65-F5344CB8AC3E}">
        <p14:creationId xmlns:p14="http://schemas.microsoft.com/office/powerpoint/2010/main" val="91293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4A8B61FA-76BF-4DDE-B6C0-C111A8F94218}"/>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회원가입</a:t>
            </a:r>
            <a:endParaRPr lang="en-US" altLang="ko-KR" sz="1600" dirty="0">
              <a:solidFill>
                <a:schemeClr val="tx1"/>
              </a:solidFill>
            </a:endParaRPr>
          </a:p>
        </p:txBody>
      </p:sp>
      <p:sp>
        <p:nvSpPr>
          <p:cNvPr id="8" name="직사각형 7">
            <a:extLst>
              <a:ext uri="{FF2B5EF4-FFF2-40B4-BE49-F238E27FC236}">
                <a16:creationId xmlns:a16="http://schemas.microsoft.com/office/drawing/2014/main" id="{31571652-CA84-458E-B41C-82A658DCBAF7}"/>
              </a:ext>
            </a:extLst>
          </p:cNvPr>
          <p:cNvSpPr/>
          <p:nvPr/>
        </p:nvSpPr>
        <p:spPr>
          <a:xfrm>
            <a:off x="6165306"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로그인</a:t>
            </a:r>
            <a:endParaRPr lang="en-US" altLang="ko-KR" sz="1600" dirty="0">
              <a:solidFill>
                <a:schemeClr val="tx1"/>
              </a:solidFill>
            </a:endParaRPr>
          </a:p>
        </p:txBody>
      </p:sp>
      <p:pic>
        <p:nvPicPr>
          <p:cNvPr id="9" name="그림 8">
            <a:extLst>
              <a:ext uri="{FF2B5EF4-FFF2-40B4-BE49-F238E27FC236}">
                <a16:creationId xmlns:a16="http://schemas.microsoft.com/office/drawing/2014/main" id="{C0065349-8ABC-4DB1-A921-1E26FF931793}"/>
              </a:ext>
            </a:extLst>
          </p:cNvPr>
          <p:cNvPicPr>
            <a:picLocks noChangeAspect="1"/>
          </p:cNvPicPr>
          <p:nvPr/>
        </p:nvPicPr>
        <p:blipFill>
          <a:blip r:embed="rId2"/>
          <a:stretch>
            <a:fillRect/>
          </a:stretch>
        </p:blipFill>
        <p:spPr>
          <a:xfrm>
            <a:off x="7320136" y="977648"/>
            <a:ext cx="4160326" cy="5652129"/>
          </a:xfrm>
          <a:prstGeom prst="rect">
            <a:avLst/>
          </a:prstGeom>
        </p:spPr>
      </p:pic>
      <p:pic>
        <p:nvPicPr>
          <p:cNvPr id="10" name="그림 9">
            <a:extLst>
              <a:ext uri="{FF2B5EF4-FFF2-40B4-BE49-F238E27FC236}">
                <a16:creationId xmlns:a16="http://schemas.microsoft.com/office/drawing/2014/main" id="{82C281F8-A76B-48F6-B500-56E93F856844}"/>
              </a:ext>
            </a:extLst>
          </p:cNvPr>
          <p:cNvPicPr>
            <a:picLocks noChangeAspect="1"/>
          </p:cNvPicPr>
          <p:nvPr/>
        </p:nvPicPr>
        <p:blipFill>
          <a:blip r:embed="rId3"/>
          <a:stretch>
            <a:fillRect/>
          </a:stretch>
        </p:blipFill>
        <p:spPr>
          <a:xfrm>
            <a:off x="2066254" y="983809"/>
            <a:ext cx="2827972" cy="5645967"/>
          </a:xfrm>
          <a:prstGeom prst="rect">
            <a:avLst/>
          </a:prstGeom>
        </p:spPr>
      </p:pic>
    </p:spTree>
    <p:extLst>
      <p:ext uri="{BB962C8B-B14F-4D97-AF65-F5344CB8AC3E}">
        <p14:creationId xmlns:p14="http://schemas.microsoft.com/office/powerpoint/2010/main" val="180318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6" name="직사각형 5">
            <a:extLst>
              <a:ext uri="{FF2B5EF4-FFF2-40B4-BE49-F238E27FC236}">
                <a16:creationId xmlns:a16="http://schemas.microsoft.com/office/drawing/2014/main" id="{E1F1A854-5BEF-4411-BCED-C5E24204BC66}"/>
              </a:ext>
            </a:extLst>
          </p:cNvPr>
          <p:cNvSpPr/>
          <p:nvPr/>
        </p:nvSpPr>
        <p:spPr>
          <a:xfrm>
            <a:off x="911424" y="1340768"/>
            <a:ext cx="1020191" cy="35629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글쓰기</a:t>
            </a:r>
            <a:endParaRPr lang="en-US" altLang="ko-KR" sz="1600" dirty="0">
              <a:solidFill>
                <a:schemeClr val="tx1"/>
              </a:solidFill>
            </a:endParaRPr>
          </a:p>
        </p:txBody>
      </p:sp>
      <p:pic>
        <p:nvPicPr>
          <p:cNvPr id="7" name="그림 6">
            <a:extLst>
              <a:ext uri="{FF2B5EF4-FFF2-40B4-BE49-F238E27FC236}">
                <a16:creationId xmlns:a16="http://schemas.microsoft.com/office/drawing/2014/main" id="{77DEE983-6481-4D4D-9ECB-989EA0855808}"/>
              </a:ext>
            </a:extLst>
          </p:cNvPr>
          <p:cNvPicPr>
            <a:picLocks noChangeAspect="1"/>
          </p:cNvPicPr>
          <p:nvPr/>
        </p:nvPicPr>
        <p:blipFill>
          <a:blip r:embed="rId2"/>
          <a:stretch>
            <a:fillRect/>
          </a:stretch>
        </p:blipFill>
        <p:spPr>
          <a:xfrm>
            <a:off x="2282440" y="1119333"/>
            <a:ext cx="8134040" cy="5347450"/>
          </a:xfrm>
          <a:prstGeom prst="rect">
            <a:avLst/>
          </a:prstGeom>
        </p:spPr>
      </p:pic>
    </p:spTree>
    <p:extLst>
      <p:ext uri="{BB962C8B-B14F-4D97-AF65-F5344CB8AC3E}">
        <p14:creationId xmlns:p14="http://schemas.microsoft.com/office/powerpoint/2010/main" val="391241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graphicFrame>
        <p:nvGraphicFramePr>
          <p:cNvPr id="3" name="표 2">
            <a:extLst>
              <a:ext uri="{FF2B5EF4-FFF2-40B4-BE49-F238E27FC236}">
                <a16:creationId xmlns:a16="http://schemas.microsoft.com/office/drawing/2014/main" id="{72756B33-3466-414F-987C-E0F1A903482D}"/>
              </a:ext>
            </a:extLst>
          </p:cNvPr>
          <p:cNvGraphicFramePr>
            <a:graphicFrameLocks noGrp="1"/>
          </p:cNvGraphicFramePr>
          <p:nvPr>
            <p:extLst>
              <p:ext uri="{D42A27DB-BD31-4B8C-83A1-F6EECF244321}">
                <p14:modId xmlns:p14="http://schemas.microsoft.com/office/powerpoint/2010/main" val="3324692065"/>
              </p:ext>
            </p:extLst>
          </p:nvPr>
        </p:nvGraphicFramePr>
        <p:xfrm>
          <a:off x="3143672" y="1268760"/>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User</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User_Id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573415"/>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7633026"/>
                  </a:ext>
                </a:extLst>
              </a:tr>
              <a:tr h="370840">
                <a:tc>
                  <a:txBody>
                    <a:bodyPr/>
                    <a:lstStyle/>
                    <a:p>
                      <a:pPr algn="ctr" latinLnBrk="1"/>
                      <a:r>
                        <a:rPr lang="en-US" altLang="ko-KR" dirty="0"/>
                        <a:t>RRN(</a:t>
                      </a:r>
                      <a:r>
                        <a:rPr lang="ko-KR" altLang="en-US" dirty="0"/>
                        <a:t>주민등록번호</a:t>
                      </a:r>
                      <a:r>
                        <a:rPr lang="en-US" altLang="ko-KR" dirty="0"/>
                        <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4102866"/>
                  </a:ext>
                </a:extLst>
              </a:tr>
              <a:tr h="370840">
                <a:tc>
                  <a:txBody>
                    <a:bodyPr/>
                    <a:lstStyle/>
                    <a:p>
                      <a:pPr algn="ctr" latinLnBrk="1"/>
                      <a:r>
                        <a:rPr lang="en-US" altLang="ko-KR" dirty="0" err="1"/>
                        <a:t>Last_Destination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253953"/>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7" y="1166842"/>
            <a:ext cx="5187278" cy="3693319"/>
          </a:xfrm>
          <a:prstGeom prst="rect">
            <a:avLst/>
          </a:prstGeom>
          <a:noFill/>
        </p:spPr>
        <p:txBody>
          <a:bodyPr wrap="square" rtlCol="0">
            <a:spAutoFit/>
          </a:bodyPr>
          <a:lstStyle/>
          <a:p>
            <a:r>
              <a:rPr lang="en-US" altLang="ko-KR" dirty="0"/>
              <a:t>User:</a:t>
            </a:r>
          </a:p>
          <a:p>
            <a:r>
              <a:rPr lang="ko-KR" altLang="en-US" dirty="0"/>
              <a:t>회원을 관리하기 위한 테이블</a:t>
            </a:r>
            <a:endParaRPr lang="en-US" altLang="ko-KR" dirty="0"/>
          </a:p>
          <a:p>
            <a:endParaRPr lang="en-US" altLang="ko-KR" dirty="0"/>
          </a:p>
          <a:p>
            <a:r>
              <a:rPr lang="en-US" altLang="ko-KR" dirty="0"/>
              <a:t>*</a:t>
            </a:r>
            <a:r>
              <a:rPr lang="en-US" altLang="ko-KR" dirty="0" err="1"/>
              <a:t>Created_At</a:t>
            </a:r>
            <a:r>
              <a:rPr lang="en-US" altLang="ko-KR" dirty="0"/>
              <a:t>: </a:t>
            </a:r>
            <a:r>
              <a:rPr lang="ko-KR" altLang="en-US" dirty="0"/>
              <a:t>해당 자료가 생성된 날짜 및 시간을 저장합니다</a:t>
            </a:r>
            <a:r>
              <a:rPr lang="en-US" altLang="ko-KR" dirty="0"/>
              <a:t>.</a:t>
            </a:r>
          </a:p>
          <a:p>
            <a:r>
              <a:rPr lang="en-US" altLang="ko-KR" dirty="0"/>
              <a:t>*</a:t>
            </a:r>
            <a:r>
              <a:rPr lang="en-US" altLang="ko-KR" dirty="0" err="1"/>
              <a:t>Updated_At</a:t>
            </a:r>
            <a:r>
              <a:rPr lang="en-US" altLang="ko-KR" dirty="0"/>
              <a:t>: </a:t>
            </a:r>
            <a:r>
              <a:rPr lang="ko-KR" altLang="en-US" dirty="0"/>
              <a:t>해당 자료가 수정된 날짜 및 시간을 저장합니다</a:t>
            </a:r>
            <a:r>
              <a:rPr lang="en-US" altLang="ko-KR" dirty="0"/>
              <a:t>.</a:t>
            </a:r>
          </a:p>
          <a:p>
            <a:r>
              <a:rPr lang="en-US" altLang="ko-KR" dirty="0"/>
              <a:t>-</a:t>
            </a:r>
            <a:r>
              <a:rPr lang="ko-KR" altLang="en-US" dirty="0"/>
              <a:t>데이터관리에 생성 날짜 및 시간과 수정 날짜 및 시간이 중요하다고 해서 넣었습니다</a:t>
            </a:r>
            <a:r>
              <a:rPr lang="en-US" altLang="ko-KR" dirty="0"/>
              <a:t>.</a:t>
            </a:r>
          </a:p>
          <a:p>
            <a:r>
              <a:rPr lang="en-US" altLang="ko-KR" dirty="0"/>
              <a:t>*</a:t>
            </a:r>
            <a:r>
              <a:rPr lang="en-US" altLang="ko-KR" dirty="0" err="1"/>
              <a:t>Last_Destination</a:t>
            </a:r>
            <a:r>
              <a:rPr lang="en-US" altLang="ko-KR" dirty="0"/>
              <a:t>: </a:t>
            </a:r>
            <a:r>
              <a:rPr lang="ko-KR" altLang="en-US" dirty="0"/>
              <a:t>최근 검색한 목적지</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391734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4161177659"/>
              </p:ext>
            </p:extLst>
          </p:nvPr>
        </p:nvGraphicFramePr>
        <p:xfrm>
          <a:off x="3143672" y="1268760"/>
          <a:ext cx="2186944" cy="370332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26824">
                <a:tc>
                  <a:txBody>
                    <a:bodyPr/>
                    <a:lstStyle/>
                    <a:p>
                      <a:pPr algn="ctr" latinLnBrk="1"/>
                      <a:r>
                        <a:rPr lang="en-US" altLang="ko-KR" dirty="0"/>
                        <a:t>Post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Post_Id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Menu</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361817"/>
                  </a:ext>
                </a:extLst>
              </a:tr>
              <a:tr h="370840">
                <a:tc>
                  <a:txBody>
                    <a:bodyPr/>
                    <a:lstStyle/>
                    <a:p>
                      <a:pPr algn="ctr" latinLnBrk="1"/>
                      <a:r>
                        <a:rPr lang="en-US" altLang="ko-KR" dirty="0"/>
                        <a:t>Title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Content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Picture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Video</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err="1">
                          <a:solidFill>
                            <a:srgbClr val="FF0000"/>
                          </a:solidFill>
                        </a:rPr>
                        <a:t>User_Id</a:t>
                      </a:r>
                      <a:endParaRPr lang="ko-KR" alt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3139321"/>
          </a:xfrm>
          <a:prstGeom prst="rect">
            <a:avLst/>
          </a:prstGeom>
          <a:noFill/>
        </p:spPr>
        <p:txBody>
          <a:bodyPr wrap="square" rtlCol="0">
            <a:spAutoFit/>
          </a:bodyPr>
          <a:lstStyle/>
          <a:p>
            <a:endParaRPr lang="en-US" altLang="ko-KR" dirty="0"/>
          </a:p>
          <a:p>
            <a:r>
              <a:rPr lang="en-US" altLang="ko-KR" dirty="0"/>
              <a:t>Post:</a:t>
            </a:r>
          </a:p>
          <a:p>
            <a:r>
              <a:rPr lang="ko-KR" altLang="en-US" dirty="0"/>
              <a:t>회원들이나 관리자가 쓰는 글을 관리하기 위한 테이블</a:t>
            </a:r>
            <a:endParaRPr lang="en-US" altLang="ko-KR" dirty="0"/>
          </a:p>
          <a:p>
            <a:r>
              <a:rPr lang="en-US" altLang="ko-KR" dirty="0"/>
              <a:t>*Menu: </a:t>
            </a:r>
            <a:r>
              <a:rPr lang="ko-KR" altLang="en-US" dirty="0"/>
              <a:t>게시글이 어디에 속한 게시글인지를 알 수 있는 정보 저장</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484534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3. </a:t>
            </a:r>
            <a:r>
              <a:rPr lang="ko-KR" altLang="en-US" dirty="0"/>
              <a:t>구조</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graphicFrame>
        <p:nvGraphicFramePr>
          <p:cNvPr id="7" name="표 6">
            <a:extLst>
              <a:ext uri="{FF2B5EF4-FFF2-40B4-BE49-F238E27FC236}">
                <a16:creationId xmlns:a16="http://schemas.microsoft.com/office/drawing/2014/main" id="{70DAC3B2-3BE2-497C-8FA4-48A9E94A595C}"/>
              </a:ext>
            </a:extLst>
          </p:cNvPr>
          <p:cNvGraphicFramePr>
            <a:graphicFrameLocks noGrp="1"/>
          </p:cNvGraphicFramePr>
          <p:nvPr>
            <p:extLst>
              <p:ext uri="{D42A27DB-BD31-4B8C-83A1-F6EECF244321}">
                <p14:modId xmlns:p14="http://schemas.microsoft.com/office/powerpoint/2010/main" val="1975929719"/>
              </p:ext>
            </p:extLst>
          </p:nvPr>
        </p:nvGraphicFramePr>
        <p:xfrm>
          <a:off x="3143672" y="1268760"/>
          <a:ext cx="2186944" cy="3332480"/>
        </p:xfrm>
        <a:graphic>
          <a:graphicData uri="http://schemas.openxmlformats.org/drawingml/2006/table">
            <a:tbl>
              <a:tblPr firstRow="1" bandRow="1">
                <a:tableStyleId>{2D5ABB26-0587-4C30-8999-92F81FD0307C}</a:tableStyleId>
              </a:tblPr>
              <a:tblGrid>
                <a:gridCol w="2186944">
                  <a:extLst>
                    <a:ext uri="{9D8B030D-6E8A-4147-A177-3AD203B41FA5}">
                      <a16:colId xmlns:a16="http://schemas.microsoft.com/office/drawing/2014/main" val="349843256"/>
                    </a:ext>
                  </a:extLst>
                </a:gridCol>
              </a:tblGrid>
              <a:tr h="298832">
                <a:tc>
                  <a:txBody>
                    <a:bodyPr/>
                    <a:lstStyle/>
                    <a:p>
                      <a:pPr algn="ctr" latinLnBrk="1"/>
                      <a:r>
                        <a:rPr lang="en-US" altLang="ko-KR" dirty="0"/>
                        <a:t>Admin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26710017"/>
                  </a:ext>
                </a:extLst>
              </a:tr>
              <a:tr h="370840">
                <a:tc>
                  <a:txBody>
                    <a:bodyPr/>
                    <a:lstStyle/>
                    <a:p>
                      <a:pPr algn="ctr" latinLnBrk="1"/>
                      <a:r>
                        <a:rPr lang="en-US" altLang="ko-KR" dirty="0" err="1">
                          <a:solidFill>
                            <a:srgbClr val="00B050"/>
                          </a:solidFill>
                        </a:rPr>
                        <a:t>Admin_Id</a:t>
                      </a:r>
                      <a:endParaRPr lang="ko-KR" altLang="en-US"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183490"/>
                  </a:ext>
                </a:extLst>
              </a:tr>
              <a:tr h="370840">
                <a:tc>
                  <a:txBody>
                    <a:bodyPr/>
                    <a:lstStyle/>
                    <a:p>
                      <a:pPr algn="ctr" latinLnBrk="1"/>
                      <a:r>
                        <a:rPr lang="en-US" altLang="ko-KR" dirty="0"/>
                        <a:t>Id</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4741361"/>
                  </a:ext>
                </a:extLst>
              </a:tr>
              <a:tr h="370840">
                <a:tc>
                  <a:txBody>
                    <a:bodyPr/>
                    <a:lstStyle/>
                    <a:p>
                      <a:pPr algn="ctr" latinLnBrk="1"/>
                      <a:r>
                        <a:rPr lang="en-US" altLang="ko-KR" dirty="0"/>
                        <a:t>Pw</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665425"/>
                  </a:ext>
                </a:extLst>
              </a:tr>
              <a:tr h="370840">
                <a:tc>
                  <a:txBody>
                    <a:bodyPr/>
                    <a:lstStyle/>
                    <a:p>
                      <a:pPr algn="ctr" latinLnBrk="1"/>
                      <a:r>
                        <a:rPr lang="en-US" altLang="ko-KR" dirty="0"/>
                        <a:t>Name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3316720"/>
                  </a:ext>
                </a:extLst>
              </a:tr>
              <a:tr h="370840">
                <a:tc>
                  <a:txBody>
                    <a:bodyPr/>
                    <a:lstStyle/>
                    <a:p>
                      <a:pPr algn="ctr" latinLnBrk="1"/>
                      <a:r>
                        <a:rPr lang="en-US" altLang="ko-KR" dirty="0"/>
                        <a:t>Email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37716"/>
                  </a:ext>
                </a:extLst>
              </a:tr>
              <a:tr h="370840">
                <a:tc>
                  <a:txBody>
                    <a:bodyPr/>
                    <a:lstStyle/>
                    <a:p>
                      <a:pPr algn="ctr" latinLnBrk="1"/>
                      <a:r>
                        <a:rPr lang="en-US" altLang="ko-KR" dirty="0">
                          <a:solidFill>
                            <a:schemeClr val="tx1"/>
                          </a:solidFill>
                        </a:rPr>
                        <a:t>Bookmark</a:t>
                      </a:r>
                      <a:endParaRPr lang="ko-KR"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17758"/>
                  </a:ext>
                </a:extLst>
              </a:tr>
              <a:tr h="370840">
                <a:tc>
                  <a:txBody>
                    <a:bodyPr/>
                    <a:lstStyle/>
                    <a:p>
                      <a:pPr algn="ctr" latinLnBrk="1"/>
                      <a:r>
                        <a:rPr lang="en-US" altLang="ko-KR" dirty="0" err="1"/>
                        <a:t>Created_At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5924830"/>
                  </a:ext>
                </a:extLst>
              </a:tr>
              <a:tr h="370840">
                <a:tc>
                  <a:txBody>
                    <a:bodyPr/>
                    <a:lstStyle/>
                    <a:p>
                      <a:pPr algn="ctr" latinLnBrk="1"/>
                      <a:r>
                        <a:rPr lang="en-US" altLang="ko-KR" dirty="0" err="1"/>
                        <a:t>Updated_At</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52665"/>
                  </a:ext>
                </a:extLst>
              </a:tr>
            </a:tbl>
          </a:graphicData>
        </a:graphic>
      </p:graphicFrame>
      <p:sp>
        <p:nvSpPr>
          <p:cNvPr id="4" name="TextBox 3">
            <a:extLst>
              <a:ext uri="{FF2B5EF4-FFF2-40B4-BE49-F238E27FC236}">
                <a16:creationId xmlns:a16="http://schemas.microsoft.com/office/drawing/2014/main" id="{6F98A0AF-307F-4BD5-BD3F-1174DED602BD}"/>
              </a:ext>
            </a:extLst>
          </p:cNvPr>
          <p:cNvSpPr txBox="1"/>
          <p:nvPr/>
        </p:nvSpPr>
        <p:spPr>
          <a:xfrm>
            <a:off x="6165306" y="908720"/>
            <a:ext cx="2901621" cy="2862322"/>
          </a:xfrm>
          <a:prstGeom prst="rect">
            <a:avLst/>
          </a:prstGeom>
          <a:noFill/>
        </p:spPr>
        <p:txBody>
          <a:bodyPr wrap="square" rtlCol="0">
            <a:spAutoFit/>
          </a:bodyPr>
          <a:lstStyle/>
          <a:p>
            <a:endParaRPr lang="en-US" altLang="ko-KR" dirty="0"/>
          </a:p>
          <a:p>
            <a:r>
              <a:rPr lang="en-US" altLang="ko-KR" dirty="0"/>
              <a:t>Admin:</a:t>
            </a:r>
          </a:p>
          <a:p>
            <a:r>
              <a:rPr lang="ko-KR" altLang="en-US" dirty="0"/>
              <a:t>관리자를 관리하기 위한 테이블</a:t>
            </a:r>
            <a:endParaRPr lang="en-US" altLang="ko-KR" dirty="0"/>
          </a:p>
          <a:p>
            <a:r>
              <a:rPr lang="en-US" altLang="ko-KR" dirty="0"/>
              <a:t>*Bookmark: </a:t>
            </a:r>
            <a:r>
              <a:rPr lang="ko-KR" altLang="en-US" dirty="0"/>
              <a:t>관리자가 자주 이용하는 메뉴 </a:t>
            </a:r>
            <a:r>
              <a:rPr lang="en-US" altLang="ko-KR" dirty="0"/>
              <a:t>3</a:t>
            </a:r>
            <a:r>
              <a:rPr lang="ko-KR" altLang="en-US" dirty="0"/>
              <a:t>가지 관리</a:t>
            </a:r>
            <a:endParaRPr lang="en-US" altLang="ko-KR" dirty="0"/>
          </a:p>
          <a:p>
            <a:endParaRPr lang="en-US" altLang="ko-KR" dirty="0"/>
          </a:p>
          <a:p>
            <a:r>
              <a:rPr lang="en-US" altLang="ko-KR" dirty="0"/>
              <a:t>*</a:t>
            </a:r>
            <a:r>
              <a:rPr lang="ko-KR" altLang="en-US" dirty="0">
                <a:solidFill>
                  <a:srgbClr val="00B050"/>
                </a:solidFill>
              </a:rPr>
              <a:t>초록색</a:t>
            </a:r>
            <a:r>
              <a:rPr lang="en-US" altLang="ko-KR" dirty="0"/>
              <a:t>: </a:t>
            </a:r>
            <a:r>
              <a:rPr lang="ko-KR" altLang="en-US" dirty="0" err="1"/>
              <a:t>기본키</a:t>
            </a:r>
            <a:endParaRPr lang="en-US" altLang="ko-KR" dirty="0"/>
          </a:p>
          <a:p>
            <a:r>
              <a:rPr lang="en-US" altLang="ko-KR" dirty="0"/>
              <a:t>*</a:t>
            </a:r>
            <a:r>
              <a:rPr lang="ko-KR" altLang="en-US" dirty="0">
                <a:solidFill>
                  <a:srgbClr val="FF0000"/>
                </a:solidFill>
              </a:rPr>
              <a:t>빨간색</a:t>
            </a:r>
            <a:r>
              <a:rPr lang="en-US" altLang="ko-KR" dirty="0"/>
              <a:t>: </a:t>
            </a:r>
            <a:r>
              <a:rPr lang="ko-KR" altLang="en-US" dirty="0" err="1"/>
              <a:t>외래키</a:t>
            </a:r>
            <a:endParaRPr lang="ko-KR" altLang="en-US" dirty="0"/>
          </a:p>
        </p:txBody>
      </p:sp>
    </p:spTree>
    <p:extLst>
      <p:ext uri="{BB962C8B-B14F-4D97-AF65-F5344CB8AC3E}">
        <p14:creationId xmlns:p14="http://schemas.microsoft.com/office/powerpoint/2010/main" val="2265090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4. </a:t>
            </a:r>
            <a:r>
              <a:rPr lang="ko-KR" altLang="en-US" dirty="0"/>
              <a:t>정책문서</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9" name="제목 1">
            <a:extLst>
              <a:ext uri="{FF2B5EF4-FFF2-40B4-BE49-F238E27FC236}">
                <a16:creationId xmlns:a16="http://schemas.microsoft.com/office/drawing/2014/main" id="{1AD19AAC-0F2B-4800-81A2-749AE9756623}"/>
              </a:ext>
            </a:extLst>
          </p:cNvPr>
          <p:cNvSpPr txBox="1">
            <a:spLocks/>
          </p:cNvSpPr>
          <p:nvPr/>
        </p:nvSpPr>
        <p:spPr>
          <a:xfrm>
            <a:off x="452672" y="1484784"/>
            <a:ext cx="3195056"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회원가입</a:t>
            </a:r>
            <a:endParaRPr lang="en-US" altLang="ko-KR" sz="1800" dirty="0"/>
          </a:p>
          <a:p>
            <a:endParaRPr lang="en-US" altLang="ko-KR" sz="1800" dirty="0"/>
          </a:p>
          <a:p>
            <a:pPr>
              <a:lnSpc>
                <a:spcPts val="2160"/>
              </a:lnSpc>
            </a:pPr>
            <a:r>
              <a:rPr lang="ko-KR" altLang="en-US" sz="1800" dirty="0"/>
              <a:t>회원가입시에 필수 조건으로 입력해야 하는 항목은</a:t>
            </a:r>
            <a:r>
              <a:rPr lang="en-US" altLang="ko-KR" sz="1800" dirty="0"/>
              <a:t> Id, Pw, Email</a:t>
            </a:r>
            <a:r>
              <a:rPr lang="ko-KR" altLang="en-US" sz="1800" dirty="0"/>
              <a:t>이다</a:t>
            </a:r>
            <a:r>
              <a:rPr lang="en-US" altLang="ko-KR" sz="1800" dirty="0"/>
              <a:t>.</a:t>
            </a:r>
            <a:br>
              <a:rPr lang="en-US" altLang="ko-KR" sz="1800" dirty="0"/>
            </a:br>
            <a:r>
              <a:rPr lang="ko-KR" altLang="en-US" sz="1800" dirty="0"/>
              <a:t> </a:t>
            </a:r>
          </a:p>
        </p:txBody>
      </p:sp>
      <p:sp>
        <p:nvSpPr>
          <p:cNvPr id="10" name="제목 1">
            <a:extLst>
              <a:ext uri="{FF2B5EF4-FFF2-40B4-BE49-F238E27FC236}">
                <a16:creationId xmlns:a16="http://schemas.microsoft.com/office/drawing/2014/main" id="{1627BBFB-C731-4F61-9A88-165772649F61}"/>
              </a:ext>
            </a:extLst>
          </p:cNvPr>
          <p:cNvSpPr txBox="1">
            <a:spLocks/>
          </p:cNvSpPr>
          <p:nvPr/>
        </p:nvSpPr>
        <p:spPr>
          <a:xfrm>
            <a:off x="3863752" y="1664088"/>
            <a:ext cx="3312368" cy="1764912"/>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r>
              <a:rPr lang="ko-KR" altLang="en-US" sz="1800" dirty="0"/>
              <a:t>글쓰기</a:t>
            </a:r>
            <a:endParaRPr lang="en-US" altLang="ko-KR" sz="1800" dirty="0"/>
          </a:p>
          <a:p>
            <a:endParaRPr lang="en-US" altLang="ko-KR" sz="1800" dirty="0"/>
          </a:p>
          <a:p>
            <a:pPr>
              <a:lnSpc>
                <a:spcPts val="2400"/>
              </a:lnSpc>
            </a:pPr>
            <a:r>
              <a:rPr lang="ko-KR" altLang="en-US" sz="1800" dirty="0"/>
              <a:t>글쓰기는 본인인증이 된 회원만이 글쓰기가 가능하다</a:t>
            </a:r>
            <a:r>
              <a:rPr lang="en-US" altLang="ko-KR" sz="1800" dirty="0"/>
              <a:t>.</a:t>
            </a:r>
          </a:p>
          <a:p>
            <a:pPr>
              <a:lnSpc>
                <a:spcPts val="2400"/>
              </a:lnSpc>
            </a:pPr>
            <a:endParaRPr lang="en-US" altLang="ko-KR" sz="1800" dirty="0"/>
          </a:p>
          <a:p>
            <a:pPr>
              <a:lnSpc>
                <a:spcPts val="2400"/>
              </a:lnSpc>
            </a:pPr>
            <a:r>
              <a:rPr lang="ko-KR" altLang="en-US" sz="1800" dirty="0"/>
              <a:t>본인인증시에 주민등록번호와 이름을 입력 받는다</a:t>
            </a:r>
            <a:r>
              <a:rPr lang="en-US" altLang="ko-KR" sz="1800" dirty="0"/>
              <a:t>.</a:t>
            </a:r>
            <a:r>
              <a:rPr lang="ko-KR" altLang="en-US" sz="1800" dirty="0"/>
              <a:t> </a:t>
            </a:r>
          </a:p>
        </p:txBody>
      </p:sp>
      <p:sp>
        <p:nvSpPr>
          <p:cNvPr id="11" name="제목 1">
            <a:extLst>
              <a:ext uri="{FF2B5EF4-FFF2-40B4-BE49-F238E27FC236}">
                <a16:creationId xmlns:a16="http://schemas.microsoft.com/office/drawing/2014/main" id="{8BB783D0-A375-413A-BCAC-B8255B27AB63}"/>
              </a:ext>
            </a:extLst>
          </p:cNvPr>
          <p:cNvSpPr txBox="1">
            <a:spLocks/>
          </p:cNvSpPr>
          <p:nvPr/>
        </p:nvSpPr>
        <p:spPr>
          <a:xfrm>
            <a:off x="7392144" y="1124744"/>
            <a:ext cx="4204118" cy="3456384"/>
          </a:xfrm>
          <a:prstGeom prst="rect">
            <a:avLst/>
          </a:prstGeom>
        </p:spPr>
        <p:txBody>
          <a:bodyPr vert="horz" lIns="91440" tIns="45720" rIns="91440" bIns="45720" rtlCol="0" anchor="ctr">
            <a:noAutofit/>
          </a:bodyPr>
          <a:lstStyle>
            <a:lvl1pPr algn="l" defTabSz="914400" rtl="0" eaLnBrk="1" latinLnBrk="1" hangingPunct="1">
              <a:spcBef>
                <a:spcPct val="0"/>
              </a:spcBef>
              <a:buNone/>
              <a:defRPr sz="2800" kern="1200">
                <a:solidFill>
                  <a:schemeClr val="tx1"/>
                </a:solidFill>
                <a:latin typeface="+mj-lt"/>
                <a:ea typeface="+mj-ea"/>
                <a:cs typeface="+mj-cs"/>
              </a:defRPr>
            </a:lvl1pPr>
          </a:lstStyle>
          <a:p>
            <a:pPr>
              <a:lnSpc>
                <a:spcPts val="2300"/>
              </a:lnSpc>
            </a:pPr>
            <a:r>
              <a:rPr lang="ko-KR" altLang="en-US" sz="1800" dirty="0"/>
              <a:t>어종인식</a:t>
            </a:r>
            <a:endParaRPr lang="en-US" altLang="ko-KR" sz="1800" dirty="0"/>
          </a:p>
          <a:p>
            <a:pPr>
              <a:lnSpc>
                <a:spcPts val="2300"/>
              </a:lnSpc>
            </a:pPr>
            <a:endParaRPr lang="en-US" altLang="ko-KR" sz="1800" dirty="0"/>
          </a:p>
          <a:p>
            <a:pPr>
              <a:lnSpc>
                <a:spcPts val="2400"/>
              </a:lnSpc>
            </a:pPr>
            <a:r>
              <a:rPr lang="ko-KR" altLang="en-US" sz="1800" dirty="0"/>
              <a:t>비회원도 기능사용이 가능하나 비회원인 경우 어종인식에 실패한 경우에는 나중에 따로 알림을 받지 못한다</a:t>
            </a:r>
            <a:r>
              <a:rPr lang="en-US" altLang="ko-KR" sz="1800" dirty="0"/>
              <a:t>.</a:t>
            </a:r>
          </a:p>
          <a:p>
            <a:pPr>
              <a:lnSpc>
                <a:spcPts val="2400"/>
              </a:lnSpc>
            </a:pPr>
            <a:br>
              <a:rPr lang="en-US" altLang="ko-KR" sz="1800" dirty="0"/>
            </a:br>
            <a:r>
              <a:rPr lang="ko-KR" altLang="en-US" sz="1800" dirty="0"/>
              <a:t>회원인 경우 어종인식에 실패하더라도 따로 데이터가 저장되어 나중에 어종인식이 성공된 후에 알림을 받게 된다</a:t>
            </a:r>
            <a:r>
              <a:rPr lang="en-US" altLang="ko-KR" sz="1800" dirty="0"/>
              <a:t>.</a:t>
            </a:r>
            <a:endParaRPr lang="ko-KR" altLang="en-US" sz="1800" dirty="0"/>
          </a:p>
        </p:txBody>
      </p:sp>
    </p:spTree>
    <p:extLst>
      <p:ext uri="{BB962C8B-B14F-4D97-AF65-F5344CB8AC3E}">
        <p14:creationId xmlns:p14="http://schemas.microsoft.com/office/powerpoint/2010/main" val="252371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5. </a:t>
            </a:r>
            <a:r>
              <a:rPr lang="ko-KR" altLang="en-US" dirty="0"/>
              <a:t>화면 작성</a:t>
            </a:r>
          </a:p>
        </p:txBody>
      </p:sp>
    </p:spTree>
    <p:extLst>
      <p:ext uri="{BB962C8B-B14F-4D97-AF65-F5344CB8AC3E}">
        <p14:creationId xmlns:p14="http://schemas.microsoft.com/office/powerpoint/2010/main" val="261169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7">
            <a:extLst>
              <a:ext uri="{FF2B5EF4-FFF2-40B4-BE49-F238E27FC236}">
                <a16:creationId xmlns:a16="http://schemas.microsoft.com/office/drawing/2014/main" id="{562B3E83-ED2A-4311-9EB2-140629D46573}"/>
              </a:ext>
            </a:extLst>
          </p:cNvPr>
          <p:cNvSpPr>
            <a:spLocks noGrp="1"/>
          </p:cNvSpPr>
          <p:nvPr>
            <p:ph type="title"/>
          </p:nvPr>
        </p:nvSpPr>
        <p:spPr/>
        <p:txBody>
          <a:bodyPr/>
          <a:lstStyle/>
          <a:p>
            <a:r>
              <a:rPr lang="ko-KR" altLang="en-US" dirty="0"/>
              <a:t>목차</a:t>
            </a:r>
          </a:p>
        </p:txBody>
      </p:sp>
      <p:sp>
        <p:nvSpPr>
          <p:cNvPr id="9" name="TextBox 8">
            <a:extLst>
              <a:ext uri="{FF2B5EF4-FFF2-40B4-BE49-F238E27FC236}">
                <a16:creationId xmlns:a16="http://schemas.microsoft.com/office/drawing/2014/main" id="{B270BE3B-4F53-4B17-A2A0-597B1A0D3F28}"/>
              </a:ext>
            </a:extLst>
          </p:cNvPr>
          <p:cNvSpPr txBox="1"/>
          <p:nvPr/>
        </p:nvSpPr>
        <p:spPr>
          <a:xfrm>
            <a:off x="551384" y="1556792"/>
            <a:ext cx="4752528" cy="2585323"/>
          </a:xfrm>
          <a:prstGeom prst="rect">
            <a:avLst/>
          </a:prstGeom>
          <a:noFill/>
        </p:spPr>
        <p:txBody>
          <a:bodyPr wrap="square" rtlCol="0">
            <a:spAutoFit/>
          </a:bodyPr>
          <a:lstStyle/>
          <a:p>
            <a:pPr marL="342900" indent="-342900">
              <a:buAutoNum type="arabicPeriod"/>
            </a:pPr>
            <a:r>
              <a:rPr lang="ko-KR" altLang="en-US" dirty="0"/>
              <a:t>개정이력</a:t>
            </a:r>
            <a:endParaRPr lang="en-US" altLang="ko-KR" dirty="0"/>
          </a:p>
          <a:p>
            <a:pPr marL="342900" indent="-342900">
              <a:buAutoNum type="arabicPeriod"/>
            </a:pPr>
            <a:endParaRPr lang="en-US" altLang="ko-KR" dirty="0"/>
          </a:p>
          <a:p>
            <a:pPr marL="342900" indent="-342900">
              <a:buAutoNum type="arabicPeriod"/>
            </a:pPr>
            <a:r>
              <a:rPr lang="ko-KR" altLang="en-US" dirty="0"/>
              <a:t>서비스 개요</a:t>
            </a:r>
            <a:endParaRPr lang="en-US" altLang="ko-KR" dirty="0"/>
          </a:p>
          <a:p>
            <a:pPr marL="342900" indent="-342900">
              <a:buAutoNum type="arabicPeriod"/>
            </a:pPr>
            <a:endParaRPr lang="en-US" altLang="ko-KR" dirty="0"/>
          </a:p>
          <a:p>
            <a:pPr marL="342900" indent="-342900">
              <a:buAutoNum type="arabicPeriod"/>
            </a:pPr>
            <a:r>
              <a:rPr lang="ko-KR" altLang="en-US" dirty="0"/>
              <a:t>구조</a:t>
            </a:r>
            <a:endParaRPr lang="en-US" altLang="ko-KR" dirty="0"/>
          </a:p>
          <a:p>
            <a:pPr marL="342900" indent="-342900">
              <a:buAutoNum type="arabicPeriod"/>
            </a:pPr>
            <a:endParaRPr lang="en-US" altLang="ko-KR" dirty="0"/>
          </a:p>
          <a:p>
            <a:pPr marL="342900" indent="-342900">
              <a:buAutoNum type="arabicPeriod"/>
            </a:pPr>
            <a:r>
              <a:rPr lang="ko-KR" altLang="en-US" dirty="0"/>
              <a:t>정책문서</a:t>
            </a:r>
            <a:endParaRPr lang="en-US" altLang="ko-KR" dirty="0"/>
          </a:p>
          <a:p>
            <a:pPr marL="342900" indent="-342900">
              <a:buAutoNum type="arabicPeriod"/>
            </a:pPr>
            <a:endParaRPr lang="en-US" altLang="ko-KR" dirty="0"/>
          </a:p>
          <a:p>
            <a:pPr marL="342900" indent="-342900">
              <a:buAutoNum type="arabicPeriod"/>
            </a:pPr>
            <a:r>
              <a:rPr lang="ko-KR" altLang="en-US" dirty="0"/>
              <a:t>화면 작성</a:t>
            </a:r>
            <a:endParaRPr lang="en-US" altLang="ko-KR" dirty="0"/>
          </a:p>
        </p:txBody>
      </p:sp>
    </p:spTree>
    <p:extLst>
      <p:ext uri="{BB962C8B-B14F-4D97-AF65-F5344CB8AC3E}">
        <p14:creationId xmlns:p14="http://schemas.microsoft.com/office/powerpoint/2010/main" val="2167452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2950082"/>
              </p:ext>
            </p:extLst>
          </p:nvPr>
        </p:nvGraphicFramePr>
        <p:xfrm>
          <a:off x="8688288" y="476672"/>
          <a:ext cx="3384376" cy="615771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39" name="직사각형 38">
            <a:extLst>
              <a:ext uri="{FF2B5EF4-FFF2-40B4-BE49-F238E27FC236}">
                <a16:creationId xmlns:a16="http://schemas.microsoft.com/office/drawing/2014/main" id="{CDBA0CA3-6BD7-402F-9A37-4ECFF6D0AEEF}"/>
              </a:ext>
            </a:extLst>
          </p:cNvPr>
          <p:cNvSpPr/>
          <p:nvPr/>
        </p:nvSpPr>
        <p:spPr>
          <a:xfrm>
            <a:off x="4030661" y="2515203"/>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40" name="직사각형 39">
            <a:extLst>
              <a:ext uri="{FF2B5EF4-FFF2-40B4-BE49-F238E27FC236}">
                <a16:creationId xmlns:a16="http://schemas.microsoft.com/office/drawing/2014/main" id="{4ACABE13-1235-4730-91B7-745597B9DE54}"/>
              </a:ext>
            </a:extLst>
          </p:cNvPr>
          <p:cNvSpPr/>
          <p:nvPr/>
        </p:nvSpPr>
        <p:spPr>
          <a:xfrm>
            <a:off x="1836282" y="372129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30662" y="3692212"/>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최신 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6201442" y="3656519"/>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7" name="타원 66">
            <a:extLst>
              <a:ext uri="{FF2B5EF4-FFF2-40B4-BE49-F238E27FC236}">
                <a16:creationId xmlns:a16="http://schemas.microsoft.com/office/drawing/2014/main" id="{FFD45608-E57D-4426-B747-22778B29BACC}"/>
              </a:ext>
            </a:extLst>
          </p:cNvPr>
          <p:cNvSpPr/>
          <p:nvPr/>
        </p:nvSpPr>
        <p:spPr>
          <a:xfrm>
            <a:off x="7680176" y="2564162"/>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68" name="직사각형 67">
            <a:extLst>
              <a:ext uri="{FF2B5EF4-FFF2-40B4-BE49-F238E27FC236}">
                <a16:creationId xmlns:a16="http://schemas.microsoft.com/office/drawing/2014/main" id="{552461A9-B564-4B80-8642-4636372446B2}"/>
              </a:ext>
            </a:extLst>
          </p:cNvPr>
          <p:cNvSpPr/>
          <p:nvPr/>
        </p:nvSpPr>
        <p:spPr>
          <a:xfrm>
            <a:off x="4122836" y="256402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4152768" y="2817302"/>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4152768" y="2485457"/>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4216401" y="2769226"/>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414030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27348"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 외 다른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78692875"/>
              </p:ext>
            </p:extLst>
          </p:nvPr>
        </p:nvGraphicFramePr>
        <p:xfrm>
          <a:off x="8688288" y="476672"/>
          <a:ext cx="3384376" cy="272629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어디 페이지 인지 알려줌</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페이지가 제공하는 정보 제공</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4ACABE13-1235-4730-91B7-745597B9DE54}"/>
              </a:ext>
            </a:extLst>
          </p:cNvPr>
          <p:cNvSpPr/>
          <p:nvPr/>
        </p:nvSpPr>
        <p:spPr>
          <a:xfrm>
            <a:off x="1819062" y="1820754"/>
            <a:ext cx="6365170" cy="333643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3" name="직사각형 42">
            <a:extLst>
              <a:ext uri="{FF2B5EF4-FFF2-40B4-BE49-F238E27FC236}">
                <a16:creationId xmlns:a16="http://schemas.microsoft.com/office/drawing/2014/main" id="{EEF57F22-558C-48C7-B229-CDBB4CF2CCD5}"/>
              </a:ext>
            </a:extLst>
          </p:cNvPr>
          <p:cNvSpPr/>
          <p:nvPr/>
        </p:nvSpPr>
        <p:spPr>
          <a:xfrm>
            <a:off x="4246592" y="623996"/>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5" name="직사각형 44">
            <a:extLst>
              <a:ext uri="{FF2B5EF4-FFF2-40B4-BE49-F238E27FC236}">
                <a16:creationId xmlns:a16="http://schemas.microsoft.com/office/drawing/2014/main" id="{9B15073A-3542-407D-A76F-FF17A31839AA}"/>
              </a:ext>
            </a:extLst>
          </p:cNvPr>
          <p:cNvSpPr/>
          <p:nvPr/>
        </p:nvSpPr>
        <p:spPr>
          <a:xfrm>
            <a:off x="5756066" y="632496"/>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4274448" y="6474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4508" y="605101"/>
            <a:ext cx="472199" cy="472199"/>
          </a:xfrm>
          <a:prstGeom prst="rect">
            <a:avLst/>
          </a:prstGeom>
        </p:spPr>
      </p:pic>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56875"/>
            <a:chOff x="360693" y="1100317"/>
            <a:chExt cx="1205665" cy="4056875"/>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698052" y="5638999"/>
            <a:ext cx="655375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2E97C80E-677D-4DF9-9E33-D61E97348226}"/>
              </a:ext>
            </a:extLst>
          </p:cNvPr>
          <p:cNvSpPr/>
          <p:nvPr/>
        </p:nvSpPr>
        <p:spPr>
          <a:xfrm>
            <a:off x="1854423" y="1173663"/>
            <a:ext cx="1820282" cy="59086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29BE7608-FC7E-4E97-94B4-3DE39790FFE7}"/>
              </a:ext>
            </a:extLst>
          </p:cNvPr>
          <p:cNvSpPr/>
          <p:nvPr/>
        </p:nvSpPr>
        <p:spPr>
          <a:xfrm>
            <a:off x="1919536" y="128798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54" name="타원 53">
            <a:extLst>
              <a:ext uri="{FF2B5EF4-FFF2-40B4-BE49-F238E27FC236}">
                <a16:creationId xmlns:a16="http://schemas.microsoft.com/office/drawing/2014/main" id="{F700BAAA-874D-481E-92C8-94096EB26949}"/>
              </a:ext>
            </a:extLst>
          </p:cNvPr>
          <p:cNvSpPr/>
          <p:nvPr/>
        </p:nvSpPr>
        <p:spPr>
          <a:xfrm>
            <a:off x="1919536" y="196275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Tree>
    <p:extLst>
      <p:ext uri="{BB962C8B-B14F-4D97-AF65-F5344CB8AC3E}">
        <p14:creationId xmlns:p14="http://schemas.microsoft.com/office/powerpoint/2010/main" val="83659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61640818"/>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05154"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48" name="그룹 47">
            <a:extLst>
              <a:ext uri="{FF2B5EF4-FFF2-40B4-BE49-F238E27FC236}">
                <a16:creationId xmlns:a16="http://schemas.microsoft.com/office/drawing/2014/main" id="{043D09B2-AB6C-48CB-BD2B-677C34E0C0F0}"/>
              </a:ext>
            </a:extLst>
          </p:cNvPr>
          <p:cNvGrpSpPr/>
          <p:nvPr/>
        </p:nvGrpSpPr>
        <p:grpSpPr>
          <a:xfrm>
            <a:off x="5591944" y="641653"/>
            <a:ext cx="360040" cy="304800"/>
            <a:chOff x="5591944" y="641653"/>
            <a:chExt cx="360040" cy="304800"/>
          </a:xfrm>
        </p:grpSpPr>
        <p:cxnSp>
          <p:nvCxnSpPr>
            <p:cNvPr id="52" name="직선 연결선 51">
              <a:extLst>
                <a:ext uri="{FF2B5EF4-FFF2-40B4-BE49-F238E27FC236}">
                  <a16:creationId xmlns:a16="http://schemas.microsoft.com/office/drawing/2014/main" id="{A115C04A-E9A2-454A-A587-91530E944834}"/>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80D8A50B-89D8-4C7E-9B07-F468AA7EB39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3E9736B7-7631-4D92-BF42-8A8976F3A408}"/>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141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1734394" y="476672"/>
            <a:ext cx="4447547"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테블릿</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240125384"/>
              </p:ext>
            </p:extLst>
          </p:nvPr>
        </p:nvGraphicFramePr>
        <p:xfrm>
          <a:off x="8688288" y="476672"/>
          <a:ext cx="3384376" cy="63771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p>
        </p:txBody>
      </p:sp>
      <p:sp>
        <p:nvSpPr>
          <p:cNvPr id="9" name="직사각형 8">
            <a:extLst>
              <a:ext uri="{FF2B5EF4-FFF2-40B4-BE49-F238E27FC236}">
                <a16:creationId xmlns:a16="http://schemas.microsoft.com/office/drawing/2014/main" id="{F32E83A0-F556-449B-B76B-CD39A53E0604}"/>
              </a:ext>
            </a:extLst>
          </p:cNvPr>
          <p:cNvSpPr/>
          <p:nvPr/>
        </p:nvSpPr>
        <p:spPr>
          <a:xfrm>
            <a:off x="1734394" y="534318"/>
            <a:ext cx="4361606"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836282"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37" name="직사각형 36">
            <a:extLst>
              <a:ext uri="{FF2B5EF4-FFF2-40B4-BE49-F238E27FC236}">
                <a16:creationId xmlns:a16="http://schemas.microsoft.com/office/drawing/2014/main" id="{3CD384A1-74C4-4AA1-9E3D-0AF3BA362509}"/>
              </a:ext>
            </a:extLst>
          </p:cNvPr>
          <p:cNvSpPr/>
          <p:nvPr/>
        </p:nvSpPr>
        <p:spPr>
          <a:xfrm>
            <a:off x="4030662" y="1268760"/>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38" name="직사각형 37">
            <a:extLst>
              <a:ext uri="{FF2B5EF4-FFF2-40B4-BE49-F238E27FC236}">
                <a16:creationId xmlns:a16="http://schemas.microsoft.com/office/drawing/2014/main" id="{58C8CFE1-5DC6-4CF0-82BA-D6E7662FEAEA}"/>
              </a:ext>
            </a:extLst>
          </p:cNvPr>
          <p:cNvSpPr/>
          <p:nvPr/>
        </p:nvSpPr>
        <p:spPr>
          <a:xfrm>
            <a:off x="1836282" y="2517978"/>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40" name="직사각형 39">
            <a:extLst>
              <a:ext uri="{FF2B5EF4-FFF2-40B4-BE49-F238E27FC236}">
                <a16:creationId xmlns:a16="http://schemas.microsoft.com/office/drawing/2014/main" id="{4ACABE13-1235-4730-91B7-745597B9DE54}"/>
              </a:ext>
            </a:extLst>
          </p:cNvPr>
          <p:cNvSpPr/>
          <p:nvPr/>
        </p:nvSpPr>
        <p:spPr>
          <a:xfrm>
            <a:off x="1891204" y="4865385"/>
            <a:ext cx="1953773"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4089518" y="4869521"/>
            <a:ext cx="1848855"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1940002" y="5890266"/>
            <a:ext cx="1833973"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6" name="직사각형 45">
            <a:extLst>
              <a:ext uri="{FF2B5EF4-FFF2-40B4-BE49-F238E27FC236}">
                <a16:creationId xmlns:a16="http://schemas.microsoft.com/office/drawing/2014/main" id="{BB63A82D-947A-44B9-B2CB-65D373FC64D1}"/>
              </a:ext>
            </a:extLst>
          </p:cNvPr>
          <p:cNvSpPr/>
          <p:nvPr/>
        </p:nvSpPr>
        <p:spPr>
          <a:xfrm>
            <a:off x="1848925"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2711624"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1868933"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4079775" y="129630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nvGrpSpPr>
          <p:cNvPr id="6" name="그룹 5">
            <a:extLst>
              <a:ext uri="{FF2B5EF4-FFF2-40B4-BE49-F238E27FC236}">
                <a16:creationId xmlns:a16="http://schemas.microsoft.com/office/drawing/2014/main" id="{017C0E20-E5AC-401D-B76B-418352B189E0}"/>
              </a:ext>
            </a:extLst>
          </p:cNvPr>
          <p:cNvGrpSpPr/>
          <p:nvPr/>
        </p:nvGrpSpPr>
        <p:grpSpPr>
          <a:xfrm>
            <a:off x="4030662" y="2538862"/>
            <a:ext cx="2050364" cy="1036809"/>
            <a:chOff x="6168008" y="1268760"/>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6168008" y="1268760"/>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6201442" y="1337969"/>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sp>
        <p:nvSpPr>
          <p:cNvPr id="73" name="타원 72">
            <a:extLst>
              <a:ext uri="{FF2B5EF4-FFF2-40B4-BE49-F238E27FC236}">
                <a16:creationId xmlns:a16="http://schemas.microsoft.com/office/drawing/2014/main" id="{BF66CA38-35A1-481B-AC49-038451501CC5}"/>
              </a:ext>
            </a:extLst>
          </p:cNvPr>
          <p:cNvSpPr/>
          <p:nvPr/>
        </p:nvSpPr>
        <p:spPr>
          <a:xfrm>
            <a:off x="1868496" y="258554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nvGrpSpPr>
          <p:cNvPr id="3" name="그룹 2">
            <a:extLst>
              <a:ext uri="{FF2B5EF4-FFF2-40B4-BE49-F238E27FC236}">
                <a16:creationId xmlns:a16="http://schemas.microsoft.com/office/drawing/2014/main" id="{9224A2D8-84A0-4EB3-9EB9-3F37D3C76675}"/>
              </a:ext>
            </a:extLst>
          </p:cNvPr>
          <p:cNvGrpSpPr/>
          <p:nvPr/>
        </p:nvGrpSpPr>
        <p:grpSpPr>
          <a:xfrm>
            <a:off x="1817116" y="3725356"/>
            <a:ext cx="4187710" cy="1032182"/>
            <a:chOff x="1740219" y="3726319"/>
            <a:chExt cx="4187710" cy="1032182"/>
          </a:xfrm>
        </p:grpSpPr>
        <p:sp>
          <p:nvSpPr>
            <p:cNvPr id="39" name="직사각형 38">
              <a:extLst>
                <a:ext uri="{FF2B5EF4-FFF2-40B4-BE49-F238E27FC236}">
                  <a16:creationId xmlns:a16="http://schemas.microsoft.com/office/drawing/2014/main" id="{CDBA0CA3-6BD7-402F-9A37-4ECFF6D0AEEF}"/>
                </a:ext>
              </a:extLst>
            </p:cNvPr>
            <p:cNvSpPr/>
            <p:nvPr/>
          </p:nvSpPr>
          <p:spPr>
            <a:xfrm>
              <a:off x="1740219" y="3726319"/>
              <a:ext cx="418771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1823415" y="384322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1853347" y="4096508"/>
              <a:ext cx="1453749" cy="21690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1853347" y="3764663"/>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8-1</a:t>
              </a:r>
              <a:endParaRPr lang="ko-KR" altLang="en-US" dirty="0">
                <a:solidFill>
                  <a:sysClr val="windowText" lastClr="000000"/>
                </a:solidFill>
              </a:endParaRPr>
            </a:p>
          </p:txBody>
        </p:sp>
        <p:sp>
          <p:nvSpPr>
            <p:cNvPr id="76" name="타원 75">
              <a:extLst>
                <a:ext uri="{FF2B5EF4-FFF2-40B4-BE49-F238E27FC236}">
                  <a16:creationId xmlns:a16="http://schemas.microsoft.com/office/drawing/2014/main" id="{55340FA7-429F-4786-ABE9-698668A076E9}"/>
                </a:ext>
              </a:extLst>
            </p:cNvPr>
            <p:cNvSpPr/>
            <p:nvPr/>
          </p:nvSpPr>
          <p:spPr>
            <a:xfrm>
              <a:off x="1916980" y="4048432"/>
              <a:ext cx="863112" cy="295471"/>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8-2</a:t>
              </a:r>
              <a:endParaRPr lang="ko-KR" altLang="en-US" dirty="0">
                <a:solidFill>
                  <a:sysClr val="windowText" lastClr="000000"/>
                </a:solidFill>
              </a:endParaRPr>
            </a:p>
          </p:txBody>
        </p:sp>
      </p:grpSp>
      <p:sp>
        <p:nvSpPr>
          <p:cNvPr id="49" name="직사각형 48">
            <a:extLst>
              <a:ext uri="{FF2B5EF4-FFF2-40B4-BE49-F238E27FC236}">
                <a16:creationId xmlns:a16="http://schemas.microsoft.com/office/drawing/2014/main" id="{31B2E2C9-8783-4460-9935-ED58417AE464}"/>
              </a:ext>
            </a:extLst>
          </p:cNvPr>
          <p:cNvSpPr/>
          <p:nvPr/>
        </p:nvSpPr>
        <p:spPr>
          <a:xfrm>
            <a:off x="1891204" y="6591295"/>
            <a:ext cx="4187710"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5375380" y="3795887"/>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E32E7930-B0CC-47CF-837A-2A09B19EA484}"/>
              </a:ext>
            </a:extLst>
          </p:cNvPr>
          <p:cNvGrpSpPr/>
          <p:nvPr/>
        </p:nvGrpSpPr>
        <p:grpSpPr>
          <a:xfrm>
            <a:off x="1805371" y="1205053"/>
            <a:ext cx="1187557" cy="4054022"/>
            <a:chOff x="6889092" y="1327289"/>
            <a:chExt cx="1187557" cy="4054022"/>
          </a:xfrm>
        </p:grpSpPr>
        <p:sp>
          <p:nvSpPr>
            <p:cNvPr id="47" name="직사각형 46">
              <a:extLst>
                <a:ext uri="{FF2B5EF4-FFF2-40B4-BE49-F238E27FC236}">
                  <a16:creationId xmlns:a16="http://schemas.microsoft.com/office/drawing/2014/main" id="{8B916D55-FE38-4A23-B0E5-B3C76F6AC0CC}"/>
                </a:ext>
              </a:extLst>
            </p:cNvPr>
            <p:cNvSpPr/>
            <p:nvPr/>
          </p:nvSpPr>
          <p:spPr>
            <a:xfrm>
              <a:off x="6889092" y="1327289"/>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7774600" y="2564904"/>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7893368" y="220486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7774600" y="386016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7774599" y="4365104"/>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화살표: 아래쪽 65">
              <a:extLst>
                <a:ext uri="{FF2B5EF4-FFF2-40B4-BE49-F238E27FC236}">
                  <a16:creationId xmlns:a16="http://schemas.microsoft.com/office/drawing/2014/main" id="{E1E7C011-5121-47C9-9EFB-757656BC0669}"/>
                </a:ext>
              </a:extLst>
            </p:cNvPr>
            <p:cNvSpPr/>
            <p:nvPr/>
          </p:nvSpPr>
          <p:spPr>
            <a:xfrm>
              <a:off x="7774599" y="479715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2" name="타원 51">
            <a:extLst>
              <a:ext uri="{FF2B5EF4-FFF2-40B4-BE49-F238E27FC236}">
                <a16:creationId xmlns:a16="http://schemas.microsoft.com/office/drawing/2014/main" id="{EFFD32A2-2C6D-4DCB-9603-DFF6576BA6E7}"/>
              </a:ext>
            </a:extLst>
          </p:cNvPr>
          <p:cNvSpPr/>
          <p:nvPr/>
        </p:nvSpPr>
        <p:spPr>
          <a:xfrm>
            <a:off x="1868495" y="126737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grpSp>
        <p:nvGrpSpPr>
          <p:cNvPr id="17" name="그룹 16">
            <a:extLst>
              <a:ext uri="{FF2B5EF4-FFF2-40B4-BE49-F238E27FC236}">
                <a16:creationId xmlns:a16="http://schemas.microsoft.com/office/drawing/2014/main" id="{D3B2A96F-C13B-4DAE-A210-EE1EF7BF8541}"/>
              </a:ext>
            </a:extLst>
          </p:cNvPr>
          <p:cNvGrpSpPr/>
          <p:nvPr/>
        </p:nvGrpSpPr>
        <p:grpSpPr>
          <a:xfrm>
            <a:off x="5591944" y="641653"/>
            <a:ext cx="360040" cy="304800"/>
            <a:chOff x="5591944" y="641653"/>
            <a:chExt cx="360040" cy="304800"/>
          </a:xfrm>
        </p:grpSpPr>
        <p:cxnSp>
          <p:nvCxnSpPr>
            <p:cNvPr id="16" name="직선 연결선 15">
              <a:extLst>
                <a:ext uri="{FF2B5EF4-FFF2-40B4-BE49-F238E27FC236}">
                  <a16:creationId xmlns:a16="http://schemas.microsoft.com/office/drawing/2014/main" id="{F34A32A6-06D6-46B7-AC3D-D8BF373B030D}"/>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직선 연결선 52">
              <a:extLst>
                <a:ext uri="{FF2B5EF4-FFF2-40B4-BE49-F238E27FC236}">
                  <a16:creationId xmlns:a16="http://schemas.microsoft.com/office/drawing/2014/main" id="{45424C75-1C90-4FA3-902C-F8B92B1C4467}"/>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9C11BCF1-341C-4FA9-8F47-40A7EC0C5701}"/>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직사각형 76">
            <a:extLst>
              <a:ext uri="{FF2B5EF4-FFF2-40B4-BE49-F238E27FC236}">
                <a16:creationId xmlns:a16="http://schemas.microsoft.com/office/drawing/2014/main" id="{96D41D56-B619-41E8-B433-C3ECE8CB2973}"/>
              </a:ext>
            </a:extLst>
          </p:cNvPr>
          <p:cNvSpPr/>
          <p:nvPr/>
        </p:nvSpPr>
        <p:spPr>
          <a:xfrm>
            <a:off x="4053693" y="117771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11" name="그룹 10">
            <a:extLst>
              <a:ext uri="{FF2B5EF4-FFF2-40B4-BE49-F238E27FC236}">
                <a16:creationId xmlns:a16="http://schemas.microsoft.com/office/drawing/2014/main" id="{9A1462D0-CA7D-40C4-A6B3-3FFBE3065560}"/>
              </a:ext>
            </a:extLst>
          </p:cNvPr>
          <p:cNvGrpSpPr/>
          <p:nvPr/>
        </p:nvGrpSpPr>
        <p:grpSpPr>
          <a:xfrm>
            <a:off x="4149700" y="1281306"/>
            <a:ext cx="1453749" cy="370210"/>
            <a:chOff x="6355452" y="5792758"/>
            <a:chExt cx="1453749" cy="370210"/>
          </a:xfrm>
        </p:grpSpPr>
        <p:sp>
          <p:nvSpPr>
            <p:cNvPr id="43" name="직사각형 42">
              <a:extLst>
                <a:ext uri="{FF2B5EF4-FFF2-40B4-BE49-F238E27FC236}">
                  <a16:creationId xmlns:a16="http://schemas.microsoft.com/office/drawing/2014/main" id="{EEF57F22-558C-48C7-B229-CDBB4CF2CCD5}"/>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0" name="타원 49">
              <a:extLst>
                <a:ext uri="{FF2B5EF4-FFF2-40B4-BE49-F238E27FC236}">
                  <a16:creationId xmlns:a16="http://schemas.microsoft.com/office/drawing/2014/main" id="{625C6C1A-AEFF-4CF2-9573-71BA4FF2FC75}"/>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14" name="그룹 13">
            <a:extLst>
              <a:ext uri="{FF2B5EF4-FFF2-40B4-BE49-F238E27FC236}">
                <a16:creationId xmlns:a16="http://schemas.microsoft.com/office/drawing/2014/main" id="{7AB64F4A-35C5-4522-8DEA-A9B94571E302}"/>
              </a:ext>
            </a:extLst>
          </p:cNvPr>
          <p:cNvGrpSpPr/>
          <p:nvPr/>
        </p:nvGrpSpPr>
        <p:grpSpPr>
          <a:xfrm>
            <a:off x="4129679" y="1749686"/>
            <a:ext cx="1921415" cy="370210"/>
            <a:chOff x="8439251" y="5792758"/>
            <a:chExt cx="1921415" cy="370210"/>
          </a:xfrm>
        </p:grpSpPr>
        <p:sp>
          <p:nvSpPr>
            <p:cNvPr id="44" name="직사각형 43">
              <a:extLst>
                <a:ext uri="{FF2B5EF4-FFF2-40B4-BE49-F238E27FC236}">
                  <a16:creationId xmlns:a16="http://schemas.microsoft.com/office/drawing/2014/main" id="{49A8CC75-EE2B-42FA-A19B-A7B059599CBC}"/>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13" name="그룹 12">
            <a:extLst>
              <a:ext uri="{FF2B5EF4-FFF2-40B4-BE49-F238E27FC236}">
                <a16:creationId xmlns:a16="http://schemas.microsoft.com/office/drawing/2014/main" id="{E2C1B28B-89ED-47E8-B399-88C73DBB2DF7}"/>
              </a:ext>
            </a:extLst>
          </p:cNvPr>
          <p:cNvGrpSpPr/>
          <p:nvPr/>
        </p:nvGrpSpPr>
        <p:grpSpPr>
          <a:xfrm>
            <a:off x="5584977" y="1290050"/>
            <a:ext cx="504056" cy="472199"/>
            <a:chOff x="7881404" y="5773863"/>
            <a:chExt cx="504056" cy="472199"/>
          </a:xfrm>
        </p:grpSpPr>
        <p:sp>
          <p:nvSpPr>
            <p:cNvPr id="45" name="직사각형 44">
              <a:extLst>
                <a:ext uri="{FF2B5EF4-FFF2-40B4-BE49-F238E27FC236}">
                  <a16:creationId xmlns:a16="http://schemas.microsoft.com/office/drawing/2014/main" id="{9B15073A-3542-407D-A76F-FF17A31839AA}"/>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12" name="그래픽 11" descr="돋보기 아래의 벌레">
              <a:extLst>
                <a:ext uri="{FF2B5EF4-FFF2-40B4-BE49-F238E27FC236}">
                  <a16:creationId xmlns:a16="http://schemas.microsoft.com/office/drawing/2014/main" id="{9759BB92-5A9A-4CE8-B240-695B564A4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2337672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1445649"/>
              </p:ext>
            </p:extLst>
          </p:nvPr>
        </p:nvGraphicFramePr>
        <p:xfrm>
          <a:off x="8688288" y="476672"/>
          <a:ext cx="3384376" cy="507052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5, 6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목적지의 날씨정보가 표시된다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 현재 위치의 날씨정보가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200" b="0" dirty="0">
                          <a:latin typeface="+mn-ea"/>
                          <a:ea typeface="+mn-ea"/>
                        </a:rPr>
                        <a:t>7</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사용자가 어종을 검색한 경우 데이터에서 어종을 검색해서 해당 어종이 잡히는 위치를  </a:t>
                      </a:r>
                      <a:r>
                        <a:rPr lang="en-US" altLang="ko-KR" sz="1200" b="0" dirty="0">
                          <a:solidFill>
                            <a:schemeClr val="tx1"/>
                          </a:solidFill>
                          <a:latin typeface="+mn-ea"/>
                          <a:ea typeface="+mn-ea"/>
                          <a:sym typeface="맑은 고딕"/>
                        </a:rPr>
                        <a:t>8(</a:t>
                      </a:r>
                      <a:r>
                        <a:rPr lang="ko-KR" altLang="en-US" sz="1200" b="0" dirty="0">
                          <a:solidFill>
                            <a:schemeClr val="tx1"/>
                          </a:solidFill>
                          <a:latin typeface="+mn-ea"/>
                          <a:ea typeface="+mn-ea"/>
                          <a:sym typeface="맑은 고딕"/>
                        </a:rPr>
                        <a:t>지도</a:t>
                      </a:r>
                      <a:r>
                        <a:rPr lang="en-US" altLang="ko-KR" sz="1200" b="0" dirty="0">
                          <a:solidFill>
                            <a:schemeClr val="tx1"/>
                          </a:solidFill>
                          <a:latin typeface="+mn-ea"/>
                          <a:ea typeface="+mn-ea"/>
                          <a:sym typeface="맑은 고딕"/>
                        </a:rPr>
                        <a:t>)</a:t>
                      </a:r>
                      <a:r>
                        <a:rPr lang="ko-KR" altLang="en-US" sz="1200" b="0" dirty="0">
                          <a:solidFill>
                            <a:schemeClr val="tx1"/>
                          </a:solidFill>
                          <a:latin typeface="+mn-ea"/>
                          <a:ea typeface="+mn-ea"/>
                          <a:sym typeface="맑은 고딕"/>
                        </a:rPr>
                        <a:t>에서 보여준다 </a:t>
                      </a:r>
                      <a:endParaRPr lang="en-US" altLang="ko-KR" sz="12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사람들이 많이 검색한 어종을 </a:t>
                      </a:r>
                      <a:r>
                        <a:rPr lang="en-US" altLang="ko-KR" sz="1200" b="0" dirty="0">
                          <a:solidFill>
                            <a:schemeClr val="tx1"/>
                          </a:solidFill>
                          <a:latin typeface="+mn-ea"/>
                          <a:ea typeface="+mn-ea"/>
                          <a:sym typeface="맑은 고딕"/>
                        </a:rPr>
                        <a:t>best5</a:t>
                      </a:r>
                      <a:r>
                        <a:rPr lang="ko-KR" altLang="en-US" sz="1200" b="0" dirty="0">
                          <a:solidFill>
                            <a:schemeClr val="tx1"/>
                          </a:solidFill>
                          <a:latin typeface="+mn-ea"/>
                          <a:ea typeface="+mn-ea"/>
                          <a:sym typeface="맑은 고딕"/>
                        </a:rPr>
                        <a:t>순으로 보여준다</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200" b="0" dirty="0">
                          <a:latin typeface="+mn-ea"/>
                          <a:ea typeface="+mn-ea"/>
                        </a:rPr>
                        <a:t>8</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200" b="0" dirty="0">
                          <a:latin typeface="+mn-ea"/>
                          <a:ea typeface="+mn-ea"/>
                        </a:rPr>
                        <a:t>8-1</a:t>
                      </a:r>
                      <a:r>
                        <a:rPr lang="ko-KR" altLang="en-US" sz="1200" b="0" dirty="0">
                          <a:latin typeface="+mn-ea"/>
                          <a:ea typeface="+mn-ea"/>
                        </a:rPr>
                        <a:t>에는 현재 위치가</a:t>
                      </a:r>
                      <a:r>
                        <a:rPr lang="en-US" altLang="ko-KR" sz="1200" b="0" dirty="0">
                          <a:latin typeface="+mn-ea"/>
                          <a:ea typeface="+mn-ea"/>
                        </a:rPr>
                        <a:t>, 8-2</a:t>
                      </a:r>
                      <a:r>
                        <a:rPr lang="ko-KR" altLang="en-US" sz="1200" b="0" dirty="0">
                          <a:latin typeface="+mn-ea"/>
                          <a:ea typeface="+mn-ea"/>
                        </a:rPr>
                        <a:t>에는 지도에서 선택한 위치가 있다</a:t>
                      </a:r>
                      <a:r>
                        <a:rPr lang="en-US" altLang="ko-KR" sz="1200" b="0" dirty="0">
                          <a:latin typeface="+mn-ea"/>
                          <a:ea typeface="+mn-ea"/>
                        </a:rPr>
                        <a:t>. 8-1,2</a:t>
                      </a:r>
                      <a:r>
                        <a:rPr lang="ko-KR" altLang="en-US" sz="1200" b="0" dirty="0">
                          <a:latin typeface="+mn-ea"/>
                          <a:ea typeface="+mn-ea"/>
                        </a:rPr>
                        <a:t>는 수동입력도 가능하다</a:t>
                      </a:r>
                      <a:r>
                        <a:rPr lang="en-US" altLang="ko-KR" sz="1200" b="0" dirty="0">
                          <a:latin typeface="+mn-ea"/>
                          <a:ea typeface="+mn-ea"/>
                        </a:rPr>
                        <a:t>. 8</a:t>
                      </a:r>
                      <a:r>
                        <a:rPr lang="ko-KR" altLang="en-US" sz="1200" b="0" dirty="0">
                          <a:latin typeface="+mn-ea"/>
                          <a:ea typeface="+mn-ea"/>
                        </a:rPr>
                        <a:t>의 위치에 </a:t>
                      </a:r>
                      <a:r>
                        <a:rPr lang="ko-KR" altLang="en-US" sz="1200" b="0" dirty="0" err="1">
                          <a:latin typeface="+mn-ea"/>
                          <a:ea typeface="+mn-ea"/>
                        </a:rPr>
                        <a:t>새로고침이</a:t>
                      </a:r>
                      <a:r>
                        <a:rPr lang="ko-KR" altLang="en-US" sz="1200" b="0" dirty="0">
                          <a:latin typeface="+mn-ea"/>
                          <a:ea typeface="+mn-ea"/>
                        </a:rPr>
                        <a:t> 있어서 경로를 수정한 경우 </a:t>
                      </a:r>
                      <a:r>
                        <a:rPr lang="ko-KR" altLang="en-US" sz="1200" b="0" dirty="0" err="1">
                          <a:latin typeface="+mn-ea"/>
                          <a:ea typeface="+mn-ea"/>
                        </a:rPr>
                        <a:t>새로고침을</a:t>
                      </a:r>
                      <a:r>
                        <a:rPr lang="ko-KR" altLang="en-US" sz="1200" b="0" dirty="0">
                          <a:latin typeface="+mn-ea"/>
                          <a:ea typeface="+mn-ea"/>
                        </a:rPr>
                        <a:t> 통해 </a:t>
                      </a:r>
                      <a:r>
                        <a:rPr lang="en-US" altLang="ko-KR" sz="1200" b="0" dirty="0">
                          <a:latin typeface="+mn-ea"/>
                          <a:ea typeface="+mn-ea"/>
                        </a:rPr>
                        <a:t>4,5,6 </a:t>
                      </a:r>
                      <a:r>
                        <a:rPr lang="ko-KR" altLang="en-US" sz="1200" b="0" dirty="0">
                          <a:latin typeface="+mn-ea"/>
                          <a:ea typeface="+mn-ea"/>
                        </a:rPr>
                        <a:t>정보를 </a:t>
                      </a:r>
                      <a:r>
                        <a:rPr lang="ko-KR" altLang="en-US" sz="1200" b="0" dirty="0" err="1">
                          <a:latin typeface="+mn-ea"/>
                          <a:ea typeface="+mn-ea"/>
                        </a:rPr>
                        <a:t>새로고침할</a:t>
                      </a:r>
                      <a:r>
                        <a:rPr lang="ko-KR" altLang="en-US" sz="1200" b="0" dirty="0">
                          <a:latin typeface="+mn-ea"/>
                          <a:ea typeface="+mn-ea"/>
                        </a:rPr>
                        <a:t>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spTree>
    <p:extLst>
      <p:ext uri="{BB962C8B-B14F-4D97-AF65-F5344CB8AC3E}">
        <p14:creationId xmlns:p14="http://schemas.microsoft.com/office/powerpoint/2010/main" val="3976171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415356" y="476672"/>
            <a:ext cx="2296268"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사용자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모바일</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22276825"/>
              </p:ext>
            </p:extLst>
          </p:nvPr>
        </p:nvGraphicFramePr>
        <p:xfrm>
          <a:off x="8688288" y="476672"/>
          <a:ext cx="3384376" cy="616323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회원인 경우 목적지가 최근에 이용했던 목적지로 설정된다</a:t>
                      </a:r>
                      <a:r>
                        <a:rPr lang="en-US" altLang="ko-KR" sz="1100" b="0" dirty="0">
                          <a:solidFill>
                            <a:schemeClr val="tx1"/>
                          </a:solidFill>
                          <a:latin typeface="+mn-ea"/>
                          <a:ea typeface="+mn-ea"/>
                          <a:sym typeface="맑은 고딕"/>
                        </a:rPr>
                        <a:t>.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 2,3</a:t>
                      </a:r>
                      <a:r>
                        <a:rPr lang="ko-KR" altLang="en-US" sz="1200" b="0" dirty="0">
                          <a:latin typeface="+mn-ea"/>
                          <a:ea typeface="+mn-ea"/>
                        </a:rPr>
                        <a:t>보다 아래에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43385096"/>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검색 창</a:t>
                      </a:r>
                      <a:r>
                        <a:rPr kumimoji="1" lang="en-US" altLang="ko-KR" sz="1200" dirty="0">
                          <a:solidFill>
                            <a:schemeClr val="tx1"/>
                          </a:solidFill>
                          <a:latin typeface="+mn-ea"/>
                        </a:rPr>
                        <a:t>, </a:t>
                      </a: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00119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위의 아이콘을 누르면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01407516"/>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현재 위치에서 목적지까지의 거리와 자동차로 갈 때 걸리는 시간을 알려준다</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목적지가 없는 경우는 </a:t>
                      </a:r>
                      <a:r>
                        <a:rPr lang="en-US" altLang="ko-KR" sz="1200" b="0" dirty="0">
                          <a:solidFill>
                            <a:schemeClr val="tx1"/>
                          </a:solidFill>
                          <a:latin typeface="+mn-ea"/>
                          <a:ea typeface="+mn-ea"/>
                          <a:sym typeface="맑은 고딕"/>
                        </a:rPr>
                        <a:t>0km, 0</a:t>
                      </a:r>
                      <a:r>
                        <a:rPr lang="ko-KR" altLang="en-US" sz="1200" b="0" dirty="0">
                          <a:solidFill>
                            <a:schemeClr val="tx1"/>
                          </a:solidFill>
                          <a:latin typeface="+mn-ea"/>
                          <a:ea typeface="+mn-ea"/>
                          <a:sym typeface="맑은 고딕"/>
                        </a:rPr>
                        <a:t>시간이 표시된다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100" b="0" dirty="0">
                          <a:latin typeface="+mn-ea"/>
                          <a:ea typeface="+mn-ea"/>
                        </a:rPr>
                        <a:t>5, 6</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목적지의 날씨정보가 표시된다</a:t>
                      </a:r>
                      <a:r>
                        <a:rPr lang="en-US" altLang="ko-KR" sz="1100" b="0" dirty="0">
                          <a:solidFill>
                            <a:schemeClr val="tx1"/>
                          </a:solidFill>
                          <a:latin typeface="+mn-ea"/>
                          <a:ea typeface="+mn-ea"/>
                          <a:sym typeface="맑은 고딕"/>
                        </a:rPr>
                        <a:t>. </a:t>
                      </a:r>
                      <a:r>
                        <a:rPr lang="ko-KR" altLang="en-US" sz="1100" b="0" dirty="0">
                          <a:solidFill>
                            <a:schemeClr val="tx1"/>
                          </a:solidFill>
                          <a:latin typeface="+mn-ea"/>
                          <a:ea typeface="+mn-ea"/>
                          <a:sym typeface="맑은 고딕"/>
                        </a:rPr>
                        <a:t>목적지가 없는 경우 현재 위치의 날씨정보가 표시된다</a:t>
                      </a:r>
                      <a:r>
                        <a:rPr lang="en-US" altLang="ko-KR" sz="11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1100" b="0" dirty="0">
                          <a:latin typeface="+mn-ea"/>
                          <a:ea typeface="+mn-ea"/>
                        </a:rPr>
                        <a:t>7</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사용자가 어종을 검색한 경우 데이터에서 어종을 검색해서 해당 어종이 잡히는 위치를  </a:t>
                      </a:r>
                      <a:r>
                        <a:rPr lang="en-US" altLang="ko-KR" sz="1100" b="0" dirty="0">
                          <a:solidFill>
                            <a:schemeClr val="tx1"/>
                          </a:solidFill>
                          <a:latin typeface="+mn-ea"/>
                          <a:ea typeface="+mn-ea"/>
                          <a:sym typeface="맑은 고딕"/>
                        </a:rPr>
                        <a:t>8(</a:t>
                      </a:r>
                      <a:r>
                        <a:rPr lang="ko-KR" altLang="en-US" sz="1100" b="0" dirty="0">
                          <a:solidFill>
                            <a:schemeClr val="tx1"/>
                          </a:solidFill>
                          <a:latin typeface="+mn-ea"/>
                          <a:ea typeface="+mn-ea"/>
                          <a:sym typeface="맑은 고딕"/>
                        </a:rPr>
                        <a:t>지도</a:t>
                      </a: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에서 보여준다 </a:t>
                      </a: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100" b="0" dirty="0">
                          <a:solidFill>
                            <a:schemeClr val="tx1"/>
                          </a:solidFill>
                          <a:latin typeface="+mn-ea"/>
                          <a:ea typeface="+mn-ea"/>
                          <a:sym typeface="맑은 고딕"/>
                        </a:rPr>
                        <a:t>사람들이 많이 검색한 어종을 </a:t>
                      </a:r>
                      <a:r>
                        <a:rPr lang="en-US" altLang="ko-KR" sz="1100" b="0" dirty="0">
                          <a:solidFill>
                            <a:schemeClr val="tx1"/>
                          </a:solidFill>
                          <a:latin typeface="+mn-ea"/>
                          <a:ea typeface="+mn-ea"/>
                          <a:sym typeface="맑은 고딕"/>
                        </a:rPr>
                        <a:t>best5</a:t>
                      </a:r>
                      <a:r>
                        <a:rPr lang="ko-KR" altLang="en-US" sz="1100" b="0" dirty="0">
                          <a:solidFill>
                            <a:schemeClr val="tx1"/>
                          </a:solidFill>
                          <a:latin typeface="+mn-ea"/>
                          <a:ea typeface="+mn-ea"/>
                          <a:sym typeface="맑은 고딕"/>
                        </a:rPr>
                        <a:t>순으로 보여준다</a:t>
                      </a:r>
                      <a:endParaRPr kumimoji="1" lang="ko-KR" altLang="en-US" sz="11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1100" b="0" dirty="0">
                          <a:latin typeface="+mn-ea"/>
                          <a:ea typeface="+mn-ea"/>
                        </a:rPr>
                        <a:t>8</a:t>
                      </a:r>
                      <a:endParaRPr lang="ko-KR" altLang="en-US" sz="11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1100" b="0" dirty="0">
                          <a:latin typeface="+mn-ea"/>
                          <a:ea typeface="+mn-ea"/>
                        </a:rPr>
                        <a:t>8-1</a:t>
                      </a:r>
                      <a:r>
                        <a:rPr lang="ko-KR" altLang="en-US" sz="1100" b="0" dirty="0">
                          <a:latin typeface="+mn-ea"/>
                          <a:ea typeface="+mn-ea"/>
                        </a:rPr>
                        <a:t>에는 현재 위치가</a:t>
                      </a:r>
                      <a:r>
                        <a:rPr lang="en-US" altLang="ko-KR" sz="1100" b="0" dirty="0">
                          <a:latin typeface="+mn-ea"/>
                          <a:ea typeface="+mn-ea"/>
                        </a:rPr>
                        <a:t>, 8-2</a:t>
                      </a:r>
                      <a:r>
                        <a:rPr lang="ko-KR" altLang="en-US" sz="1100" b="0" dirty="0">
                          <a:latin typeface="+mn-ea"/>
                          <a:ea typeface="+mn-ea"/>
                        </a:rPr>
                        <a:t>에는 지도에서 선택한 위치가 있다</a:t>
                      </a:r>
                      <a:r>
                        <a:rPr lang="en-US" altLang="ko-KR" sz="1100" b="0" dirty="0">
                          <a:latin typeface="+mn-ea"/>
                          <a:ea typeface="+mn-ea"/>
                        </a:rPr>
                        <a:t>. 8-1,2</a:t>
                      </a:r>
                      <a:r>
                        <a:rPr lang="ko-KR" altLang="en-US" sz="1100" b="0" dirty="0">
                          <a:latin typeface="+mn-ea"/>
                          <a:ea typeface="+mn-ea"/>
                        </a:rPr>
                        <a:t>는 수동입력도 가능하다</a:t>
                      </a:r>
                      <a:r>
                        <a:rPr lang="en-US" altLang="ko-KR" sz="1100" b="0" dirty="0">
                          <a:latin typeface="+mn-ea"/>
                          <a:ea typeface="+mn-ea"/>
                        </a:rPr>
                        <a:t>. 8</a:t>
                      </a:r>
                      <a:r>
                        <a:rPr lang="ko-KR" altLang="en-US" sz="1100" b="0" dirty="0">
                          <a:latin typeface="+mn-ea"/>
                          <a:ea typeface="+mn-ea"/>
                        </a:rPr>
                        <a:t>의 위치에 </a:t>
                      </a:r>
                      <a:r>
                        <a:rPr lang="ko-KR" altLang="en-US" sz="1100" b="0" dirty="0" err="1">
                          <a:latin typeface="+mn-ea"/>
                          <a:ea typeface="+mn-ea"/>
                        </a:rPr>
                        <a:t>새로고침이</a:t>
                      </a:r>
                      <a:r>
                        <a:rPr lang="ko-KR" altLang="en-US" sz="1100" b="0" dirty="0">
                          <a:latin typeface="+mn-ea"/>
                          <a:ea typeface="+mn-ea"/>
                        </a:rPr>
                        <a:t> 있어서 경로를 수정한 경우 </a:t>
                      </a:r>
                      <a:r>
                        <a:rPr lang="ko-KR" altLang="en-US" sz="1100" b="0" dirty="0" err="1">
                          <a:latin typeface="+mn-ea"/>
                          <a:ea typeface="+mn-ea"/>
                        </a:rPr>
                        <a:t>새로고침을</a:t>
                      </a:r>
                      <a:r>
                        <a:rPr lang="ko-KR" altLang="en-US" sz="1100" b="0" dirty="0">
                          <a:latin typeface="+mn-ea"/>
                          <a:ea typeface="+mn-ea"/>
                        </a:rPr>
                        <a:t> 통해 </a:t>
                      </a:r>
                      <a:r>
                        <a:rPr lang="en-US" altLang="ko-KR" sz="1100" b="0" dirty="0">
                          <a:latin typeface="+mn-ea"/>
                          <a:ea typeface="+mn-ea"/>
                        </a:rPr>
                        <a:t>4,5,6 </a:t>
                      </a:r>
                      <a:r>
                        <a:rPr lang="ko-KR" altLang="en-US" sz="1100" b="0" dirty="0">
                          <a:latin typeface="+mn-ea"/>
                          <a:ea typeface="+mn-ea"/>
                        </a:rPr>
                        <a:t>정보를 </a:t>
                      </a:r>
                      <a:r>
                        <a:rPr lang="ko-KR" altLang="en-US" sz="1100" b="0" dirty="0" err="1">
                          <a:latin typeface="+mn-ea"/>
                          <a:ea typeface="+mn-ea"/>
                        </a:rPr>
                        <a:t>새로고침할</a:t>
                      </a:r>
                      <a:r>
                        <a:rPr lang="ko-KR" altLang="en-US" sz="1100" b="0" dirty="0">
                          <a:latin typeface="+mn-ea"/>
                          <a:ea typeface="+mn-ea"/>
                        </a:rPr>
                        <a:t> 수 있다</a:t>
                      </a:r>
                      <a:r>
                        <a:rPr lang="en-US" altLang="ko-KR" sz="1100" b="0" dirty="0">
                          <a:latin typeface="+mn-ea"/>
                          <a:ea typeface="+mn-ea"/>
                        </a:rPr>
                        <a:t>.</a:t>
                      </a:r>
                      <a:endParaRPr lang="ko-KR" altLang="en-US" sz="11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2</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415355" y="534318"/>
            <a:ext cx="2152252"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517243"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교통정보</a:t>
            </a:r>
          </a:p>
        </p:txBody>
      </p:sp>
      <p:sp>
        <p:nvSpPr>
          <p:cNvPr id="46" name="직사각형 45">
            <a:extLst>
              <a:ext uri="{FF2B5EF4-FFF2-40B4-BE49-F238E27FC236}">
                <a16:creationId xmlns:a16="http://schemas.microsoft.com/office/drawing/2014/main" id="{BB63A82D-947A-44B9-B2CB-65D373FC64D1}"/>
              </a:ext>
            </a:extLst>
          </p:cNvPr>
          <p:cNvSpPr/>
          <p:nvPr/>
        </p:nvSpPr>
        <p:spPr>
          <a:xfrm>
            <a:off x="529886"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86115" y="701962"/>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a:extLst>
              <a:ext uri="{FF2B5EF4-FFF2-40B4-BE49-F238E27FC236}">
                <a16:creationId xmlns:a16="http://schemas.microsoft.com/office/drawing/2014/main" id="{95B8BC47-BFD7-4218-804F-3ACDDCC976AC}"/>
              </a:ext>
            </a:extLst>
          </p:cNvPr>
          <p:cNvSpPr/>
          <p:nvPr/>
        </p:nvSpPr>
        <p:spPr>
          <a:xfrm>
            <a:off x="549894" y="1333623"/>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grpSp>
        <p:nvGrpSpPr>
          <p:cNvPr id="10" name="그룹 9">
            <a:extLst>
              <a:ext uri="{FF2B5EF4-FFF2-40B4-BE49-F238E27FC236}">
                <a16:creationId xmlns:a16="http://schemas.microsoft.com/office/drawing/2014/main" id="{8FC75F21-6D15-4190-9355-AF953EFAC486}"/>
              </a:ext>
            </a:extLst>
          </p:cNvPr>
          <p:cNvGrpSpPr/>
          <p:nvPr/>
        </p:nvGrpSpPr>
        <p:grpSpPr>
          <a:xfrm>
            <a:off x="507222" y="2462018"/>
            <a:ext cx="2050364" cy="1032182"/>
            <a:chOff x="5070818" y="1273387"/>
            <a:chExt cx="2050364" cy="1032182"/>
          </a:xfrm>
        </p:grpSpPr>
        <p:sp>
          <p:nvSpPr>
            <p:cNvPr id="37" name="직사각형 36">
              <a:extLst>
                <a:ext uri="{FF2B5EF4-FFF2-40B4-BE49-F238E27FC236}">
                  <a16:creationId xmlns:a16="http://schemas.microsoft.com/office/drawing/2014/main" id="{3CD384A1-74C4-4AA1-9E3D-0AF3BA362509}"/>
                </a:ext>
              </a:extLst>
            </p:cNvPr>
            <p:cNvSpPr/>
            <p:nvPr/>
          </p:nvSpPr>
          <p:spPr>
            <a:xfrm>
              <a:off x="5070818" y="1273387"/>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날씨정보</a:t>
              </a:r>
            </a:p>
          </p:txBody>
        </p:sp>
        <p:sp>
          <p:nvSpPr>
            <p:cNvPr id="71" name="타원 70">
              <a:extLst>
                <a:ext uri="{FF2B5EF4-FFF2-40B4-BE49-F238E27FC236}">
                  <a16:creationId xmlns:a16="http://schemas.microsoft.com/office/drawing/2014/main" id="{448122AF-93A2-4CE5-8F5D-51B7BDD88BB3}"/>
                </a:ext>
              </a:extLst>
            </p:cNvPr>
            <p:cNvSpPr/>
            <p:nvPr/>
          </p:nvSpPr>
          <p:spPr>
            <a:xfrm>
              <a:off x="5146148" y="1301892"/>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grpSp>
      <p:grpSp>
        <p:nvGrpSpPr>
          <p:cNvPr id="6" name="그룹 5">
            <a:extLst>
              <a:ext uri="{FF2B5EF4-FFF2-40B4-BE49-F238E27FC236}">
                <a16:creationId xmlns:a16="http://schemas.microsoft.com/office/drawing/2014/main" id="{017C0E20-E5AC-401D-B76B-418352B189E0}"/>
              </a:ext>
            </a:extLst>
          </p:cNvPr>
          <p:cNvGrpSpPr/>
          <p:nvPr/>
        </p:nvGrpSpPr>
        <p:grpSpPr>
          <a:xfrm>
            <a:off x="555138" y="3546853"/>
            <a:ext cx="2050364" cy="1036809"/>
            <a:chOff x="4011523" y="2276751"/>
            <a:chExt cx="2050364" cy="1036809"/>
          </a:xfrm>
        </p:grpSpPr>
        <p:sp>
          <p:nvSpPr>
            <p:cNvPr id="36" name="직사각형 35">
              <a:extLst>
                <a:ext uri="{FF2B5EF4-FFF2-40B4-BE49-F238E27FC236}">
                  <a16:creationId xmlns:a16="http://schemas.microsoft.com/office/drawing/2014/main" id="{8B96F294-5947-4D11-8B15-1D0C3A92B78A}"/>
                </a:ext>
              </a:extLst>
            </p:cNvPr>
            <p:cNvSpPr/>
            <p:nvPr/>
          </p:nvSpPr>
          <p:spPr>
            <a:xfrm>
              <a:off x="4011523" y="2276751"/>
              <a:ext cx="205036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강수량정보</a:t>
              </a:r>
            </a:p>
          </p:txBody>
        </p:sp>
        <p:sp>
          <p:nvSpPr>
            <p:cNvPr id="72" name="타원 71">
              <a:extLst>
                <a:ext uri="{FF2B5EF4-FFF2-40B4-BE49-F238E27FC236}">
                  <a16:creationId xmlns:a16="http://schemas.microsoft.com/office/drawing/2014/main" id="{4274529B-BA9C-4D89-AF85-D1FEAF74F420}"/>
                </a:ext>
              </a:extLst>
            </p:cNvPr>
            <p:cNvSpPr/>
            <p:nvPr/>
          </p:nvSpPr>
          <p:spPr>
            <a:xfrm>
              <a:off x="4028550" y="233696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grpSp>
      <p:grpSp>
        <p:nvGrpSpPr>
          <p:cNvPr id="11" name="그룹 10">
            <a:extLst>
              <a:ext uri="{FF2B5EF4-FFF2-40B4-BE49-F238E27FC236}">
                <a16:creationId xmlns:a16="http://schemas.microsoft.com/office/drawing/2014/main" id="{9A07D29A-D9B4-498A-88B7-D5FE1A71CE56}"/>
              </a:ext>
            </a:extLst>
          </p:cNvPr>
          <p:cNvGrpSpPr/>
          <p:nvPr/>
        </p:nvGrpSpPr>
        <p:grpSpPr>
          <a:xfrm>
            <a:off x="582552" y="4643877"/>
            <a:ext cx="2050364" cy="1032182"/>
            <a:chOff x="6087547" y="2810083"/>
            <a:chExt cx="2050364" cy="1032182"/>
          </a:xfrm>
        </p:grpSpPr>
        <p:sp>
          <p:nvSpPr>
            <p:cNvPr id="38" name="직사각형 37">
              <a:extLst>
                <a:ext uri="{FF2B5EF4-FFF2-40B4-BE49-F238E27FC236}">
                  <a16:creationId xmlns:a16="http://schemas.microsoft.com/office/drawing/2014/main" id="{58C8CFE1-5DC6-4CF0-82BA-D6E7662FEAEA}"/>
                </a:ext>
              </a:extLst>
            </p:cNvPr>
            <p:cNvSpPr/>
            <p:nvPr/>
          </p:nvSpPr>
          <p:spPr>
            <a:xfrm>
              <a:off x="6087547" y="2810083"/>
              <a:ext cx="205036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어종검색</a:t>
              </a:r>
              <a:endParaRPr lang="en-US" altLang="ko-KR" dirty="0">
                <a:solidFill>
                  <a:sysClr val="windowText" lastClr="000000"/>
                </a:solidFill>
              </a:endParaRPr>
            </a:p>
            <a:p>
              <a:pPr algn="ctr"/>
              <a:r>
                <a:rPr lang="en-US" altLang="ko-KR" dirty="0">
                  <a:solidFill>
                    <a:sysClr val="windowText" lastClr="000000"/>
                  </a:solidFill>
                </a:rPr>
                <a:t>Best1~5</a:t>
              </a:r>
            </a:p>
          </p:txBody>
        </p:sp>
        <p:sp>
          <p:nvSpPr>
            <p:cNvPr id="73" name="타원 72">
              <a:extLst>
                <a:ext uri="{FF2B5EF4-FFF2-40B4-BE49-F238E27FC236}">
                  <a16:creationId xmlns:a16="http://schemas.microsoft.com/office/drawing/2014/main" id="{BF66CA38-35A1-481B-AC49-038451501CC5}"/>
                </a:ext>
              </a:extLst>
            </p:cNvPr>
            <p:cNvSpPr/>
            <p:nvPr/>
          </p:nvSpPr>
          <p:spPr>
            <a:xfrm>
              <a:off x="6133868" y="2887160"/>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7</a:t>
              </a:r>
              <a:endParaRPr lang="ko-KR" altLang="en-US" dirty="0">
                <a:solidFill>
                  <a:sysClr val="windowText" lastClr="000000"/>
                </a:solidFill>
              </a:endParaRPr>
            </a:p>
          </p:txBody>
        </p:sp>
      </p:grpSp>
      <p:sp>
        <p:nvSpPr>
          <p:cNvPr id="39" name="직사각형 38">
            <a:extLst>
              <a:ext uri="{FF2B5EF4-FFF2-40B4-BE49-F238E27FC236}">
                <a16:creationId xmlns:a16="http://schemas.microsoft.com/office/drawing/2014/main" id="{CDBA0CA3-6BD7-402F-9A37-4ECFF6D0AEEF}"/>
              </a:ext>
            </a:extLst>
          </p:cNvPr>
          <p:cNvSpPr/>
          <p:nvPr/>
        </p:nvSpPr>
        <p:spPr>
          <a:xfrm>
            <a:off x="548737"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8" name="직사각형 67">
            <a:extLst>
              <a:ext uri="{FF2B5EF4-FFF2-40B4-BE49-F238E27FC236}">
                <a16:creationId xmlns:a16="http://schemas.microsoft.com/office/drawing/2014/main" id="{552461A9-B564-4B80-8642-4636372446B2}"/>
              </a:ext>
            </a:extLst>
          </p:cNvPr>
          <p:cNvSpPr/>
          <p:nvPr/>
        </p:nvSpPr>
        <p:spPr>
          <a:xfrm>
            <a:off x="630372"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9" name="직사각형 68">
            <a:extLst>
              <a:ext uri="{FF2B5EF4-FFF2-40B4-BE49-F238E27FC236}">
                <a16:creationId xmlns:a16="http://schemas.microsoft.com/office/drawing/2014/main" id="{053A8211-CAEE-4850-A2A3-325EEFE5D7EB}"/>
              </a:ext>
            </a:extLst>
          </p:cNvPr>
          <p:cNvSpPr/>
          <p:nvPr/>
        </p:nvSpPr>
        <p:spPr>
          <a:xfrm>
            <a:off x="639567"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75" name="타원 74">
            <a:extLst>
              <a:ext uri="{FF2B5EF4-FFF2-40B4-BE49-F238E27FC236}">
                <a16:creationId xmlns:a16="http://schemas.microsoft.com/office/drawing/2014/main" id="{B55443BA-2C17-4DB0-B622-4064F8F74BBF}"/>
              </a:ext>
            </a:extLst>
          </p:cNvPr>
          <p:cNvSpPr/>
          <p:nvPr/>
        </p:nvSpPr>
        <p:spPr>
          <a:xfrm>
            <a:off x="685837"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7" name="타원 66">
            <a:extLst>
              <a:ext uri="{FF2B5EF4-FFF2-40B4-BE49-F238E27FC236}">
                <a16:creationId xmlns:a16="http://schemas.microsoft.com/office/drawing/2014/main" id="{FFD45608-E57D-4426-B747-22778B29BACC}"/>
              </a:ext>
            </a:extLst>
          </p:cNvPr>
          <p:cNvSpPr/>
          <p:nvPr/>
        </p:nvSpPr>
        <p:spPr>
          <a:xfrm>
            <a:off x="2085627"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grpSp>
        <p:nvGrpSpPr>
          <p:cNvPr id="30" name="그룹 29">
            <a:extLst>
              <a:ext uri="{FF2B5EF4-FFF2-40B4-BE49-F238E27FC236}">
                <a16:creationId xmlns:a16="http://schemas.microsoft.com/office/drawing/2014/main" id="{F91E9F5D-87C9-4B41-8175-347960CA78C2}"/>
              </a:ext>
            </a:extLst>
          </p:cNvPr>
          <p:cNvGrpSpPr/>
          <p:nvPr/>
        </p:nvGrpSpPr>
        <p:grpSpPr>
          <a:xfrm>
            <a:off x="2088544" y="695718"/>
            <a:ext cx="360040" cy="304800"/>
            <a:chOff x="5591944" y="641653"/>
            <a:chExt cx="360040" cy="304800"/>
          </a:xfrm>
        </p:grpSpPr>
        <p:cxnSp>
          <p:nvCxnSpPr>
            <p:cNvPr id="31" name="직선 연결선 30">
              <a:extLst>
                <a:ext uri="{FF2B5EF4-FFF2-40B4-BE49-F238E27FC236}">
                  <a16:creationId xmlns:a16="http://schemas.microsoft.com/office/drawing/2014/main" id="{1B97B608-3F47-4BAC-9D1F-52C9108FB5A2}"/>
                </a:ext>
              </a:extLst>
            </p:cNvPr>
            <p:cNvCxnSpPr/>
            <p:nvPr/>
          </p:nvCxnSpPr>
          <p:spPr>
            <a:xfrm>
              <a:off x="5591984" y="6416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직선 연결선 31">
              <a:extLst>
                <a:ext uri="{FF2B5EF4-FFF2-40B4-BE49-F238E27FC236}">
                  <a16:creationId xmlns:a16="http://schemas.microsoft.com/office/drawing/2014/main" id="{FE0A075E-64DB-47A5-8C4C-AC7EA1159CBE}"/>
                </a:ext>
              </a:extLst>
            </p:cNvPr>
            <p:cNvCxnSpPr/>
            <p:nvPr/>
          </p:nvCxnSpPr>
          <p:spPr>
            <a:xfrm>
              <a:off x="5591944" y="7940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3EE59CE6-2C1B-49BC-9119-82B8DBFF808E}"/>
                </a:ext>
              </a:extLst>
            </p:cNvPr>
            <p:cNvCxnSpPr/>
            <p:nvPr/>
          </p:nvCxnSpPr>
          <p:spPr>
            <a:xfrm>
              <a:off x="5591944" y="946453"/>
              <a:ext cx="360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a:extLst>
              <a:ext uri="{FF2B5EF4-FFF2-40B4-BE49-F238E27FC236}">
                <a16:creationId xmlns:a16="http://schemas.microsoft.com/office/drawing/2014/main" id="{9680959D-6392-4A47-94F6-EBB62F4C705E}"/>
              </a:ext>
            </a:extLst>
          </p:cNvPr>
          <p:cNvSpPr/>
          <p:nvPr/>
        </p:nvSpPr>
        <p:spPr>
          <a:xfrm>
            <a:off x="679526"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sp>
        <p:nvSpPr>
          <p:cNvPr id="44" name="직사각형 43">
            <a:extLst>
              <a:ext uri="{FF2B5EF4-FFF2-40B4-BE49-F238E27FC236}">
                <a16:creationId xmlns:a16="http://schemas.microsoft.com/office/drawing/2014/main" id="{55F6FA61-8C5B-4945-9DE7-45C71AE79E1B}"/>
              </a:ext>
            </a:extLst>
          </p:cNvPr>
          <p:cNvSpPr/>
          <p:nvPr/>
        </p:nvSpPr>
        <p:spPr>
          <a:xfrm>
            <a:off x="3143673" y="476672"/>
            <a:ext cx="2296268" cy="46805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25869A9E-D5F7-418C-BCCC-A516255C686B}"/>
              </a:ext>
            </a:extLst>
          </p:cNvPr>
          <p:cNvGrpSpPr/>
          <p:nvPr/>
        </p:nvGrpSpPr>
        <p:grpSpPr>
          <a:xfrm>
            <a:off x="3257082" y="579691"/>
            <a:ext cx="2084179" cy="1061775"/>
            <a:chOff x="3277054" y="5676059"/>
            <a:chExt cx="2084179" cy="1061775"/>
          </a:xfrm>
        </p:grpSpPr>
        <p:sp>
          <p:nvSpPr>
            <p:cNvPr id="61" name="직사각형 60">
              <a:extLst>
                <a:ext uri="{FF2B5EF4-FFF2-40B4-BE49-F238E27FC236}">
                  <a16:creationId xmlns:a16="http://schemas.microsoft.com/office/drawing/2014/main" id="{ACB030BD-40E5-4307-AD96-7718EC4BCFB4}"/>
                </a:ext>
              </a:extLst>
            </p:cNvPr>
            <p:cNvSpPr/>
            <p:nvPr/>
          </p:nvSpPr>
          <p:spPr>
            <a:xfrm>
              <a:off x="3277054" y="5676059"/>
              <a:ext cx="2084179" cy="1061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지도</a:t>
              </a:r>
            </a:p>
          </p:txBody>
        </p:sp>
        <p:sp>
          <p:nvSpPr>
            <p:cNvPr id="62" name="직사각형 61">
              <a:extLst>
                <a:ext uri="{FF2B5EF4-FFF2-40B4-BE49-F238E27FC236}">
                  <a16:creationId xmlns:a16="http://schemas.microsoft.com/office/drawing/2014/main" id="{6A8D0F3F-0B54-421F-AA2E-016B639824F0}"/>
                </a:ext>
              </a:extLst>
            </p:cNvPr>
            <p:cNvSpPr/>
            <p:nvPr/>
          </p:nvSpPr>
          <p:spPr>
            <a:xfrm>
              <a:off x="3358689" y="5789353"/>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3" name="직사각형 62">
              <a:extLst>
                <a:ext uri="{FF2B5EF4-FFF2-40B4-BE49-F238E27FC236}">
                  <a16:creationId xmlns:a16="http://schemas.microsoft.com/office/drawing/2014/main" id="{AB15979D-E235-4A95-B898-2DD0D5963823}"/>
                </a:ext>
              </a:extLst>
            </p:cNvPr>
            <p:cNvSpPr/>
            <p:nvPr/>
          </p:nvSpPr>
          <p:spPr>
            <a:xfrm>
              <a:off x="3367884" y="6050637"/>
              <a:ext cx="723516" cy="2231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4" name="타원 63">
              <a:extLst>
                <a:ext uri="{FF2B5EF4-FFF2-40B4-BE49-F238E27FC236}">
                  <a16:creationId xmlns:a16="http://schemas.microsoft.com/office/drawing/2014/main" id="{90602DB8-0EFD-4AC5-B0F3-608716BA33E3}"/>
                </a:ext>
              </a:extLst>
            </p:cNvPr>
            <p:cNvSpPr/>
            <p:nvPr/>
          </p:nvSpPr>
          <p:spPr>
            <a:xfrm>
              <a:off x="3414154" y="5715798"/>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8-1</a:t>
              </a:r>
              <a:endParaRPr lang="ko-KR" altLang="en-US" sz="1200" dirty="0">
                <a:solidFill>
                  <a:sysClr val="windowText" lastClr="000000"/>
                </a:solidFill>
              </a:endParaRPr>
            </a:p>
          </p:txBody>
        </p:sp>
        <p:sp>
          <p:nvSpPr>
            <p:cNvPr id="65" name="타원 64">
              <a:extLst>
                <a:ext uri="{FF2B5EF4-FFF2-40B4-BE49-F238E27FC236}">
                  <a16:creationId xmlns:a16="http://schemas.microsoft.com/office/drawing/2014/main" id="{996FC21E-447F-4BAF-B960-306E6F80DEE0}"/>
                </a:ext>
              </a:extLst>
            </p:cNvPr>
            <p:cNvSpPr/>
            <p:nvPr/>
          </p:nvSpPr>
          <p:spPr>
            <a:xfrm>
              <a:off x="4813944" y="5713611"/>
              <a:ext cx="461086" cy="36159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8</a:t>
              </a:r>
              <a:endParaRPr lang="ko-KR" altLang="en-US" dirty="0">
                <a:solidFill>
                  <a:sysClr val="windowText" lastClr="000000"/>
                </a:solidFill>
              </a:endParaRPr>
            </a:p>
          </p:txBody>
        </p:sp>
        <p:sp>
          <p:nvSpPr>
            <p:cNvPr id="79" name="타원 78">
              <a:extLst>
                <a:ext uri="{FF2B5EF4-FFF2-40B4-BE49-F238E27FC236}">
                  <a16:creationId xmlns:a16="http://schemas.microsoft.com/office/drawing/2014/main" id="{027CE5E9-49A9-4D43-8F66-71AD10163F62}"/>
                </a:ext>
              </a:extLst>
            </p:cNvPr>
            <p:cNvSpPr/>
            <p:nvPr/>
          </p:nvSpPr>
          <p:spPr>
            <a:xfrm>
              <a:off x="3407843" y="6019740"/>
              <a:ext cx="643597" cy="30394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ysClr val="windowText" lastClr="000000"/>
                  </a:solidFill>
                </a:rPr>
                <a:t>8-2</a:t>
              </a:r>
              <a:endParaRPr lang="ko-KR" altLang="en-US" sz="1200" dirty="0">
                <a:solidFill>
                  <a:sysClr val="windowText" lastClr="000000"/>
                </a:solidFill>
              </a:endParaRPr>
            </a:p>
          </p:txBody>
        </p:sp>
      </p:grpSp>
      <p:sp>
        <p:nvSpPr>
          <p:cNvPr id="40" name="직사각형 39">
            <a:extLst>
              <a:ext uri="{FF2B5EF4-FFF2-40B4-BE49-F238E27FC236}">
                <a16:creationId xmlns:a16="http://schemas.microsoft.com/office/drawing/2014/main" id="{4ACABE13-1235-4730-91B7-745597B9DE54}"/>
              </a:ext>
            </a:extLst>
          </p:cNvPr>
          <p:cNvSpPr/>
          <p:nvPr/>
        </p:nvSpPr>
        <p:spPr>
          <a:xfrm>
            <a:off x="3257083" y="1763095"/>
            <a:ext cx="2035408" cy="9120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Best </a:t>
            </a:r>
            <a:r>
              <a:rPr lang="ko-KR" altLang="en-US" dirty="0">
                <a:solidFill>
                  <a:sysClr val="windowText" lastClr="000000"/>
                </a:solidFill>
              </a:rPr>
              <a:t>글</a:t>
            </a:r>
            <a:r>
              <a:rPr lang="en-US" altLang="ko-KR" dirty="0">
                <a:solidFill>
                  <a:sysClr val="windowText" lastClr="000000"/>
                </a:solidFill>
              </a:rPr>
              <a:t>(5</a:t>
            </a:r>
            <a:r>
              <a:rPr lang="ko-KR" altLang="en-US" dirty="0">
                <a:solidFill>
                  <a:sysClr val="windowText" lastClr="000000"/>
                </a:solidFill>
              </a:rPr>
              <a:t>순위</a:t>
            </a:r>
            <a:r>
              <a:rPr lang="en-US" altLang="ko-KR" dirty="0">
                <a:solidFill>
                  <a:sysClr val="windowText" lastClr="000000"/>
                </a:solidFill>
              </a:rPr>
              <a:t>)</a:t>
            </a:r>
            <a:endParaRPr lang="ko-KR" altLang="en-US" dirty="0">
              <a:solidFill>
                <a:sysClr val="windowText" lastClr="000000"/>
              </a:solidFill>
            </a:endParaRPr>
          </a:p>
        </p:txBody>
      </p:sp>
      <p:sp>
        <p:nvSpPr>
          <p:cNvPr id="41" name="직사각형 40">
            <a:extLst>
              <a:ext uri="{FF2B5EF4-FFF2-40B4-BE49-F238E27FC236}">
                <a16:creationId xmlns:a16="http://schemas.microsoft.com/office/drawing/2014/main" id="{06816BCC-B297-42E9-9D67-5AF2A1865C73}"/>
              </a:ext>
            </a:extLst>
          </p:cNvPr>
          <p:cNvSpPr/>
          <p:nvPr/>
        </p:nvSpPr>
        <p:spPr>
          <a:xfrm>
            <a:off x="3257083" y="2792738"/>
            <a:ext cx="1973428" cy="94129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ysClr val="windowText" lastClr="000000"/>
                </a:solidFill>
              </a:rPr>
              <a:t>최신글</a:t>
            </a:r>
            <a:r>
              <a:rPr lang="en-US" altLang="ko-KR" dirty="0">
                <a:solidFill>
                  <a:sysClr val="windowText" lastClr="000000"/>
                </a:solidFill>
              </a:rPr>
              <a:t>(5</a:t>
            </a:r>
            <a:r>
              <a:rPr lang="ko-KR" altLang="en-US" dirty="0">
                <a:solidFill>
                  <a:sysClr val="windowText" lastClr="000000"/>
                </a:solidFill>
              </a:rPr>
              <a:t>개</a:t>
            </a:r>
            <a:r>
              <a:rPr lang="en-US" altLang="ko-KR" dirty="0">
                <a:solidFill>
                  <a:sysClr val="windowText" lastClr="000000"/>
                </a:solidFill>
              </a:rPr>
              <a:t>)</a:t>
            </a:r>
            <a:endParaRPr lang="ko-KR" altLang="en-US" dirty="0">
              <a:solidFill>
                <a:sysClr val="windowText" lastClr="000000"/>
              </a:solidFill>
            </a:endParaRPr>
          </a:p>
        </p:txBody>
      </p:sp>
      <p:sp>
        <p:nvSpPr>
          <p:cNvPr id="42" name="직사각형 41">
            <a:extLst>
              <a:ext uri="{FF2B5EF4-FFF2-40B4-BE49-F238E27FC236}">
                <a16:creationId xmlns:a16="http://schemas.microsoft.com/office/drawing/2014/main" id="{6FDE2C27-227B-4CE9-A70B-F1F0C3A74477}"/>
              </a:ext>
            </a:extLst>
          </p:cNvPr>
          <p:cNvSpPr/>
          <p:nvPr/>
        </p:nvSpPr>
        <p:spPr>
          <a:xfrm>
            <a:off x="3257083" y="3847891"/>
            <a:ext cx="1995702" cy="74411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자유게시판</a:t>
            </a:r>
          </a:p>
        </p:txBody>
      </p:sp>
      <p:sp>
        <p:nvSpPr>
          <p:cNvPr id="49" name="직사각형 48">
            <a:extLst>
              <a:ext uri="{FF2B5EF4-FFF2-40B4-BE49-F238E27FC236}">
                <a16:creationId xmlns:a16="http://schemas.microsoft.com/office/drawing/2014/main" id="{31B2E2C9-8783-4460-9935-ED58417AE464}"/>
              </a:ext>
            </a:extLst>
          </p:cNvPr>
          <p:cNvSpPr/>
          <p:nvPr/>
        </p:nvSpPr>
        <p:spPr>
          <a:xfrm>
            <a:off x="3257082" y="4689893"/>
            <a:ext cx="2084179" cy="33115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Footer</a:t>
            </a:r>
            <a:endParaRPr lang="ko-KR" altLang="en-US" dirty="0">
              <a:solidFill>
                <a:sysClr val="windowText" lastClr="000000"/>
              </a:solidFill>
            </a:endParaRPr>
          </a:p>
        </p:txBody>
      </p:sp>
      <p:grpSp>
        <p:nvGrpSpPr>
          <p:cNvPr id="47" name="그룹 46">
            <a:extLst>
              <a:ext uri="{FF2B5EF4-FFF2-40B4-BE49-F238E27FC236}">
                <a16:creationId xmlns:a16="http://schemas.microsoft.com/office/drawing/2014/main" id="{0BA191F0-6F64-4A0D-A75E-09982EA94A43}"/>
              </a:ext>
            </a:extLst>
          </p:cNvPr>
          <p:cNvGrpSpPr/>
          <p:nvPr/>
        </p:nvGrpSpPr>
        <p:grpSpPr>
          <a:xfrm>
            <a:off x="510932" y="1193008"/>
            <a:ext cx="1205665" cy="4056875"/>
            <a:chOff x="360693" y="1100317"/>
            <a:chExt cx="1205665" cy="4056875"/>
          </a:xfrm>
        </p:grpSpPr>
        <p:sp>
          <p:nvSpPr>
            <p:cNvPr id="48" name="직사각형 47">
              <a:extLst>
                <a:ext uri="{FF2B5EF4-FFF2-40B4-BE49-F238E27FC236}">
                  <a16:creationId xmlns:a16="http://schemas.microsoft.com/office/drawing/2014/main" id="{14F6807D-722E-4983-86D9-FCE17418C472}"/>
                </a:ext>
              </a:extLst>
            </p:cNvPr>
            <p:cNvSpPr/>
            <p:nvPr/>
          </p:nvSpPr>
          <p:spPr>
            <a:xfrm>
              <a:off x="360693" y="1103170"/>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r>
                <a:rPr lang="ko-KR" altLang="en-US" sz="1400" dirty="0">
                  <a:solidFill>
                    <a:sysClr val="windowText" lastClr="000000"/>
                  </a:solidFill>
                </a:rPr>
                <a:t>어종인식</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err="1">
                  <a:solidFill>
                    <a:sysClr val="windowText" lastClr="000000"/>
                  </a:solidFill>
                </a:rPr>
                <a:t>낚시가는길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낚시정보</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루어낚시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선상낚시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err="1">
                  <a:solidFill>
                    <a:sysClr val="windowText" lastClr="000000"/>
                  </a:solidFill>
                </a:rPr>
                <a:t>찌낚시</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민물낚시</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낚시터</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낚시용품</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커뮤니티</a:t>
              </a:r>
            </a:p>
            <a:p>
              <a:endParaRPr lang="ko-KR" altLang="en-US" sz="1400" dirty="0">
                <a:solidFill>
                  <a:sysClr val="windowText" lastClr="000000"/>
                </a:solidFill>
              </a:endParaRPr>
            </a:p>
          </p:txBody>
        </p:sp>
        <p:sp>
          <p:nvSpPr>
            <p:cNvPr id="50" name="타원 49">
              <a:extLst>
                <a:ext uri="{FF2B5EF4-FFF2-40B4-BE49-F238E27FC236}">
                  <a16:creationId xmlns:a16="http://schemas.microsoft.com/office/drawing/2014/main" id="{B5DF2E39-FFF7-49F5-AA19-468BE86F61D7}"/>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51" name="화살표: 위쪽 50">
              <a:extLst>
                <a:ext uri="{FF2B5EF4-FFF2-40B4-BE49-F238E27FC236}">
                  <a16:creationId xmlns:a16="http://schemas.microsoft.com/office/drawing/2014/main" id="{4CAAE48C-D290-4B91-A51D-8D813610B853}"/>
                </a:ext>
              </a:extLst>
            </p:cNvPr>
            <p:cNvSpPr/>
            <p:nvPr/>
          </p:nvSpPr>
          <p:spPr>
            <a:xfrm>
              <a:off x="1271465"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화살표: 아래쪽 51">
              <a:extLst>
                <a:ext uri="{FF2B5EF4-FFF2-40B4-BE49-F238E27FC236}">
                  <a16:creationId xmlns:a16="http://schemas.microsoft.com/office/drawing/2014/main" id="{18959123-2786-4381-9D0D-1EF26B0ADE54}"/>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화살표: 아래쪽 52">
              <a:extLst>
                <a:ext uri="{FF2B5EF4-FFF2-40B4-BE49-F238E27FC236}">
                  <a16:creationId xmlns:a16="http://schemas.microsoft.com/office/drawing/2014/main" id="{F691FE18-00E3-4EA6-AF3C-39F3737CD8A8}"/>
                </a:ext>
              </a:extLst>
            </p:cNvPr>
            <p:cNvSpPr/>
            <p:nvPr/>
          </p:nvSpPr>
          <p:spPr>
            <a:xfrm>
              <a:off x="1271465" y="3644142"/>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아래쪽 53">
              <a:extLst>
                <a:ext uri="{FF2B5EF4-FFF2-40B4-BE49-F238E27FC236}">
                  <a16:creationId xmlns:a16="http://schemas.microsoft.com/office/drawing/2014/main" id="{6B51F9AF-B982-4A27-81F9-D25FDEDEEF08}"/>
                </a:ext>
              </a:extLst>
            </p:cNvPr>
            <p:cNvSpPr/>
            <p:nvPr/>
          </p:nvSpPr>
          <p:spPr>
            <a:xfrm>
              <a:off x="1271464" y="414908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화살표: 아래쪽 54">
              <a:extLst>
                <a:ext uri="{FF2B5EF4-FFF2-40B4-BE49-F238E27FC236}">
                  <a16:creationId xmlns:a16="http://schemas.microsoft.com/office/drawing/2014/main" id="{FEE57390-296D-4D05-AF5D-8AB3A33888FC}"/>
                </a:ext>
              </a:extLst>
            </p:cNvPr>
            <p:cNvSpPr/>
            <p:nvPr/>
          </p:nvSpPr>
          <p:spPr>
            <a:xfrm>
              <a:off x="1271464" y="458112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직사각형 77">
            <a:extLst>
              <a:ext uri="{FF2B5EF4-FFF2-40B4-BE49-F238E27FC236}">
                <a16:creationId xmlns:a16="http://schemas.microsoft.com/office/drawing/2014/main" id="{406085AD-D744-427E-994B-D5413BD956E3}"/>
              </a:ext>
            </a:extLst>
          </p:cNvPr>
          <p:cNvSpPr/>
          <p:nvPr/>
        </p:nvSpPr>
        <p:spPr>
          <a:xfrm>
            <a:off x="612545" y="1196061"/>
            <a:ext cx="2050364" cy="104893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grpSp>
        <p:nvGrpSpPr>
          <p:cNvPr id="56" name="그룹 55">
            <a:extLst>
              <a:ext uri="{FF2B5EF4-FFF2-40B4-BE49-F238E27FC236}">
                <a16:creationId xmlns:a16="http://schemas.microsoft.com/office/drawing/2014/main" id="{8DD857A4-FA3B-4236-94B1-DF44949EE05E}"/>
              </a:ext>
            </a:extLst>
          </p:cNvPr>
          <p:cNvGrpSpPr/>
          <p:nvPr/>
        </p:nvGrpSpPr>
        <p:grpSpPr>
          <a:xfrm>
            <a:off x="612545" y="1263969"/>
            <a:ext cx="1453749" cy="370210"/>
            <a:chOff x="6355452" y="5792758"/>
            <a:chExt cx="1453749" cy="370210"/>
          </a:xfrm>
        </p:grpSpPr>
        <p:sp>
          <p:nvSpPr>
            <p:cNvPr id="57" name="직사각형 56">
              <a:extLst>
                <a:ext uri="{FF2B5EF4-FFF2-40B4-BE49-F238E27FC236}">
                  <a16:creationId xmlns:a16="http://schemas.microsoft.com/office/drawing/2014/main" id="{2FD522CA-4BFB-48B5-B8F0-209C6606390E}"/>
                </a:ext>
              </a:extLst>
            </p:cNvPr>
            <p:cNvSpPr/>
            <p:nvPr/>
          </p:nvSpPr>
          <p:spPr>
            <a:xfrm>
              <a:off x="6355452" y="5792758"/>
              <a:ext cx="1453749"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8" name="타원 57">
              <a:extLst>
                <a:ext uri="{FF2B5EF4-FFF2-40B4-BE49-F238E27FC236}">
                  <a16:creationId xmlns:a16="http://schemas.microsoft.com/office/drawing/2014/main" id="{F89BE7AE-3A95-480B-BD83-F35C446F1DFA}"/>
                </a:ext>
              </a:extLst>
            </p:cNvPr>
            <p:cNvSpPr/>
            <p:nvPr/>
          </p:nvSpPr>
          <p:spPr>
            <a:xfrm>
              <a:off x="6383308" y="5816257"/>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grpSp>
      <p:grpSp>
        <p:nvGrpSpPr>
          <p:cNvPr id="59" name="그룹 58">
            <a:extLst>
              <a:ext uri="{FF2B5EF4-FFF2-40B4-BE49-F238E27FC236}">
                <a16:creationId xmlns:a16="http://schemas.microsoft.com/office/drawing/2014/main" id="{CE997513-C9B5-4459-8C9B-E7989A44B3D7}"/>
              </a:ext>
            </a:extLst>
          </p:cNvPr>
          <p:cNvGrpSpPr/>
          <p:nvPr/>
        </p:nvGrpSpPr>
        <p:grpSpPr>
          <a:xfrm>
            <a:off x="592524" y="1732349"/>
            <a:ext cx="1921415" cy="370210"/>
            <a:chOff x="8439251" y="5792758"/>
            <a:chExt cx="1921415" cy="370210"/>
          </a:xfrm>
        </p:grpSpPr>
        <p:sp>
          <p:nvSpPr>
            <p:cNvPr id="60" name="직사각형 59">
              <a:extLst>
                <a:ext uri="{FF2B5EF4-FFF2-40B4-BE49-F238E27FC236}">
                  <a16:creationId xmlns:a16="http://schemas.microsoft.com/office/drawing/2014/main" id="{D6413A67-5112-41FE-B8F9-C6572A94F8B3}"/>
                </a:ext>
              </a:extLst>
            </p:cNvPr>
            <p:cNvSpPr/>
            <p:nvPr/>
          </p:nvSpPr>
          <p:spPr>
            <a:xfrm>
              <a:off x="8439251" y="5792758"/>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66" name="타원 65">
              <a:extLst>
                <a:ext uri="{FF2B5EF4-FFF2-40B4-BE49-F238E27FC236}">
                  <a16:creationId xmlns:a16="http://schemas.microsoft.com/office/drawing/2014/main" id="{1D3E9E84-844B-4B1B-A380-F129BFDCD395}"/>
                </a:ext>
              </a:extLst>
            </p:cNvPr>
            <p:cNvSpPr/>
            <p:nvPr/>
          </p:nvSpPr>
          <p:spPr>
            <a:xfrm>
              <a:off x="8483220" y="580927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grpSp>
      <p:grpSp>
        <p:nvGrpSpPr>
          <p:cNvPr id="74" name="그룹 73">
            <a:extLst>
              <a:ext uri="{FF2B5EF4-FFF2-40B4-BE49-F238E27FC236}">
                <a16:creationId xmlns:a16="http://schemas.microsoft.com/office/drawing/2014/main" id="{88D516C3-4ECA-4877-A3EE-FBB49871B615}"/>
              </a:ext>
            </a:extLst>
          </p:cNvPr>
          <p:cNvGrpSpPr/>
          <p:nvPr/>
        </p:nvGrpSpPr>
        <p:grpSpPr>
          <a:xfrm>
            <a:off x="2047822" y="1272713"/>
            <a:ext cx="504056" cy="472199"/>
            <a:chOff x="7881404" y="5773863"/>
            <a:chExt cx="504056" cy="472199"/>
          </a:xfrm>
        </p:grpSpPr>
        <p:sp>
          <p:nvSpPr>
            <p:cNvPr id="76" name="직사각형 75">
              <a:extLst>
                <a:ext uri="{FF2B5EF4-FFF2-40B4-BE49-F238E27FC236}">
                  <a16:creationId xmlns:a16="http://schemas.microsoft.com/office/drawing/2014/main" id="{A706A2B6-08B5-4760-A903-392394F03234}"/>
                </a:ext>
              </a:extLst>
            </p:cNvPr>
            <p:cNvSpPr/>
            <p:nvPr/>
          </p:nvSpPr>
          <p:spPr>
            <a:xfrm>
              <a:off x="7881404" y="5792758"/>
              <a:ext cx="504056"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pic>
          <p:nvPicPr>
            <p:cNvPr id="77" name="그래픽 76" descr="돋보기 아래의 벌레">
              <a:extLst>
                <a:ext uri="{FF2B5EF4-FFF2-40B4-BE49-F238E27FC236}">
                  <a16:creationId xmlns:a16="http://schemas.microsoft.com/office/drawing/2014/main" id="{108DA08C-DD14-4CB6-ABA4-1E36CF21A8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3368" y="5773863"/>
              <a:ext cx="472199" cy="472199"/>
            </a:xfrm>
            <a:prstGeom prst="rect">
              <a:avLst/>
            </a:prstGeom>
          </p:spPr>
        </p:pic>
      </p:grpSp>
    </p:spTree>
    <p:extLst>
      <p:ext uri="{BB962C8B-B14F-4D97-AF65-F5344CB8AC3E}">
        <p14:creationId xmlns:p14="http://schemas.microsoft.com/office/powerpoint/2010/main" val="1359504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CB08AD1-66DB-40F8-98A6-61EC61ADED9E}"/>
              </a:ext>
            </a:extLst>
          </p:cNvPr>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7040F1BC-4BD4-4792-8CFF-39A97C7BDA32}"/>
              </a:ext>
            </a:extLst>
          </p:cNvPr>
          <p:cNvSpPr/>
          <p:nvPr/>
        </p:nvSpPr>
        <p:spPr>
          <a:xfrm>
            <a:off x="315059" y="605100"/>
            <a:ext cx="1288113" cy="614215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1400" dirty="0">
              <a:solidFill>
                <a:sysClr val="windowText" lastClr="000000"/>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관리자 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데스크탑</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47099260"/>
              </p:ext>
            </p:extLst>
          </p:nvPr>
        </p:nvGraphicFramePr>
        <p:xfrm>
          <a:off x="8688288" y="476672"/>
          <a:ext cx="3384376" cy="389336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4E5263"/>
                          </a:solidFill>
                          <a:latin typeface="+mn-ea"/>
                          <a:ea typeface="+mn-ea"/>
                          <a:sym typeface="맑은 고딕"/>
                        </a:rPr>
                        <a:t>Summery.</a:t>
                      </a:r>
                      <a:endParaRPr lang="en" altLang="ko-KR" sz="12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1100" b="0" dirty="0">
                          <a:solidFill>
                            <a:schemeClr val="tx1"/>
                          </a:solidFill>
                          <a:latin typeface="+mn-ea"/>
                          <a:ea typeface="+mn-ea"/>
                          <a:sym typeface="맑은 고딕"/>
                        </a:rPr>
                        <a:t>*</a:t>
                      </a:r>
                      <a:r>
                        <a:rPr lang="ko-KR" altLang="en-US" sz="1100" b="0" dirty="0">
                          <a:solidFill>
                            <a:schemeClr val="tx1"/>
                          </a:solidFill>
                          <a:latin typeface="+mn-ea"/>
                          <a:ea typeface="+mn-ea"/>
                          <a:sym typeface="맑은 고딕"/>
                        </a:rPr>
                        <a:t>로고를 클릭하면 메인 페이지로 이동한다</a:t>
                      </a:r>
                      <a:r>
                        <a:rPr lang="en-US" altLang="ko-KR" sz="1100" b="0" dirty="0">
                          <a:solidFill>
                            <a:schemeClr val="tx1"/>
                          </a:solidFill>
                          <a:latin typeface="+mn-ea"/>
                          <a:ea typeface="+mn-ea"/>
                          <a:sym typeface="맑은 고딕"/>
                        </a:rPr>
                        <a:t>.</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11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1200" b="0" dirty="0">
                          <a:solidFill>
                            <a:schemeClr val="tx1"/>
                          </a:solidFill>
                          <a:latin typeface="+mn-ea"/>
                          <a:ea typeface="+mn-ea"/>
                        </a:rPr>
                        <a:t>1</a:t>
                      </a:r>
                      <a:endParaRPr lang="ko-KR" altLang="en-US" sz="120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1200" b="0" dirty="0">
                          <a:latin typeface="+mn-ea"/>
                          <a:ea typeface="+mn-ea"/>
                        </a:rPr>
                        <a:t>로고 옆의 화살표를 클릭해서 메뉴를 보이게 또는 안보이게 할 수 있다</a:t>
                      </a:r>
                      <a:r>
                        <a:rPr lang="en-US" altLang="ko-KR" sz="1200" b="0" dirty="0">
                          <a:latin typeface="+mn-ea"/>
                          <a:ea typeface="+mn-ea"/>
                        </a:rPr>
                        <a:t>.</a:t>
                      </a:r>
                      <a:endParaRPr lang="ko-KR" altLang="en-US" sz="120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1200" b="0" dirty="0">
                          <a:latin typeface="+mn-ea"/>
                          <a:ea typeface="+mn-ea"/>
                        </a:rPr>
                        <a:t>2</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사용자 화면 보기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453613608"/>
                  </a:ext>
                </a:extLst>
              </a:tr>
              <a:tr h="241592">
                <a:tc>
                  <a:txBody>
                    <a:bodyPr/>
                    <a:lstStyle/>
                    <a:p>
                      <a:pPr algn="ctr" latinLnBrk="1">
                        <a:lnSpc>
                          <a:spcPct val="120000"/>
                        </a:lnSpc>
                      </a:pPr>
                      <a:r>
                        <a:rPr lang="en-US" altLang="ko-KR" sz="1200" b="0" dirty="0">
                          <a:latin typeface="+mn-ea"/>
                          <a:ea typeface="+mn-ea"/>
                        </a:rPr>
                        <a:t>3</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로그인 버튼 </a:t>
                      </a:r>
                      <a:r>
                        <a:rPr kumimoji="1" lang="en-US" altLang="ko-KR" sz="1200" dirty="0">
                          <a:solidFill>
                            <a:schemeClr val="tx1"/>
                          </a:solidFill>
                          <a:latin typeface="+mn-ea"/>
                        </a:rPr>
                        <a:t>or </a:t>
                      </a:r>
                      <a:r>
                        <a:rPr kumimoji="1" lang="ko-KR" altLang="en-US" sz="1200" dirty="0">
                          <a:solidFill>
                            <a:schemeClr val="tx1"/>
                          </a:solidFill>
                          <a:latin typeface="+mn-ea"/>
                        </a:rPr>
                        <a:t>로그인한 경우 현재 상태</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8368337"/>
                  </a:ext>
                </a:extLst>
              </a:tr>
              <a:tr h="241592">
                <a:tc>
                  <a:txBody>
                    <a:bodyPr/>
                    <a:lstStyle/>
                    <a:p>
                      <a:pPr algn="ctr" latinLnBrk="1">
                        <a:lnSpc>
                          <a:spcPct val="120000"/>
                        </a:lnSpc>
                      </a:pPr>
                      <a:r>
                        <a:rPr lang="en-US" altLang="ko-KR" sz="1200" b="0" dirty="0">
                          <a:latin typeface="+mn-ea"/>
                          <a:ea typeface="+mn-ea"/>
                        </a:rPr>
                        <a:t>4</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자주 이용하는 메뉴 </a:t>
                      </a:r>
                      <a:r>
                        <a:rPr kumimoji="1" lang="en-US" altLang="ko-KR" sz="1200" dirty="0">
                          <a:solidFill>
                            <a:schemeClr val="tx1"/>
                          </a:solidFill>
                          <a:latin typeface="+mn-ea"/>
                        </a:rPr>
                        <a:t>3</a:t>
                      </a:r>
                      <a:r>
                        <a:rPr kumimoji="1" lang="ko-KR" altLang="en-US" sz="1200" dirty="0">
                          <a:solidFill>
                            <a:schemeClr val="tx1"/>
                          </a:solidFill>
                          <a:latin typeface="+mn-ea"/>
                        </a:rPr>
                        <a:t>가지가 나타난다</a:t>
                      </a:r>
                      <a:r>
                        <a:rPr kumimoji="1" lang="en-US" altLang="ko-KR" sz="1200" dirty="0">
                          <a:solidFill>
                            <a:schemeClr val="tx1"/>
                          </a:solidFill>
                          <a:latin typeface="+mn-ea"/>
                        </a:rPr>
                        <a:t>.(</a:t>
                      </a:r>
                      <a:r>
                        <a:rPr kumimoji="1" lang="ko-KR" altLang="en-US" sz="1200" dirty="0">
                          <a:solidFill>
                            <a:schemeClr val="tx1"/>
                          </a:solidFill>
                          <a:latin typeface="+mn-ea"/>
                        </a:rPr>
                        <a:t>관리자가 설정한다</a:t>
                      </a:r>
                      <a:r>
                        <a:rPr kumimoji="1" lang="en-US" altLang="ko-KR" sz="120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1200" dirty="0">
                          <a:solidFill>
                            <a:schemeClr val="tx1"/>
                          </a:solidFill>
                          <a:latin typeface="+mn-ea"/>
                        </a:rPr>
                        <a:t>호스팅 만료일과 도메인 만료일도 나타난다</a:t>
                      </a:r>
                      <a:r>
                        <a:rPr kumimoji="1" lang="en-US" altLang="ko-KR" sz="1200" dirty="0">
                          <a:solidFill>
                            <a:schemeClr val="tx1"/>
                          </a:solidFill>
                          <a:latin typeface="+mn-ea"/>
                        </a:rPr>
                        <a:t>.</a:t>
                      </a:r>
                      <a:endParaRPr kumimoji="1" lang="ko-KR" altLang="en-US" sz="12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989406339"/>
                  </a:ext>
                </a:extLst>
              </a:tr>
              <a:tr h="241592">
                <a:tc>
                  <a:txBody>
                    <a:bodyPr/>
                    <a:lstStyle/>
                    <a:p>
                      <a:pPr algn="ctr" latinLnBrk="1">
                        <a:lnSpc>
                          <a:spcPct val="120000"/>
                        </a:lnSpc>
                      </a:pPr>
                      <a:r>
                        <a:rPr lang="en-US" altLang="ko-KR" sz="1200" b="0" dirty="0">
                          <a:latin typeface="+mn-ea"/>
                          <a:ea typeface="+mn-ea"/>
                        </a:rPr>
                        <a:t>5</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회원 가입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회원탈퇴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페이지 뷰</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새로운 글 게시 수</a:t>
                      </a:r>
                      <a:r>
                        <a:rPr lang="en-US" altLang="ko-KR" sz="1200" b="0" dirty="0">
                          <a:solidFill>
                            <a:schemeClr val="tx1"/>
                          </a:solidFill>
                          <a:latin typeface="+mn-ea"/>
                          <a:ea typeface="+mn-ea"/>
                          <a:sym typeface="맑은 고딕"/>
                        </a:rPr>
                        <a:t>, </a:t>
                      </a:r>
                      <a:r>
                        <a:rPr lang="ko-KR" altLang="en-US" sz="1200" b="0" dirty="0">
                          <a:solidFill>
                            <a:schemeClr val="tx1"/>
                          </a:solidFill>
                          <a:latin typeface="+mn-ea"/>
                          <a:ea typeface="+mn-ea"/>
                          <a:sym typeface="맑은 고딕"/>
                        </a:rPr>
                        <a:t> </a:t>
                      </a:r>
                      <a:endParaRPr lang="en-US" altLang="ko-KR" sz="1200" b="0" dirty="0">
                        <a:solidFill>
                          <a:schemeClr val="tx1"/>
                        </a:solidFill>
                        <a:latin typeface="+mn-ea"/>
                        <a:ea typeface="+mn-ea"/>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1200" b="0" dirty="0">
                          <a:latin typeface="+mn-ea"/>
                          <a:ea typeface="+mn-ea"/>
                        </a:rPr>
                        <a:t>6</a:t>
                      </a:r>
                      <a:endParaRPr lang="ko-KR" altLang="en-US" sz="120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1200" b="0" dirty="0">
                          <a:solidFill>
                            <a:schemeClr val="tx1"/>
                          </a:solidFill>
                          <a:latin typeface="+mn-ea"/>
                          <a:ea typeface="+mn-ea"/>
                          <a:sym typeface="맑은 고딕"/>
                        </a:rPr>
                        <a:t>건의사항 게시판 내용이 나타난다</a:t>
                      </a:r>
                      <a:r>
                        <a:rPr lang="en-US" altLang="ko-KR" sz="1200" b="0" dirty="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dirty="0"/>
              <a:t>1</a:t>
            </a:r>
            <a:endParaRPr lang="ko-KR" altLang="en-US" sz="900" dirty="0"/>
          </a:p>
        </p:txBody>
      </p:sp>
      <p:sp>
        <p:nvSpPr>
          <p:cNvPr id="9" name="직사각형 8">
            <a:extLst>
              <a:ext uri="{FF2B5EF4-FFF2-40B4-BE49-F238E27FC236}">
                <a16:creationId xmlns:a16="http://schemas.microsoft.com/office/drawing/2014/main" id="{F32E83A0-F556-449B-B76B-CD39A53E0604}"/>
              </a:ext>
            </a:extLst>
          </p:cNvPr>
          <p:cNvSpPr/>
          <p:nvPr/>
        </p:nvSpPr>
        <p:spPr>
          <a:xfrm>
            <a:off x="263352" y="534318"/>
            <a:ext cx="8136904" cy="5904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D5A0FA1C-877C-4AF6-9926-EC971A94E397}"/>
              </a:ext>
            </a:extLst>
          </p:cNvPr>
          <p:cNvSpPr/>
          <p:nvPr/>
        </p:nvSpPr>
        <p:spPr>
          <a:xfrm>
            <a:off x="1775520" y="1275759"/>
            <a:ext cx="6506130"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자주 이용하는 메뉴</a:t>
            </a:r>
          </a:p>
        </p:txBody>
      </p:sp>
      <p:sp>
        <p:nvSpPr>
          <p:cNvPr id="36" name="직사각형 35">
            <a:extLst>
              <a:ext uri="{FF2B5EF4-FFF2-40B4-BE49-F238E27FC236}">
                <a16:creationId xmlns:a16="http://schemas.microsoft.com/office/drawing/2014/main" id="{8B96F294-5947-4D11-8B15-1D0C3A92B78A}"/>
              </a:ext>
            </a:extLst>
          </p:cNvPr>
          <p:cNvSpPr/>
          <p:nvPr/>
        </p:nvSpPr>
        <p:spPr>
          <a:xfrm>
            <a:off x="1775520" y="3635529"/>
            <a:ext cx="6415524" cy="103680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ysClr val="windowText" lastClr="000000"/>
                </a:solidFill>
              </a:rPr>
              <a:t>건의사항</a:t>
            </a:r>
          </a:p>
        </p:txBody>
      </p:sp>
      <p:sp>
        <p:nvSpPr>
          <p:cNvPr id="37" name="직사각형 36">
            <a:extLst>
              <a:ext uri="{FF2B5EF4-FFF2-40B4-BE49-F238E27FC236}">
                <a16:creationId xmlns:a16="http://schemas.microsoft.com/office/drawing/2014/main" id="{3CD384A1-74C4-4AA1-9E3D-0AF3BA362509}"/>
              </a:ext>
            </a:extLst>
          </p:cNvPr>
          <p:cNvSpPr/>
          <p:nvPr/>
        </p:nvSpPr>
        <p:spPr>
          <a:xfrm>
            <a:off x="1775520" y="2396818"/>
            <a:ext cx="6415524" cy="103218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Today </a:t>
            </a:r>
            <a:r>
              <a:rPr lang="ko-KR" altLang="en-US" dirty="0">
                <a:solidFill>
                  <a:sysClr val="windowText" lastClr="000000"/>
                </a:solidFill>
              </a:rPr>
              <a:t>현황</a:t>
            </a:r>
          </a:p>
        </p:txBody>
      </p:sp>
      <p:sp>
        <p:nvSpPr>
          <p:cNvPr id="44" name="직사각형 43">
            <a:extLst>
              <a:ext uri="{FF2B5EF4-FFF2-40B4-BE49-F238E27FC236}">
                <a16:creationId xmlns:a16="http://schemas.microsoft.com/office/drawing/2014/main" id="{49A8CC75-EE2B-42FA-A19B-A7B059599CBC}"/>
              </a:ext>
            </a:extLst>
          </p:cNvPr>
          <p:cNvSpPr/>
          <p:nvPr/>
        </p:nvSpPr>
        <p:spPr>
          <a:xfrm>
            <a:off x="6330391"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46" name="직사각형 45">
            <a:extLst>
              <a:ext uri="{FF2B5EF4-FFF2-40B4-BE49-F238E27FC236}">
                <a16:creationId xmlns:a16="http://schemas.microsoft.com/office/drawing/2014/main" id="{BB63A82D-947A-44B9-B2CB-65D373FC64D1}"/>
              </a:ext>
            </a:extLst>
          </p:cNvPr>
          <p:cNvSpPr/>
          <p:nvPr/>
        </p:nvSpPr>
        <p:spPr>
          <a:xfrm>
            <a:off x="480773" y="668269"/>
            <a:ext cx="78370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ysClr val="windowText" lastClr="000000"/>
                </a:solidFill>
              </a:rPr>
              <a:t>로고</a:t>
            </a:r>
            <a:endParaRPr lang="ko-KR" altLang="en-US" dirty="0">
              <a:solidFill>
                <a:sysClr val="windowText" lastClr="000000"/>
              </a:solidFill>
            </a:endParaRPr>
          </a:p>
        </p:txBody>
      </p:sp>
      <p:sp>
        <p:nvSpPr>
          <p:cNvPr id="51" name="타원 50">
            <a:extLst>
              <a:ext uri="{FF2B5EF4-FFF2-40B4-BE49-F238E27FC236}">
                <a16:creationId xmlns:a16="http://schemas.microsoft.com/office/drawing/2014/main" id="{DD31CC3C-8DAD-4C24-A7F5-D3AB7FB93018}"/>
              </a:ext>
            </a:extLst>
          </p:cNvPr>
          <p:cNvSpPr/>
          <p:nvPr/>
        </p:nvSpPr>
        <p:spPr>
          <a:xfrm>
            <a:off x="6374360" y="64051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3</a:t>
            </a:r>
            <a:endParaRPr lang="ko-KR" altLang="en-US" dirty="0">
              <a:solidFill>
                <a:sysClr val="windowText" lastClr="000000"/>
              </a:solidFill>
            </a:endParaRPr>
          </a:p>
        </p:txBody>
      </p:sp>
      <p:sp>
        <p:nvSpPr>
          <p:cNvPr id="25" name="화살표: 왼쪽 24">
            <a:extLst>
              <a:ext uri="{FF2B5EF4-FFF2-40B4-BE49-F238E27FC236}">
                <a16:creationId xmlns:a16="http://schemas.microsoft.com/office/drawing/2014/main" id="{3B5F50EB-0A02-43F5-A662-08767CB2E3BB}"/>
              </a:ext>
            </a:extLst>
          </p:cNvPr>
          <p:cNvSpPr/>
          <p:nvPr/>
        </p:nvSpPr>
        <p:spPr>
          <a:xfrm>
            <a:off x="1343472" y="692696"/>
            <a:ext cx="390111" cy="2880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AE10E1BF-BF11-4B33-BE58-4D17ECC94F28}"/>
              </a:ext>
            </a:extLst>
          </p:cNvPr>
          <p:cNvGrpSpPr/>
          <p:nvPr/>
        </p:nvGrpSpPr>
        <p:grpSpPr>
          <a:xfrm>
            <a:off x="360693" y="1100317"/>
            <a:ext cx="1205665" cy="4078449"/>
            <a:chOff x="360693" y="1100317"/>
            <a:chExt cx="1205665" cy="4078449"/>
          </a:xfrm>
        </p:grpSpPr>
        <p:sp>
          <p:nvSpPr>
            <p:cNvPr id="47" name="직사각형 46">
              <a:extLst>
                <a:ext uri="{FF2B5EF4-FFF2-40B4-BE49-F238E27FC236}">
                  <a16:creationId xmlns:a16="http://schemas.microsoft.com/office/drawing/2014/main" id="{8B916D55-FE38-4A23-B0E5-B3C76F6AC0CC}"/>
                </a:ext>
              </a:extLst>
            </p:cNvPr>
            <p:cNvSpPr/>
            <p:nvPr/>
          </p:nvSpPr>
          <p:spPr>
            <a:xfrm>
              <a:off x="360693" y="1124744"/>
              <a:ext cx="1187557" cy="40540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400" dirty="0">
                <a:solidFill>
                  <a:sysClr val="windowText" lastClr="000000"/>
                </a:solidFill>
              </a:endParaRPr>
            </a:p>
            <a:p>
              <a:pPr algn="ctr"/>
              <a:endParaRPr lang="en-US" altLang="ko-KR" sz="1400" dirty="0">
                <a:solidFill>
                  <a:sysClr val="windowText" lastClr="000000"/>
                </a:solidFill>
              </a:endParaRPr>
            </a:p>
            <a:p>
              <a:pPr algn="ctr"/>
              <a:endParaRPr lang="en-US" altLang="ko-KR" sz="1400" dirty="0">
                <a:solidFill>
                  <a:sysClr val="windowText" lastClr="000000"/>
                </a:solidFill>
              </a:endParaRPr>
            </a:p>
            <a:p>
              <a:r>
                <a:rPr lang="ko-KR" altLang="en-US" sz="1400" dirty="0">
                  <a:solidFill>
                    <a:sysClr val="windowText" lastClr="000000"/>
                  </a:solidFill>
                </a:rPr>
                <a:t>게시판 관리</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회원관리</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회원리스트</a:t>
              </a:r>
              <a:endParaRPr lang="en-US" altLang="ko-KR" sz="1400" dirty="0">
                <a:solidFill>
                  <a:sysClr val="windowText" lastClr="000000"/>
                </a:solidFill>
              </a:endParaRPr>
            </a:p>
            <a:p>
              <a:r>
                <a:rPr lang="en-US" altLang="ko-KR" sz="1400" dirty="0">
                  <a:solidFill>
                    <a:sysClr val="windowText" lastClr="000000"/>
                  </a:solidFill>
                </a:rPr>
                <a:t>-</a:t>
              </a:r>
              <a:r>
                <a:rPr lang="ko-KR" altLang="en-US" sz="1400" dirty="0">
                  <a:solidFill>
                    <a:sysClr val="windowText" lastClr="000000"/>
                  </a:solidFill>
                </a:rPr>
                <a:t>영구정지 리스트</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통계</a:t>
              </a:r>
              <a:endParaRPr lang="en-US" altLang="ko-KR" sz="1400" dirty="0">
                <a:solidFill>
                  <a:sysClr val="windowText" lastClr="000000"/>
                </a:solidFill>
              </a:endParaRPr>
            </a:p>
            <a:p>
              <a:endParaRPr lang="en-US" altLang="ko-KR" sz="1400" dirty="0">
                <a:solidFill>
                  <a:sysClr val="windowText" lastClr="000000"/>
                </a:solidFill>
              </a:endParaRPr>
            </a:p>
            <a:p>
              <a:r>
                <a:rPr lang="ko-KR" altLang="en-US" sz="1400" dirty="0">
                  <a:solidFill>
                    <a:sysClr val="windowText" lastClr="000000"/>
                  </a:solidFill>
                </a:rPr>
                <a:t>기본 정책 관리</a:t>
              </a:r>
              <a:endParaRPr lang="en-US" altLang="ko-KR" sz="1400" dirty="0">
                <a:solidFill>
                  <a:sysClr val="windowText" lastClr="000000"/>
                </a:solidFill>
              </a:endParaRPr>
            </a:p>
            <a:p>
              <a:endParaRPr lang="en-US" altLang="ko-KR" sz="1400" dirty="0">
                <a:solidFill>
                  <a:sysClr val="windowText" lastClr="000000"/>
                </a:solidFill>
              </a:endParaRPr>
            </a:p>
            <a:p>
              <a:endParaRPr lang="ko-KR" altLang="en-US" sz="1400" dirty="0">
                <a:solidFill>
                  <a:sysClr val="windowText" lastClr="000000"/>
                </a:solidFill>
              </a:endParaRPr>
            </a:p>
            <a:p>
              <a:endParaRPr lang="ko-KR" altLang="en-US" sz="1400" dirty="0">
                <a:solidFill>
                  <a:sysClr val="windowText" lastClr="000000"/>
                </a:solidFill>
              </a:endParaRPr>
            </a:p>
          </p:txBody>
        </p:sp>
        <p:sp>
          <p:nvSpPr>
            <p:cNvPr id="23" name="타원 22">
              <a:extLst>
                <a:ext uri="{FF2B5EF4-FFF2-40B4-BE49-F238E27FC236}">
                  <a16:creationId xmlns:a16="http://schemas.microsoft.com/office/drawing/2014/main" id="{FD2D793F-E16B-4E96-BB23-60D87240A595}"/>
                </a:ext>
              </a:extLst>
            </p:cNvPr>
            <p:cNvSpPr/>
            <p:nvPr/>
          </p:nvSpPr>
          <p:spPr>
            <a:xfrm>
              <a:off x="371739" y="1100317"/>
              <a:ext cx="668063" cy="4034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1</a:t>
              </a:r>
              <a:endParaRPr lang="ko-KR" altLang="en-US" dirty="0">
                <a:solidFill>
                  <a:sysClr val="windowText" lastClr="000000"/>
                </a:solidFill>
              </a:endParaRPr>
            </a:p>
          </p:txBody>
        </p:sp>
        <p:sp>
          <p:nvSpPr>
            <p:cNvPr id="62" name="화살표: 위쪽 61">
              <a:extLst>
                <a:ext uri="{FF2B5EF4-FFF2-40B4-BE49-F238E27FC236}">
                  <a16:creationId xmlns:a16="http://schemas.microsoft.com/office/drawing/2014/main" id="{3ADC8C6A-18EB-4095-AF88-AF9D155DD544}"/>
                </a:ext>
              </a:extLst>
            </p:cNvPr>
            <p:cNvSpPr/>
            <p:nvPr/>
          </p:nvSpPr>
          <p:spPr>
            <a:xfrm>
              <a:off x="1199456" y="2348880"/>
              <a:ext cx="216023" cy="215142"/>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화살표: 아래쪽 62">
              <a:extLst>
                <a:ext uri="{FF2B5EF4-FFF2-40B4-BE49-F238E27FC236}">
                  <a16:creationId xmlns:a16="http://schemas.microsoft.com/office/drawing/2014/main" id="{E0F7555E-C24F-4F44-807D-81F0B23152D5}"/>
                </a:ext>
              </a:extLst>
            </p:cNvPr>
            <p:cNvSpPr/>
            <p:nvPr/>
          </p:nvSpPr>
          <p:spPr>
            <a:xfrm>
              <a:off x="1390233" y="1988840"/>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화살표: 아래쪽 63">
              <a:extLst>
                <a:ext uri="{FF2B5EF4-FFF2-40B4-BE49-F238E27FC236}">
                  <a16:creationId xmlns:a16="http://schemas.microsoft.com/office/drawing/2014/main" id="{E244BFA1-D5D0-401E-94DF-8851AB85274B}"/>
                </a:ext>
              </a:extLst>
            </p:cNvPr>
            <p:cNvSpPr/>
            <p:nvPr/>
          </p:nvSpPr>
          <p:spPr>
            <a:xfrm>
              <a:off x="1311363" y="3501008"/>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화살표: 아래쪽 64">
              <a:extLst>
                <a:ext uri="{FF2B5EF4-FFF2-40B4-BE49-F238E27FC236}">
                  <a16:creationId xmlns:a16="http://schemas.microsoft.com/office/drawing/2014/main" id="{EDF6F7C8-8291-4C8F-A38C-3B587B5DE5BA}"/>
                </a:ext>
              </a:extLst>
            </p:cNvPr>
            <p:cNvSpPr/>
            <p:nvPr/>
          </p:nvSpPr>
          <p:spPr>
            <a:xfrm>
              <a:off x="1271464" y="3933056"/>
              <a:ext cx="176125" cy="14401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0" name="타원 69">
            <a:extLst>
              <a:ext uri="{FF2B5EF4-FFF2-40B4-BE49-F238E27FC236}">
                <a16:creationId xmlns:a16="http://schemas.microsoft.com/office/drawing/2014/main" id="{95B8BC47-BFD7-4218-804F-3ACDDCC976AC}"/>
              </a:ext>
            </a:extLst>
          </p:cNvPr>
          <p:cNvSpPr/>
          <p:nvPr/>
        </p:nvSpPr>
        <p:spPr>
          <a:xfrm>
            <a:off x="1847528" y="1279406"/>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4</a:t>
            </a:r>
            <a:endParaRPr lang="ko-KR" altLang="en-US" dirty="0">
              <a:solidFill>
                <a:sysClr val="windowText" lastClr="000000"/>
              </a:solidFill>
            </a:endParaRPr>
          </a:p>
        </p:txBody>
      </p:sp>
      <p:sp>
        <p:nvSpPr>
          <p:cNvPr id="71" name="타원 70">
            <a:extLst>
              <a:ext uri="{FF2B5EF4-FFF2-40B4-BE49-F238E27FC236}">
                <a16:creationId xmlns:a16="http://schemas.microsoft.com/office/drawing/2014/main" id="{448122AF-93A2-4CE5-8F5D-51B7BDD88BB3}"/>
              </a:ext>
            </a:extLst>
          </p:cNvPr>
          <p:cNvSpPr/>
          <p:nvPr/>
        </p:nvSpPr>
        <p:spPr>
          <a:xfrm>
            <a:off x="1847528" y="2420888"/>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5</a:t>
            </a:r>
            <a:endParaRPr lang="ko-KR" altLang="en-US" dirty="0">
              <a:solidFill>
                <a:sysClr val="windowText" lastClr="000000"/>
              </a:solidFill>
            </a:endParaRPr>
          </a:p>
        </p:txBody>
      </p:sp>
      <p:sp>
        <p:nvSpPr>
          <p:cNvPr id="72" name="타원 71">
            <a:extLst>
              <a:ext uri="{FF2B5EF4-FFF2-40B4-BE49-F238E27FC236}">
                <a16:creationId xmlns:a16="http://schemas.microsoft.com/office/drawing/2014/main" id="{4274529B-BA9C-4D89-AF85-D1FEAF74F420}"/>
              </a:ext>
            </a:extLst>
          </p:cNvPr>
          <p:cNvSpPr/>
          <p:nvPr/>
        </p:nvSpPr>
        <p:spPr>
          <a:xfrm>
            <a:off x="1847528" y="3645024"/>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6</a:t>
            </a:r>
            <a:endParaRPr lang="ko-KR" altLang="en-US" dirty="0">
              <a:solidFill>
                <a:sysClr val="windowText" lastClr="000000"/>
              </a:solidFill>
            </a:endParaRPr>
          </a:p>
        </p:txBody>
      </p:sp>
      <p:sp>
        <p:nvSpPr>
          <p:cNvPr id="52" name="직사각형 51">
            <a:extLst>
              <a:ext uri="{FF2B5EF4-FFF2-40B4-BE49-F238E27FC236}">
                <a16:creationId xmlns:a16="http://schemas.microsoft.com/office/drawing/2014/main" id="{3096FAC1-8E03-4A59-8120-09D77BC3B50E}"/>
              </a:ext>
            </a:extLst>
          </p:cNvPr>
          <p:cNvSpPr/>
          <p:nvPr/>
        </p:nvSpPr>
        <p:spPr>
          <a:xfrm>
            <a:off x="4330202" y="623996"/>
            <a:ext cx="1921415" cy="37021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ysClr val="windowText" lastClr="000000"/>
              </a:solidFill>
            </a:endParaRPr>
          </a:p>
        </p:txBody>
      </p:sp>
      <p:sp>
        <p:nvSpPr>
          <p:cNvPr id="53" name="타원 52">
            <a:extLst>
              <a:ext uri="{FF2B5EF4-FFF2-40B4-BE49-F238E27FC236}">
                <a16:creationId xmlns:a16="http://schemas.microsoft.com/office/drawing/2014/main" id="{6697B047-D4A8-44AD-BDD2-D4C00CFDF4B9}"/>
              </a:ext>
            </a:extLst>
          </p:cNvPr>
          <p:cNvSpPr/>
          <p:nvPr/>
        </p:nvSpPr>
        <p:spPr>
          <a:xfrm>
            <a:off x="4450424" y="638995"/>
            <a:ext cx="504057" cy="340212"/>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2</a:t>
            </a:r>
            <a:endParaRPr lang="ko-KR" altLang="en-US" dirty="0">
              <a:solidFill>
                <a:sysClr val="windowText" lastClr="000000"/>
              </a:solidFill>
            </a:endParaRPr>
          </a:p>
        </p:txBody>
      </p:sp>
    </p:spTree>
    <p:extLst>
      <p:ext uri="{BB962C8B-B14F-4D97-AF65-F5344CB8AC3E}">
        <p14:creationId xmlns:p14="http://schemas.microsoft.com/office/powerpoint/2010/main" val="3604460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8" name="직사각형 47"/>
          <p:cNvSpPr/>
          <p:nvPr/>
        </p:nvSpPr>
        <p:spPr>
          <a:xfrm>
            <a:off x="2403291" y="2261284"/>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로그인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2237805"/>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algn="just" latinLnBrk="1">
                        <a:lnSpc>
                          <a:spcPct val="120000"/>
                        </a:lnSpc>
                        <a:defRPr/>
                      </a:pPr>
                      <a:r>
                        <a:rPr lang="ko-KR" altLang="en-US" sz="1200" b="0">
                          <a:latin typeface="+mn-ea"/>
                          <a:ea typeface="+mn-ea"/>
                          <a:cs typeface="+mn-cs"/>
                        </a:rPr>
                        <a:t>아이디는 힌트로 알려준다</a:t>
                      </a:r>
                      <a:r>
                        <a:rPr lang="en-US" altLang="ko-KR" sz="1200" b="0">
                          <a:latin typeface="+mn-ea"/>
                          <a:ea typeface="+mn-ea"/>
                          <a:cs typeface="+mn-cs"/>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Tx/>
                        <a:buNone/>
                        <a:defRPr/>
                      </a:pPr>
                      <a:r>
                        <a:rPr kumimoji="1" lang="ko-KR" altLang="en-US" sz="1200">
                          <a:solidFill>
                            <a:schemeClr val="tx1"/>
                          </a:solidFill>
                          <a:latin typeface="+mn-ea"/>
                        </a:rPr>
                        <a:t>비밀번호는 힌트로 알려준다</a:t>
                      </a:r>
                      <a:r>
                        <a:rPr kumimoji="1" lang="en-US" altLang="ko-KR" sz="1200">
                          <a:solidFill>
                            <a:schemeClr val="tx1"/>
                          </a:solidFill>
                          <a:latin typeface="+mn-ea"/>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로그인에 실패한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28529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3429000"/>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로그인</a:t>
            </a:r>
          </a:p>
        </p:txBody>
      </p:sp>
      <p:sp>
        <p:nvSpPr>
          <p:cNvPr id="79" name="TextBox 78"/>
          <p:cNvSpPr txBox="1"/>
          <p:nvPr/>
        </p:nvSpPr>
        <p:spPr>
          <a:xfrm>
            <a:off x="3071664" y="4221088"/>
            <a:ext cx="1656184"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아이디</a:t>
            </a:r>
            <a:r>
              <a:rPr kumimoji="0" lang="en-US" altLang="ko-KR" sz="1100" b="0" i="0" u="none" strike="noStrike" kern="1200" cap="none" spc="0" normalizeH="0" baseline="0">
                <a:solidFill>
                  <a:srgbClr val="000000"/>
                </a:solidFill>
                <a:latin typeface="맑은 고딕"/>
                <a:ea typeface="맑은 고딕"/>
                <a:cs typeface="맑은 고딕"/>
              </a:rPr>
              <a:t>,</a:t>
            </a:r>
            <a:r>
              <a:rPr kumimoji="0" lang="ko-KR" altLang="en-US" sz="1100" b="0" i="0" u="none" strike="noStrike" kern="1200" cap="none" spc="0" normalizeH="0" baseline="0">
                <a:solidFill>
                  <a:srgbClr val="000000"/>
                </a:solidFill>
                <a:latin typeface="맑은 고딕"/>
                <a:ea typeface="맑은 고딕"/>
                <a:cs typeface="맑은 고딕"/>
              </a:rPr>
              <a:t> 비밀번호 찾기</a:t>
            </a:r>
          </a:p>
        </p:txBody>
      </p:sp>
      <p:sp>
        <p:nvSpPr>
          <p:cNvPr id="80" name="TextBox 79"/>
          <p:cNvSpPr txBox="1"/>
          <p:nvPr/>
        </p:nvSpPr>
        <p:spPr>
          <a:xfrm>
            <a:off x="4583832" y="4221088"/>
            <a:ext cx="1224136" cy="262141"/>
          </a:xfrm>
          <a:prstGeom prst="rect">
            <a:avLst/>
          </a:prstGeom>
        </p:spPr>
        <p:txBody>
          <a:bodyPr wrap="square">
            <a:spAutoFit/>
          </a:bodyPr>
          <a:lstStyle/>
          <a:p>
            <a:pPr marL="0" indent="0" algn="l" defTabSz="914400" rtl="0" eaLnBrk="1" latinLnBrk="1" hangingPunct="1">
              <a:lnSpc>
                <a:spcPct val="100000"/>
              </a:lnSpc>
              <a:spcBef>
                <a:spcPct val="0"/>
              </a:spcBef>
              <a:spcAft>
                <a:spcPts val="0"/>
              </a:spcAft>
              <a:buNone/>
              <a:defRPr/>
            </a:pPr>
            <a:r>
              <a:rPr kumimoji="0" lang="ko-KR" altLang="en-US" sz="11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4888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3" name="타원 69"/>
          <p:cNvSpPr/>
          <p:nvPr/>
        </p:nvSpPr>
        <p:spPr>
          <a:xfrm>
            <a:off x="5879976" y="3520836"/>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61135" y="476672"/>
            <a:ext cx="8208912" cy="627058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5" name="직사각형 47"/>
          <p:cNvSpPr/>
          <p:nvPr/>
        </p:nvSpPr>
        <p:spPr>
          <a:xfrm>
            <a:off x="2403291" y="2276872"/>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이메일</a:t>
            </a:r>
          </a:p>
        </p:txBody>
      </p:sp>
      <p:sp>
        <p:nvSpPr>
          <p:cNvPr id="48" name="직사각형 47"/>
          <p:cNvSpPr/>
          <p:nvPr/>
        </p:nvSpPr>
        <p:spPr>
          <a:xfrm>
            <a:off x="2403291" y="2864677"/>
            <a:ext cx="4052749" cy="51964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defRPr/>
            </a:pPr>
            <a:r>
              <a:rPr lang="ko-KR" altLang="en-US" sz="1400">
                <a:solidFill>
                  <a:sysClr val="windowText" lastClr="000000"/>
                </a:solidFill>
              </a:rPr>
              <a:t>아이디</a:t>
            </a:r>
          </a:p>
        </p:txBody>
      </p:sp>
      <p:sp>
        <p:nvSpPr>
          <p:cNvPr id="4" name="텍스트 개체 틀 3"/>
          <p:cNvSpPr>
            <a:spLocks noGrp="1"/>
          </p:cNvSpPr>
          <p:nvPr>
            <p:ph type="body" sz="quarter" idx="10"/>
          </p:nvPr>
        </p:nvSpPr>
        <p:spPr/>
        <p:txBody>
          <a:bodyPr/>
          <a:lstStyle/>
          <a:p>
            <a:pPr lvl="0">
              <a:defRPr/>
            </a:pPr>
            <a:r>
              <a:rPr lang="ko-KR" altLang="en-US"/>
              <a:t>회원가입 페이지</a:t>
            </a:r>
          </a:p>
        </p:txBody>
      </p:sp>
      <p:sp>
        <p:nvSpPr>
          <p:cNvPr id="5" name="텍스트 개체 틀 4"/>
          <p:cNvSpPr>
            <a:spLocks noGrp="1"/>
          </p:cNvSpPr>
          <p:nvPr>
            <p:ph type="body" sz="quarter" idx="11"/>
          </p:nvPr>
        </p:nvSpPr>
        <p:spPr/>
        <p:txBody>
          <a:bodyPr/>
          <a:lstStyle/>
          <a:p>
            <a:pPr lvl="0">
              <a:defRPr/>
            </a:pPr>
            <a:r>
              <a:rPr lang="ko-KR" altLang="en-US"/>
              <a:t>공통</a:t>
            </a:r>
          </a:p>
        </p:txBody>
      </p:sp>
      <p:graphicFrame>
        <p:nvGraphicFramePr>
          <p:cNvPr id="7" name="표 6"/>
          <p:cNvGraphicFramePr>
            <a:graphicFrameLocks noGrp="1"/>
          </p:cNvGraphicFramePr>
          <p:nvPr/>
        </p:nvGraphicFramePr>
        <p:xfrm>
          <a:off x="8688288" y="476672"/>
          <a:ext cx="3383280" cy="3604122"/>
        </p:xfrm>
        <a:graphic>
          <a:graphicData uri="http://schemas.openxmlformats.org/drawingml/2006/table">
            <a:tbl>
              <a:tblPr firstRow="1" bandRow="1">
                <a:tableStyleId>{5C22544A-7EE6-4342-B048-85BDC9FD1C3A}</a:tableStyleId>
              </a:tblPr>
              <a:tblGrid>
                <a:gridCol w="400050">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58850">
                <a:tc gridSpan="2">
                  <a:txBody>
                    <a:bodyPr/>
                    <a:lstStyle/>
                    <a:p>
                      <a:pPr marL="0" marR="0" lvl="0" indent="0" algn="l" defTabSz="914400" rtl="0" eaLnBrk="1" latinLnBrk="1" hangingPunct="1">
                        <a:lnSpc>
                          <a:spcPct val="100000"/>
                        </a:lnSpc>
                        <a:spcBef>
                          <a:spcPts val="0"/>
                        </a:spcBef>
                        <a:spcAft>
                          <a:spcPts val="0"/>
                        </a:spcAft>
                        <a:buClrTx/>
                        <a:buFontTx/>
                        <a:buNone/>
                        <a:defRPr/>
                      </a:pPr>
                      <a:r>
                        <a:rPr lang="en-US" altLang="ko-KR" sz="1200" b="1">
                          <a:solidFill>
                            <a:srgbClr val="4E5263"/>
                          </a:solidFill>
                          <a:latin typeface="+mn-ea"/>
                          <a:ea typeface="+mn-ea"/>
                          <a:sym typeface="맑은 고딕"/>
                        </a:rPr>
                        <a:t>Summery.</a:t>
                      </a:r>
                      <a:endParaRPr lang="en" altLang="ko-KR" sz="1200" b="1">
                        <a:solidFill>
                          <a:srgbClr val="4E5263"/>
                        </a:solidFill>
                        <a:latin typeface="+mn-ea"/>
                        <a:ea typeface="+mn-ea"/>
                        <a:sym typeface="맑은 고딕"/>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lstStyle/>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0"/>
                  </a:ext>
                </a:extLst>
              </a:tr>
              <a:tr h="786307">
                <a:tc gridSpan="2">
                  <a:txBody>
                    <a:bodyPr/>
                    <a:lstStyle/>
                    <a:p>
                      <a:pPr marL="0" marR="0" lvl="0" indent="0" algn="just" defTabSz="914400" rtl="0" eaLnBrk="1" latinLnBrk="1" hangingPunct="1">
                        <a:lnSpc>
                          <a:spcPct val="120000"/>
                        </a:lnSpc>
                        <a:spcBef>
                          <a:spcPts val="0"/>
                        </a:spcBef>
                        <a:spcAft>
                          <a:spcPts val="0"/>
                        </a:spcAft>
                        <a:buClrTx/>
                        <a:buFont typeface="Arial"/>
                        <a:buNone/>
                        <a:defRPr/>
                      </a:pPr>
                      <a:endParaRPr lang="en-US" altLang="ko-KR" sz="1100" b="0">
                        <a:solidFill>
                          <a:schemeClr val="tx1"/>
                        </a:solidFill>
                        <a:latin typeface="+mn-ea"/>
                        <a:ea typeface="+mn-ea"/>
                        <a:sym typeface="맑은 고딕"/>
                      </a:endParaRP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로고를 클릭하면 메인 페이지로 이동한다</a:t>
                      </a:r>
                      <a:r>
                        <a:rPr lang="en-US" altLang="ko-KR" sz="1100" b="0">
                          <a:solidFill>
                            <a:schemeClr val="tx1"/>
                          </a:solidFill>
                          <a:latin typeface="+mn-ea"/>
                          <a:ea typeface="+mn-ea"/>
                          <a:sym typeface="맑은 고딕"/>
                        </a:rPr>
                        <a:t>..</a:t>
                      </a:r>
                    </a:p>
                    <a:p>
                      <a:pPr marL="0" marR="0" lvl="0" indent="0" algn="just" defTabSz="914400" rtl="0" eaLnBrk="1" latinLnBrk="1" hangingPunct="1">
                        <a:lnSpc>
                          <a:spcPct val="120000"/>
                        </a:lnSpc>
                        <a:spcBef>
                          <a:spcPts val="0"/>
                        </a:spcBef>
                        <a:spcAft>
                          <a:spcPts val="0"/>
                        </a:spcAft>
                        <a:buClrTx/>
                        <a:buFont typeface="Arial"/>
                        <a:buNone/>
                        <a:defRPr/>
                      </a:pP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각 요소들은 최소</a:t>
                      </a:r>
                      <a:r>
                        <a:rPr lang="en-US" altLang="ko-KR" sz="1100" b="0">
                          <a:solidFill>
                            <a:schemeClr val="tx1"/>
                          </a:solidFill>
                          <a:latin typeface="+mn-ea"/>
                          <a:ea typeface="+mn-ea"/>
                          <a:sym typeface="맑은 고딕"/>
                        </a:rPr>
                        <a:t>,</a:t>
                      </a:r>
                      <a:r>
                        <a:rPr lang="ko-KR" altLang="en-US" sz="1100" b="0">
                          <a:solidFill>
                            <a:schemeClr val="tx1"/>
                          </a:solidFill>
                          <a:latin typeface="+mn-ea"/>
                          <a:ea typeface="+mn-ea"/>
                          <a:sym typeface="맑은 고딕"/>
                        </a:rPr>
                        <a:t> 최대 크기가 있다</a:t>
                      </a:r>
                      <a:r>
                        <a:rPr lang="en-US" altLang="ko-KR" sz="1100" b="0">
                          <a:solidFill>
                            <a:schemeClr val="tx1"/>
                          </a:solidFill>
                          <a:latin typeface="+mn-ea"/>
                          <a:ea typeface="+mn-ea"/>
                          <a:sym typeface="맑은 고딕"/>
                        </a:rPr>
                        <a:t>.</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lstStyle/>
                    <a:p>
                      <a:pPr latinLnBrk="1">
                        <a:defRPr/>
                      </a:pPr>
                      <a:endParaRPr lang="ko-KR" altLang="en-US"/>
                    </a:p>
                  </a:txBody>
                  <a:tcPr/>
                </a:tc>
                <a:extLst>
                  <a:ext uri="{0D108BD9-81ED-4DB2-BD59-A6C34878D82A}">
                    <a16:rowId xmlns:a16="http://schemas.microsoft.com/office/drawing/2014/main" val="10001"/>
                  </a:ext>
                </a:extLst>
              </a:tr>
              <a:tr h="241592">
                <a:tc>
                  <a:txBody>
                    <a:bodyPr/>
                    <a:lstStyle/>
                    <a:p>
                      <a:pPr algn="ctr" latinLnBrk="1">
                        <a:lnSpc>
                          <a:spcPct val="120000"/>
                        </a:lnSpc>
                        <a:defRPr/>
                      </a:pPr>
                      <a:r>
                        <a:rPr lang="en-US" altLang="ko-KR" sz="1200" b="0">
                          <a:solidFill>
                            <a:schemeClr val="tx1"/>
                          </a:solidFill>
                          <a:latin typeface="+mn-ea"/>
                          <a:ea typeface="+mn-ea"/>
                          <a:cs typeface="+mn-cs"/>
                        </a:rPr>
                        <a:t>1</a:t>
                      </a:r>
                      <a:endParaRPr lang="ko-KR" altLang="en-US" sz="1200" b="0">
                        <a:solidFill>
                          <a:schemeClr val="tx1"/>
                        </a:solidFill>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이메일이 중복된 경우 </a:t>
                      </a:r>
                      <a:r>
                        <a:rPr lang="en-US" altLang="ko-KR" sz="1200" b="0">
                          <a:solidFill>
                            <a:schemeClr val="tx1"/>
                          </a:solidFill>
                          <a:latin typeface="+mn-ea"/>
                          <a:ea typeface="+mn-ea"/>
                          <a:sym typeface="맑은 고딕"/>
                        </a:rPr>
                        <a:t>1</a:t>
                      </a:r>
                      <a:r>
                        <a:rPr lang="ko-KR" altLang="en-US" sz="1200" b="0">
                          <a:solidFill>
                            <a:schemeClr val="tx1"/>
                          </a:solidFill>
                          <a:latin typeface="+mn-ea"/>
                          <a:ea typeface="+mn-ea"/>
                          <a:sym typeface="맑은 고딕"/>
                        </a:rPr>
                        <a:t>과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사이에서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2"/>
                  </a:ext>
                </a:extLst>
              </a:tr>
              <a:tr h="241592">
                <a:tc>
                  <a:txBody>
                    <a:bodyPr/>
                    <a:lstStyle/>
                    <a:p>
                      <a:pPr algn="ctr" latinLnBrk="1">
                        <a:lnSpc>
                          <a:spcPct val="120000"/>
                        </a:lnSpc>
                        <a:defRPr/>
                      </a:pPr>
                      <a:r>
                        <a:rPr lang="en-US" altLang="ko-KR" sz="1200" b="0">
                          <a:latin typeface="+mn-ea"/>
                          <a:ea typeface="+mn-ea"/>
                          <a:cs typeface="+mn-cs"/>
                        </a:rPr>
                        <a:t>2</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아이디가 중복되거나 형식에 맞지 않는 경우 </a:t>
                      </a:r>
                      <a:r>
                        <a:rPr lang="en-US" altLang="ko-KR" sz="1200" b="0">
                          <a:solidFill>
                            <a:schemeClr val="tx1"/>
                          </a:solidFill>
                          <a:latin typeface="+mn-ea"/>
                          <a:ea typeface="+mn-ea"/>
                          <a:sym typeface="맑은 고딕"/>
                        </a:rPr>
                        <a:t>2</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3"/>
                  </a:ext>
                </a:extLst>
              </a:tr>
              <a:tr h="241592">
                <a:tc>
                  <a:txBody>
                    <a:bodyPr/>
                    <a:lstStyle/>
                    <a:p>
                      <a:pPr algn="ctr" latinLnBrk="1">
                        <a:lnSpc>
                          <a:spcPct val="120000"/>
                        </a:lnSpc>
                        <a:defRPr/>
                      </a:pPr>
                      <a:r>
                        <a:rPr lang="en-US" altLang="ko-KR" sz="1200" b="0">
                          <a:latin typeface="+mn-ea"/>
                          <a:ea typeface="+mn-ea"/>
                          <a:cs typeface="+mn-cs"/>
                        </a:rPr>
                        <a:t>3</a:t>
                      </a:r>
                      <a:endParaRPr lang="ko-KR" altLang="en-US" sz="1200" b="0">
                        <a:latin typeface="+mn-ea"/>
                        <a:ea typeface="+mn-ea"/>
                        <a:cs typeface="+mn-cs"/>
                      </a:endParaRP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비밀번호가 형식에 맞지 않는 경우 </a:t>
                      </a:r>
                      <a:r>
                        <a:rPr lang="en-US" altLang="ko-KR" sz="1200" b="0">
                          <a:solidFill>
                            <a:schemeClr val="tx1"/>
                          </a:solidFill>
                          <a:latin typeface="+mn-ea"/>
                          <a:ea typeface="+mn-ea"/>
                          <a:sym typeface="맑은 고딕"/>
                        </a:rPr>
                        <a:t>3</a:t>
                      </a:r>
                      <a:r>
                        <a:rPr lang="ko-KR" altLang="en-US" sz="1200" b="0">
                          <a:solidFill>
                            <a:schemeClr val="tx1"/>
                          </a:solidFill>
                          <a:latin typeface="+mn-ea"/>
                          <a:ea typeface="+mn-ea"/>
                          <a:sym typeface="맑은 고딕"/>
                        </a:rPr>
                        <a:t>과</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4"/>
                  </a:ext>
                </a:extLst>
              </a:tr>
              <a:tr h="310515">
                <a:tc>
                  <a:txBody>
                    <a:bodyPr/>
                    <a:lstStyle/>
                    <a:p>
                      <a:pPr algn="ctr" latinLnBrk="1">
                        <a:lnSpc>
                          <a:spcPct val="120000"/>
                        </a:lnSpc>
                        <a:defRPr/>
                      </a:pPr>
                      <a:r>
                        <a:rPr lang="en-US" altLang="ko-KR" sz="1200" b="0">
                          <a:latin typeface="+mn-ea"/>
                          <a:ea typeface="+mn-ea"/>
                          <a:cs typeface="+mn-cs"/>
                        </a:rPr>
                        <a:t>4</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비밀번호와 비밀번호 확인이 맞지 않는 경우 </a:t>
                      </a:r>
                      <a:r>
                        <a:rPr lang="en-US" altLang="ko-KR" sz="1200" b="0">
                          <a:solidFill>
                            <a:schemeClr val="tx1"/>
                          </a:solidFill>
                          <a:latin typeface="+mn-ea"/>
                          <a:ea typeface="+mn-ea"/>
                          <a:sym typeface="맑은 고딕"/>
                        </a:rPr>
                        <a:t>4</a:t>
                      </a:r>
                      <a:r>
                        <a:rPr lang="ko-KR" altLang="en-US" sz="1200" b="0">
                          <a:solidFill>
                            <a:schemeClr val="tx1"/>
                          </a:solidFill>
                          <a:latin typeface="+mn-ea"/>
                          <a:ea typeface="+mn-ea"/>
                          <a:sym typeface="맑은 고딕"/>
                        </a:rPr>
                        <a:t>와</a:t>
                      </a:r>
                      <a:r>
                        <a:rPr lang="en-US" altLang="ko-KR" sz="1200" b="0">
                          <a:solidFill>
                            <a:schemeClr val="tx1"/>
                          </a:solidFill>
                          <a:latin typeface="+mn-ea"/>
                          <a:ea typeface="+mn-ea"/>
                          <a:sym typeface="맑은 고딕"/>
                        </a:rPr>
                        <a:t>5</a:t>
                      </a:r>
                      <a:r>
                        <a:rPr lang="ko-KR" altLang="en-US" sz="1200" b="0">
                          <a:solidFill>
                            <a:schemeClr val="tx1"/>
                          </a:solidFill>
                          <a:latin typeface="+mn-ea"/>
                          <a:ea typeface="+mn-ea"/>
                          <a:sym typeface="맑은 고딕"/>
                        </a:rPr>
                        <a:t>사이에 오류메시지 출력</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5"/>
                  </a:ext>
                </a:extLst>
              </a:tr>
              <a:tr h="310515">
                <a:tc>
                  <a:txBody>
                    <a:bodyPr/>
                    <a:lstStyle/>
                    <a:p>
                      <a:pPr algn="ctr" latinLnBrk="1">
                        <a:lnSpc>
                          <a:spcPct val="120000"/>
                        </a:lnSpc>
                        <a:defRPr/>
                      </a:pPr>
                      <a:r>
                        <a:rPr lang="en-US" altLang="ko-KR" sz="1200" b="0">
                          <a:latin typeface="+mn-ea"/>
                          <a:ea typeface="+mn-ea"/>
                          <a:cs typeface="+mn-cs"/>
                        </a:rPr>
                        <a:t>5</a:t>
                      </a:r>
                    </a:p>
                  </a:txBody>
                  <a:tcPr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a:lstStyle/>
                    <a:p>
                      <a:pPr marL="0" marR="0" lvl="0" indent="0" algn="just" defTabSz="914400" rtl="0" eaLnBrk="1" latinLnBrk="1" hangingPunct="1">
                        <a:lnSpc>
                          <a:spcPct val="120000"/>
                        </a:lnSpc>
                        <a:spcBef>
                          <a:spcPts val="0"/>
                        </a:spcBef>
                        <a:spcAft>
                          <a:spcPts val="0"/>
                        </a:spcAft>
                        <a:buClrTx/>
                        <a:buFont typeface="Arial"/>
                        <a:buNone/>
                        <a:defRPr/>
                      </a:pPr>
                      <a:r>
                        <a:rPr lang="ko-KR" altLang="en-US" sz="1200" b="0">
                          <a:solidFill>
                            <a:schemeClr val="tx1"/>
                          </a:solidFill>
                          <a:latin typeface="+mn-ea"/>
                          <a:ea typeface="+mn-ea"/>
                          <a:sym typeface="맑은 고딕"/>
                        </a:rPr>
                        <a:t>회원가입에 성공하면 로그인 상태로 메인페이지로 간다</a:t>
                      </a:r>
                      <a:r>
                        <a:rPr lang="en-US" altLang="ko-KR" sz="1200" b="0">
                          <a:solidFill>
                            <a:schemeClr val="tx1"/>
                          </a:solidFill>
                          <a:latin typeface="+mn-ea"/>
                          <a:ea typeface="+mn-ea"/>
                          <a:sym typeface="맑은 고딕"/>
                        </a:rPr>
                        <a:t>.</a:t>
                      </a:r>
                    </a:p>
                  </a:txBody>
                  <a:tcPr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extLst>
                  <a:ext uri="{0D108BD9-81ED-4DB2-BD59-A6C34878D82A}">
                    <a16:rowId xmlns:a16="http://schemas.microsoft.com/office/drawing/2014/main" val="10006"/>
                  </a:ext>
                </a:extLst>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r>
              <a:rPr lang="en-US" altLang="ko-KR" sz="900"/>
              <a:t>1</a:t>
            </a:r>
            <a:endParaRPr lang="ko-KR" altLang="en-US" sz="900"/>
          </a:p>
        </p:txBody>
      </p:sp>
      <p:sp>
        <p:nvSpPr>
          <p:cNvPr id="46" name="직사각형 45"/>
          <p:cNvSpPr/>
          <p:nvPr/>
        </p:nvSpPr>
        <p:spPr>
          <a:xfrm>
            <a:off x="4007768" y="1196752"/>
            <a:ext cx="1008112" cy="64807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ysClr val="windowText" lastClr="000000"/>
                </a:solidFill>
              </a:rPr>
              <a:t>로고</a:t>
            </a:r>
          </a:p>
        </p:txBody>
      </p:sp>
      <p:sp>
        <p:nvSpPr>
          <p:cNvPr id="76" name="직사각형 47"/>
          <p:cNvSpPr/>
          <p:nvPr/>
        </p:nvSpPr>
        <p:spPr>
          <a:xfrm>
            <a:off x="2403291" y="3456329"/>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l"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a:t>
            </a:r>
          </a:p>
        </p:txBody>
      </p:sp>
      <p:sp>
        <p:nvSpPr>
          <p:cNvPr id="77" name="직사각형 47"/>
          <p:cNvSpPr/>
          <p:nvPr/>
        </p:nvSpPr>
        <p:spPr>
          <a:xfrm>
            <a:off x="2403291" y="4653136"/>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algn="ctr"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회원가입</a:t>
            </a:r>
          </a:p>
        </p:txBody>
      </p:sp>
      <p:sp>
        <p:nvSpPr>
          <p:cNvPr id="81" name="타원 69"/>
          <p:cNvSpPr/>
          <p:nvPr/>
        </p:nvSpPr>
        <p:spPr>
          <a:xfrm>
            <a:off x="5879975" y="2368708"/>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1</a:t>
            </a:r>
          </a:p>
        </p:txBody>
      </p:sp>
      <p:sp>
        <p:nvSpPr>
          <p:cNvPr id="82" name="타원 69"/>
          <p:cNvSpPr/>
          <p:nvPr/>
        </p:nvSpPr>
        <p:spPr>
          <a:xfrm>
            <a:off x="5879976" y="3548165"/>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3</a:t>
            </a:r>
          </a:p>
        </p:txBody>
      </p:sp>
      <p:sp>
        <p:nvSpPr>
          <p:cNvPr id="83" name="타원 69"/>
          <p:cNvSpPr/>
          <p:nvPr/>
        </p:nvSpPr>
        <p:spPr>
          <a:xfrm>
            <a:off x="5879976" y="47449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5</a:t>
            </a:r>
          </a:p>
        </p:txBody>
      </p:sp>
      <p:sp>
        <p:nvSpPr>
          <p:cNvPr id="86" name="타원 69"/>
          <p:cNvSpPr/>
          <p:nvPr/>
        </p:nvSpPr>
        <p:spPr>
          <a:xfrm>
            <a:off x="5879976" y="2944772"/>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2</a:t>
            </a:r>
          </a:p>
        </p:txBody>
      </p:sp>
      <p:sp>
        <p:nvSpPr>
          <p:cNvPr id="87" name="직사각형 47"/>
          <p:cNvSpPr/>
          <p:nvPr/>
        </p:nvSpPr>
        <p:spPr>
          <a:xfrm>
            <a:off x="2423592" y="4061484"/>
            <a:ext cx="4052749" cy="519644"/>
          </a:xfrm>
          <a:prstGeom prst="rect">
            <a:avLst/>
          </a:prstGeom>
          <a:solidFill>
            <a:srgbClr val="FFFFFF">
              <a:alpha val="100000"/>
            </a:srgbClr>
          </a:solidFill>
          <a:ln w="25400" cap="flat" cmpd="sng" algn="ctr">
            <a:solidFill>
              <a:srgbClr val="D9D9D9">
                <a:alpha val="100000"/>
              </a:srgbClr>
            </a:solidFill>
            <a:prstDash val="solid"/>
          </a:ln>
        </p:spPr>
        <p:txBody>
          <a:bodyPr anchor="ctr"/>
          <a:lstStyle/>
          <a:p>
            <a:pPr marL="0" lvl="0" indent="0" defTabSz="914400" rtl="0" eaLnBrk="1" latinLnBrk="1" hangingPunct="1">
              <a:lnSpc>
                <a:spcPct val="100000"/>
              </a:lnSpc>
              <a:spcBef>
                <a:spcPct val="0"/>
              </a:spcBef>
              <a:spcAft>
                <a:spcPts val="0"/>
              </a:spcAft>
              <a:buNone/>
              <a:defRPr/>
            </a:pPr>
            <a:r>
              <a:rPr kumimoji="0" lang="ko-KR" altLang="en-US" sz="1400" b="0" i="0" u="none" strike="noStrike" kern="1200" cap="none" spc="0" normalizeH="0" baseline="0">
                <a:solidFill>
                  <a:srgbClr val="000000"/>
                </a:solidFill>
                <a:latin typeface="맑은 고딕"/>
                <a:ea typeface="맑은 고딕"/>
                <a:cs typeface="맑은 고딕"/>
              </a:rPr>
              <a:t>비밀번호 확인</a:t>
            </a:r>
          </a:p>
        </p:txBody>
      </p:sp>
      <p:sp>
        <p:nvSpPr>
          <p:cNvPr id="88" name="타원 69"/>
          <p:cNvSpPr/>
          <p:nvPr/>
        </p:nvSpPr>
        <p:spPr>
          <a:xfrm>
            <a:off x="5900277" y="4153320"/>
            <a:ext cx="504057" cy="340212"/>
          </a:xfrm>
          <a:prstGeom prst="ellipse">
            <a:avLst/>
          </a:prstGeom>
          <a:solidFill>
            <a:srgbClr val="FFFFFF">
              <a:alpha val="100000"/>
            </a:srgbClr>
          </a:solidFill>
          <a:ln w="25400" cap="flat" cmpd="sng" algn="ctr">
            <a:solidFill>
              <a:srgbClr val="D9D9D9">
                <a:alpha val="100000"/>
              </a:srgbClr>
            </a:solidFill>
            <a:prstDash val="solid"/>
          </a:ln>
        </p:spPr>
        <p:txBody>
          <a:bodyPr anchor="ctr"/>
          <a:lstStyle/>
          <a:p>
            <a:pPr marL="0" indent="0" algn="ctr" defTabSz="914400" rtl="0" eaLnBrk="1" latinLnBrk="1" hangingPunct="1">
              <a:lnSpc>
                <a:spcPct val="100000"/>
              </a:lnSpc>
              <a:spcBef>
                <a:spcPct val="0"/>
              </a:spcBef>
              <a:spcAft>
                <a:spcPts val="0"/>
              </a:spcAft>
              <a:buNone/>
              <a:defRPr/>
            </a:pPr>
            <a:r>
              <a:rPr kumimoji="0" lang="en-US" altLang="ko-KR" sz="1800" b="0" i="0" u="none" strike="noStrike" kern="1200" cap="none" spc="0" normalizeH="0" baseline="0">
                <a:solidFill>
                  <a:srgbClr val="000000"/>
                </a:solidFill>
                <a:latin typeface="맑은 고딕"/>
                <a:ea typeface="맑은 고딕"/>
                <a:cs typeface="맑은 고딕"/>
              </a:rPr>
              <a:t>4</a:t>
            </a:r>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623167921"/>
              </p:ext>
            </p:extLst>
          </p:nvPr>
        </p:nvGraphicFramePr>
        <p:xfrm>
          <a:off x="1197870" y="1700808"/>
          <a:ext cx="9796260" cy="3492164"/>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3818010">
                  <a:extLst>
                    <a:ext uri="{9D8B030D-6E8A-4147-A177-3AD203B41FA5}">
                      <a16:colId xmlns:a16="http://schemas.microsoft.com/office/drawing/2014/main" val="20005"/>
                    </a:ext>
                  </a:extLst>
                </a:gridCol>
              </a:tblGrid>
              <a:tr h="291764">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수정위치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273529">
                <a:tc>
                  <a:txBody>
                    <a:bodyPr/>
                    <a:lstStyle/>
                    <a:p>
                      <a:pPr algn="ctr" latinLnBrk="1">
                        <a:defRPr/>
                      </a:pPr>
                      <a:r>
                        <a:rPr lang="en-US" altLang="ko-KR" sz="1200">
                          <a:solidFill>
                            <a:schemeClr val="tx1"/>
                          </a:solidFill>
                          <a:latin typeface="+mn-ea"/>
                          <a:ea typeface="+mn-ea"/>
                          <a:cs typeface="+mn-cs"/>
                        </a:rPr>
                        <a:t>1</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문서 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Ver_1.0</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endParaRPr lang="ko-KR" altLang="en-US"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1010234">
                <a:tc>
                  <a:txBody>
                    <a:bodyPr/>
                    <a:lstStyle/>
                    <a:p>
                      <a:pPr algn="ctr" latinLnBrk="1">
                        <a:defRPr/>
                      </a:pPr>
                      <a:r>
                        <a:rPr lang="en-US" altLang="ko-KR" sz="1200">
                          <a:solidFill>
                            <a:schemeClr val="tx1"/>
                          </a:solidFill>
                          <a:latin typeface="+mn-ea"/>
                          <a:ea typeface="+mn-ea"/>
                          <a:cs typeface="+mn-cs"/>
                        </a:rPr>
                        <a:t>2</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latin typeface="+mn-ea"/>
                          <a:ea typeface="+mn-ea"/>
                          <a:cs typeface="+mn-cs"/>
                        </a:rPr>
                        <a:t>일정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 typeface="Arial"/>
                        <a:buNone/>
                        <a:defRPr/>
                      </a:pPr>
                      <a:r>
                        <a:rPr lang="ko-KR" altLang="en-US" sz="1200">
                          <a:solidFill>
                            <a:schemeClr val="tx1"/>
                          </a:solidFill>
                        </a:rPr>
                        <a:t>서비스개요</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Ver_1.1</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신준영멘토님께 </a:t>
                      </a:r>
                      <a:r>
                        <a:rPr lang="en-US" altLang="ko-KR" sz="1200">
                          <a:solidFill>
                            <a:schemeClr val="tx1"/>
                          </a:solidFill>
                        </a:rPr>
                        <a:t>04/02</a:t>
                      </a:r>
                      <a:r>
                        <a:rPr lang="ko-KR" altLang="en-US" sz="1200">
                          <a:solidFill>
                            <a:schemeClr val="tx1"/>
                          </a:solidFill>
                        </a:rPr>
                        <a:t>에 메일을 통해 피드백을 받음</a:t>
                      </a:r>
                    </a:p>
                    <a:p>
                      <a:pPr marL="228600" indent="-228600" algn="ctr" latinLnBrk="1">
                        <a:buAutoNum type="arabicPeriod"/>
                        <a:defRPr/>
                      </a:pPr>
                      <a:r>
                        <a:rPr lang="ko-KR" altLang="en-US" sz="1200">
                          <a:solidFill>
                            <a:schemeClr val="tx1"/>
                          </a:solidFill>
                        </a:rPr>
                        <a:t>서비스 개요의 기획일정을 구체적으로 작성</a:t>
                      </a:r>
                    </a:p>
                    <a:p>
                      <a:pPr marL="228600" indent="-228600" algn="ctr" latinLnBrk="1">
                        <a:buAutoNum type="arabicPeriod"/>
                        <a:defRPr/>
                      </a:pPr>
                      <a:r>
                        <a:rPr lang="ko-KR" altLang="en-US" sz="1200">
                          <a:solidFill>
                            <a:schemeClr val="tx1"/>
                          </a:solidFill>
                        </a:rPr>
                        <a:t>구조의 </a:t>
                      </a:r>
                      <a:r>
                        <a:rPr lang="en-US" altLang="ko-KR" sz="1200">
                          <a:solidFill>
                            <a:schemeClr val="tx1"/>
                          </a:solidFill>
                        </a:rPr>
                        <a:t>databae</a:t>
                      </a:r>
                      <a:r>
                        <a:rPr lang="ko-KR" altLang="en-US" sz="1200">
                          <a:solidFill>
                            <a:schemeClr val="tx1"/>
                          </a:solidFill>
                        </a:rPr>
                        <a:t>부분 테이블 구조 재 작성</a:t>
                      </a:r>
                    </a:p>
                    <a:p>
                      <a:pPr marL="228600" indent="-228600" algn="ctr" latinLnBrk="1">
                        <a:buAutoNum type="arabicPeriod"/>
                        <a:defRPr/>
                      </a:pPr>
                      <a:r>
                        <a:rPr lang="ko-KR" altLang="en-US" sz="1200">
                          <a:solidFill>
                            <a:schemeClr val="tx1"/>
                          </a:solidFill>
                        </a:rPr>
                        <a:t>웹페이지를 반응형 웹페이지로 구상</a:t>
                      </a:r>
                    </a:p>
                    <a:p>
                      <a:pPr marL="0" indent="0" algn="ctr" latinLnBrk="1">
                        <a:buNone/>
                        <a:defRPr/>
                      </a:pPr>
                      <a:r>
                        <a:rPr lang="en-US" altLang="ko-KR" sz="1200">
                          <a:solidFill>
                            <a:schemeClr val="tx1"/>
                          </a:solidFill>
                        </a:rPr>
                        <a:t>2</a:t>
                      </a:r>
                      <a:r>
                        <a:rPr lang="ko-KR" altLang="en-US" sz="1200">
                          <a:solidFill>
                            <a:schemeClr val="tx1"/>
                          </a:solidFill>
                        </a:rPr>
                        <a:t>와 </a:t>
                      </a:r>
                      <a:r>
                        <a:rPr lang="en-US" altLang="ko-KR" sz="1200">
                          <a:solidFill>
                            <a:schemeClr val="tx1"/>
                          </a:solidFill>
                        </a:rPr>
                        <a:t>3</a:t>
                      </a:r>
                      <a:r>
                        <a:rPr lang="ko-KR" altLang="en-US" sz="1200">
                          <a:solidFill>
                            <a:schemeClr val="tx1"/>
                          </a:solidFill>
                        </a:rPr>
                        <a:t>은 공부를 해야 가능한 것이라 생각되어 </a:t>
                      </a:r>
                      <a:br>
                        <a:rPr lang="en-US" altLang="ko-KR" sz="1200">
                          <a:solidFill>
                            <a:schemeClr val="tx1"/>
                          </a:solidFill>
                        </a:rPr>
                      </a:br>
                      <a:r>
                        <a:rPr lang="en-US" altLang="ko-KR" sz="1200">
                          <a:solidFill>
                            <a:schemeClr val="tx1"/>
                          </a:solidFill>
                        </a:rPr>
                        <a:t>-&gt;1</a:t>
                      </a:r>
                      <a:r>
                        <a:rPr lang="ko-KR" altLang="en-US" sz="1200">
                          <a:solidFill>
                            <a:schemeClr val="tx1"/>
                          </a:solidFill>
                        </a:rPr>
                        <a:t>의 피드백에 관해서만 수정함</a:t>
                      </a:r>
                      <a:endParaRPr lang="en-US" altLang="ko-KR" sz="120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1480487">
                <a:tc>
                  <a:txBody>
                    <a:bodyPr/>
                    <a:lstStyle/>
                    <a:p>
                      <a:pPr algn="ctr" latinLnBrk="1">
                        <a:defRPr/>
                      </a:pPr>
                      <a:r>
                        <a:rPr lang="en-US" altLang="ko-KR" sz="1200">
                          <a:solidFill>
                            <a:schemeClr val="tx1"/>
                          </a:solidFill>
                          <a:latin typeface="+mn-ea"/>
                          <a:ea typeface="+mn-ea"/>
                          <a:cs typeface="+mn-cs"/>
                        </a:rPr>
                        <a:t>3</a:t>
                      </a:r>
                      <a:endParaRPr lang="ko-KR" altLang="en-US" sz="1200">
                        <a:solidFill>
                          <a:schemeClr val="tx1"/>
                        </a:solidFill>
                        <a:latin typeface="+mn-ea"/>
                        <a:ea typeface="+mn-ea"/>
                        <a:cs typeface="+mn-cs"/>
                      </a:endParaRP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일정 수정</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관리자 페이지 추가</a:t>
                      </a:r>
                    </a:p>
                    <a:p>
                      <a:pPr algn="ctr" latinLnBrk="1">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 수정</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서비스개요</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기획일정</a:t>
                      </a:r>
                      <a:r>
                        <a:rPr lang="en-US" altLang="ko-KR" sz="1200">
                          <a:solidFill>
                            <a:schemeClr val="tx1"/>
                          </a:solidFill>
                          <a:latin typeface="+mn-ea"/>
                          <a:ea typeface="+mn-ea"/>
                          <a:cs typeface="+mn-cs"/>
                        </a:rPr>
                        <a:t>)</a:t>
                      </a: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구조</a:t>
                      </a:r>
                      <a:endParaRPr lang="en-US" altLang="ko-KR" sz="1200">
                        <a:solidFill>
                          <a:schemeClr val="tx1"/>
                        </a:solidFill>
                        <a:latin typeface="+mn-ea"/>
                        <a:ea typeface="+mn-ea"/>
                        <a:cs typeface="+mn-cs"/>
                      </a:endParaRPr>
                    </a:p>
                    <a:p>
                      <a:pPr marL="0" indent="0" algn="ctr" latinLnBrk="1">
                        <a:buFont typeface="Arial"/>
                        <a:buNone/>
                        <a:defRPr/>
                      </a:pP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a:solidFill>
                            <a:schemeClr val="tx1"/>
                          </a:solidFill>
                        </a:rPr>
                        <a:t>Ver_1.2</a:t>
                      </a:r>
                      <a:endParaRPr lang="ko-KR" altLang="en-US" sz="1200">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0" marR="0" lvl="0" indent="0" algn="ctr" defTabSz="914400" rtl="0" eaLnBrk="1" latinLnBrk="1" hangingPunct="1">
                        <a:lnSpc>
                          <a:spcPct val="100000"/>
                        </a:lnSpc>
                        <a:spcBef>
                          <a:spcPts val="0"/>
                        </a:spcBef>
                        <a:spcAft>
                          <a:spcPts val="0"/>
                        </a:spcAft>
                        <a:buClrTx/>
                        <a:buFontTx/>
                        <a:buNone/>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04/03</a:t>
                      </a:r>
                      <a:r>
                        <a:rPr lang="ko-KR" altLang="en-US" sz="1200" dirty="0">
                          <a:solidFill>
                            <a:schemeClr val="tx1"/>
                          </a:solidFill>
                        </a:rPr>
                        <a:t>에 메일을 통해 피드백을 받음</a:t>
                      </a:r>
                    </a:p>
                    <a:p>
                      <a:pPr algn="ctr" latinLnBrk="1">
                        <a:defRPr/>
                      </a:pPr>
                      <a:r>
                        <a:rPr lang="en-US" altLang="ko-KR" sz="1200" dirty="0">
                          <a:solidFill>
                            <a:schemeClr val="tx1"/>
                          </a:solidFill>
                        </a:rPr>
                        <a:t>1. </a:t>
                      </a:r>
                      <a:r>
                        <a:rPr lang="ko-KR" altLang="en-US" sz="1200" dirty="0">
                          <a:solidFill>
                            <a:schemeClr val="tx1"/>
                          </a:solidFill>
                        </a:rPr>
                        <a:t>반응형 페이지로 만들거나 모바일과 </a:t>
                      </a:r>
                      <a:r>
                        <a:rPr lang="en-US" altLang="ko-KR" sz="1200" dirty="0">
                          <a:solidFill>
                            <a:schemeClr val="tx1"/>
                          </a:solidFill>
                        </a:rPr>
                        <a:t>PC</a:t>
                      </a:r>
                      <a:r>
                        <a:rPr lang="ko-KR" altLang="en-US" sz="1200" dirty="0">
                          <a:solidFill>
                            <a:schemeClr val="tx1"/>
                          </a:solidFill>
                        </a:rPr>
                        <a:t>용 화면을 분리해서 만들어 볼 것</a:t>
                      </a:r>
                    </a:p>
                    <a:p>
                      <a:pPr algn="ctr" latinLnBrk="1">
                        <a:defRPr/>
                      </a:pPr>
                      <a:r>
                        <a:rPr lang="en-US" altLang="ko-KR" sz="1200" dirty="0">
                          <a:solidFill>
                            <a:schemeClr val="tx1"/>
                          </a:solidFill>
                        </a:rPr>
                        <a:t>2. </a:t>
                      </a:r>
                      <a:r>
                        <a:rPr lang="ko-KR" altLang="en-US" sz="1200" dirty="0">
                          <a:solidFill>
                            <a:schemeClr val="tx1"/>
                          </a:solidFill>
                        </a:rPr>
                        <a:t>관리자 페이지 추가</a:t>
                      </a:r>
                    </a:p>
                    <a:p>
                      <a:pPr algn="ctr" latinLnBrk="1">
                        <a:defRPr/>
                      </a:pPr>
                      <a:r>
                        <a:rPr lang="en-US" altLang="ko-KR" sz="1200" dirty="0">
                          <a:solidFill>
                            <a:schemeClr val="tx1"/>
                          </a:solidFill>
                        </a:rPr>
                        <a:t>3. </a:t>
                      </a:r>
                      <a:r>
                        <a:rPr lang="ko-KR" altLang="en-US" sz="1200" dirty="0">
                          <a:solidFill>
                            <a:schemeClr val="tx1"/>
                          </a:solidFill>
                        </a:rPr>
                        <a:t>서비스 개요의 기획일정을 구체적이고 현실적으로 작성</a:t>
                      </a:r>
                    </a:p>
                    <a:p>
                      <a:pPr algn="ctr" latinLnBrk="1">
                        <a:defRPr/>
                      </a:pPr>
                      <a:r>
                        <a:rPr lang="en-US" altLang="ko-KR" sz="1200" dirty="0">
                          <a:solidFill>
                            <a:schemeClr val="tx1"/>
                          </a:solidFill>
                        </a:rPr>
                        <a:t>-&gt; 1</a:t>
                      </a:r>
                      <a:r>
                        <a:rPr lang="ko-KR" altLang="en-US" sz="1200" dirty="0">
                          <a:solidFill>
                            <a:schemeClr val="tx1"/>
                          </a:solidFill>
                        </a:rPr>
                        <a:t>의 피드백에 관해 반응형 페이지로 수정함</a:t>
                      </a:r>
                    </a:p>
                    <a:p>
                      <a:pPr algn="ctr" latinLnBrk="1">
                        <a:defRPr/>
                      </a:pPr>
                      <a:r>
                        <a:rPr lang="en-US" altLang="ko-KR" sz="1200" dirty="0">
                          <a:solidFill>
                            <a:schemeClr val="tx1"/>
                          </a:solidFill>
                        </a:rPr>
                        <a:t>2</a:t>
                      </a:r>
                      <a:r>
                        <a:rPr lang="ko-KR" altLang="en-US" sz="1200" dirty="0">
                          <a:solidFill>
                            <a:schemeClr val="tx1"/>
                          </a:solidFill>
                        </a:rPr>
                        <a:t>의 피드백에 관해서 추가함</a:t>
                      </a:r>
                    </a:p>
                    <a:p>
                      <a:pPr algn="ctr" latinLnBrk="1">
                        <a:defRPr/>
                      </a:pPr>
                      <a:r>
                        <a:rPr lang="en-US" altLang="ko-KR" sz="1200" dirty="0">
                          <a:solidFill>
                            <a:schemeClr val="tx1"/>
                          </a:solidFill>
                        </a:rPr>
                        <a:t>3</a:t>
                      </a:r>
                      <a:r>
                        <a:rPr lang="ko-KR" altLang="en-US" sz="1200" dirty="0">
                          <a:solidFill>
                            <a:schemeClr val="tx1"/>
                          </a:solidFill>
                        </a:rPr>
                        <a:t>의 피드백에 관해서 수정함</a:t>
                      </a:r>
                      <a:r>
                        <a:rPr lang="en-US" altLang="ko-KR" sz="1200" dirty="0">
                          <a:solidFill>
                            <a:schemeClr val="tx1"/>
                          </a:solidFill>
                        </a:rPr>
                        <a:t> </a:t>
                      </a:r>
                      <a:endParaRPr lang="ko-KR" altLang="en-US" sz="1200" dirty="0">
                        <a:solidFill>
                          <a:schemeClr val="tx1"/>
                        </a:solidFill>
                      </a:endParaRP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pPr lvl="0">
              <a:defRPr/>
            </a:pPr>
            <a:r>
              <a:rPr lang="en-US" altLang="ko-KR">
                <a:solidFill>
                  <a:schemeClr val="tx1"/>
                </a:solidFill>
              </a:rPr>
              <a:t>1. </a:t>
            </a:r>
            <a:r>
              <a:rPr lang="ko-KR" altLang="en-US">
                <a:solidFill>
                  <a:schemeClr val="tx1"/>
                </a:solidFill>
              </a:rPr>
              <a:t>개정이력</a:t>
            </a:r>
          </a:p>
        </p:txBody>
      </p:sp>
      <p:graphicFrame>
        <p:nvGraphicFramePr>
          <p:cNvPr id="3" name="표 2"/>
          <p:cNvGraphicFramePr>
            <a:graphicFrameLocks noGrp="1"/>
          </p:cNvGraphicFramePr>
          <p:nvPr>
            <p:extLst>
              <p:ext uri="{D42A27DB-BD31-4B8C-83A1-F6EECF244321}">
                <p14:modId xmlns:p14="http://schemas.microsoft.com/office/powerpoint/2010/main" val="878232963"/>
              </p:ext>
            </p:extLst>
          </p:nvPr>
        </p:nvGraphicFramePr>
        <p:xfrm>
          <a:off x="1197870" y="1700808"/>
          <a:ext cx="9796260" cy="3252738"/>
        </p:xfrm>
        <a:graphic>
          <a:graphicData uri="http://schemas.openxmlformats.org/drawingml/2006/table">
            <a:tbl>
              <a:tblPr>
                <a:tableStyleId>{5C22544A-7EE6-4342-B048-85BDC9FD1C3A}</a:tableStyleId>
              </a:tblPr>
              <a:tblGrid>
                <a:gridCol w="865682">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3818010">
                  <a:extLst>
                    <a:ext uri="{9D8B030D-6E8A-4147-A177-3AD203B41FA5}">
                      <a16:colId xmlns:a16="http://schemas.microsoft.com/office/drawing/2014/main" val="20005"/>
                    </a:ext>
                  </a:extLst>
                </a:gridCol>
              </a:tblGrid>
              <a:tr h="291764">
                <a:tc>
                  <a:txBody>
                    <a:bodyPr/>
                    <a:lstStyle/>
                    <a:p>
                      <a:pPr algn="ctr" latinLnBrk="1">
                        <a:defRPr/>
                      </a:pPr>
                      <a:r>
                        <a:rPr lang="en-US" altLang="ko-KR" sz="1200" b="1">
                          <a:solidFill>
                            <a:schemeClr val="tx1"/>
                          </a:solidFill>
                        </a:rPr>
                        <a:t>No.</a:t>
                      </a:r>
                      <a:endParaRPr lang="ko-KR" altLang="en-US" sz="1200" b="1">
                        <a:solidFill>
                          <a:schemeClr val="tx1"/>
                        </a:solidFill>
                      </a:endParaRP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algn="ctr" latinLnBrk="1">
                        <a:defRPr/>
                      </a:pPr>
                      <a:r>
                        <a:rPr lang="ko-KR" altLang="en-US" sz="1200" b="1">
                          <a:solidFill>
                            <a:schemeClr val="tx1"/>
                          </a:solidFill>
                        </a:rPr>
                        <a:t>수정위치</a:t>
                      </a: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문서버전</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작성자</a:t>
                      </a:r>
                      <a:endParaRPr lang="en-US" altLang="ko-KR" sz="1200" b="1">
                        <a:solidFill>
                          <a:schemeClr val="tx1"/>
                        </a:solidFill>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비고</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1480487">
                <a:tc>
                  <a:txBody>
                    <a:bodyPr/>
                    <a:lstStyle/>
                    <a:p>
                      <a:pPr algn="ctr" latinLnBrk="1">
                        <a:defRPr/>
                      </a:pPr>
                      <a:r>
                        <a:rPr lang="en-US" altLang="ko-KR" sz="1200" dirty="0">
                          <a:solidFill>
                            <a:schemeClr val="tx1"/>
                          </a:solidFill>
                          <a:latin typeface="+mn-ea"/>
                          <a:ea typeface="+mn-ea"/>
                          <a:cs typeface="+mn-cs"/>
                        </a:rPr>
                        <a:t>4</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메뉴축소</a:t>
                      </a:r>
                    </a:p>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로그인 페이지</a:t>
                      </a: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회원가입 페이지 기획</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buFont typeface="Arial"/>
                        <a:buNone/>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구조</a:t>
                      </a:r>
                      <a:endParaRPr lang="en-US" altLang="ko-KR" sz="1200" dirty="0">
                        <a:solidFill>
                          <a:schemeClr val="tx1"/>
                        </a:solidFill>
                        <a:latin typeface="+mn-ea"/>
                        <a:ea typeface="+mn-ea"/>
                        <a:cs typeface="+mn-cs"/>
                      </a:endParaRPr>
                    </a:p>
                    <a:p>
                      <a:pPr marL="0" indent="0" algn="ctr" latinLnBrk="1">
                        <a:buFont typeface="Arial"/>
                        <a:buNone/>
                        <a:defRPr/>
                      </a:pPr>
                      <a:r>
                        <a:rPr lang="en-US" altLang="ko-KR" sz="1200" dirty="0">
                          <a:solidFill>
                            <a:schemeClr val="tx1"/>
                          </a:solidFill>
                          <a:latin typeface="+mn-ea"/>
                          <a:ea typeface="+mn-ea"/>
                          <a:cs typeface="+mn-cs"/>
                        </a:rPr>
                        <a:t>(</a:t>
                      </a:r>
                      <a:r>
                        <a:rPr lang="ko-KR" altLang="en-US" sz="1200" dirty="0" err="1">
                          <a:solidFill>
                            <a:schemeClr val="tx1"/>
                          </a:solidFill>
                          <a:latin typeface="+mn-ea"/>
                          <a:ea typeface="+mn-ea"/>
                          <a:cs typeface="+mn-cs"/>
                        </a:rPr>
                        <a:t>사이트맵</a:t>
                      </a: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a:t>
                      </a:r>
                      <a:r>
                        <a:rPr lang="en-US" altLang="ko-KR" sz="1200" dirty="0">
                          <a:solidFill>
                            <a:schemeClr val="tx1"/>
                          </a:solidFill>
                          <a:latin typeface="+mn-ea"/>
                          <a:ea typeface="+mn-ea"/>
                          <a:cs typeface="+mn-cs"/>
                        </a:rPr>
                        <a:t>Depth)</a:t>
                      </a:r>
                      <a:br>
                        <a:rPr lang="ko-KR" altLang="en-US" sz="1200" dirty="0">
                          <a:solidFill>
                            <a:schemeClr val="tx1"/>
                          </a:solidFill>
                          <a:latin typeface="+mn-ea"/>
                          <a:ea typeface="+mn-ea"/>
                          <a:cs typeface="+mn-cs"/>
                        </a:rPr>
                      </a:b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 화면작성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en-US" altLang="ko-KR" sz="1200">
                          <a:solidFill>
                            <a:schemeClr val="tx1"/>
                          </a:solidFill>
                        </a:rPr>
                        <a:t>Ver_1.3</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ko-KR" altLang="en-US" sz="120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04/07</a:t>
                      </a:r>
                      <a:r>
                        <a:rPr lang="ko-KR" altLang="en-US" sz="1200" dirty="0">
                          <a:solidFill>
                            <a:schemeClr val="tx1"/>
                          </a:solidFill>
                        </a:rPr>
                        <a:t>에 메일을 </a:t>
                      </a:r>
                      <a:r>
                        <a:rPr lang="ko-KR" altLang="en-US" sz="1200" dirty="0" err="1">
                          <a:solidFill>
                            <a:schemeClr val="tx1"/>
                          </a:solidFill>
                        </a:rPr>
                        <a:t>통해피드백을</a:t>
                      </a:r>
                      <a:r>
                        <a:rPr lang="ko-KR" altLang="en-US" sz="1200" dirty="0">
                          <a:solidFill>
                            <a:schemeClr val="tx1"/>
                          </a:solidFill>
                        </a:rPr>
                        <a:t> 받음</a:t>
                      </a:r>
                      <a:r>
                        <a:rPr lang="en-US" altLang="ko-KR" sz="1200" dirty="0">
                          <a:solidFill>
                            <a:schemeClr val="tx1"/>
                          </a:solidFill>
                        </a:rPr>
                        <a:t>.</a:t>
                      </a:r>
                    </a:p>
                    <a:p>
                      <a:pPr algn="ctr" latinLnBrk="1">
                        <a:defRPr/>
                      </a:pPr>
                      <a:r>
                        <a:rPr lang="en-US" altLang="ko-KR" sz="1200" dirty="0">
                          <a:solidFill>
                            <a:schemeClr val="tx1"/>
                          </a:solidFill>
                        </a:rPr>
                        <a:t>1.</a:t>
                      </a:r>
                      <a:r>
                        <a:rPr lang="ko-KR" altLang="en-US" sz="1200" dirty="0">
                          <a:solidFill>
                            <a:schemeClr val="tx1"/>
                          </a:solidFill>
                        </a:rPr>
                        <a:t> 초보자가 구현하기에는 메뉴가 </a:t>
                      </a:r>
                      <a:r>
                        <a:rPr lang="ko-KR" altLang="en-US" sz="1200" dirty="0" err="1">
                          <a:solidFill>
                            <a:schemeClr val="tx1"/>
                          </a:solidFill>
                        </a:rPr>
                        <a:t>많아보이니</a:t>
                      </a:r>
                      <a:r>
                        <a:rPr lang="ko-KR" altLang="en-US" sz="1200" dirty="0">
                          <a:solidFill>
                            <a:schemeClr val="tx1"/>
                          </a:solidFill>
                        </a:rPr>
                        <a:t> 삭제해도 </a:t>
                      </a:r>
                      <a:r>
                        <a:rPr lang="ko-KR" altLang="en-US" sz="1200" dirty="0" err="1">
                          <a:solidFill>
                            <a:schemeClr val="tx1"/>
                          </a:solidFill>
                        </a:rPr>
                        <a:t>괜찮을만한</a:t>
                      </a:r>
                      <a:r>
                        <a:rPr lang="ko-KR" altLang="en-US" sz="1200" dirty="0">
                          <a:solidFill>
                            <a:schemeClr val="tx1"/>
                          </a:solidFill>
                        </a:rPr>
                        <a:t> 메뉴는 삭제</a:t>
                      </a:r>
                    </a:p>
                    <a:p>
                      <a:pPr algn="ctr" latinLnBrk="1">
                        <a:defRPr/>
                      </a:pPr>
                      <a:r>
                        <a:rPr lang="en-US" altLang="ko-KR" sz="1200" dirty="0">
                          <a:solidFill>
                            <a:schemeClr val="tx1"/>
                          </a:solidFill>
                        </a:rPr>
                        <a:t>2.</a:t>
                      </a:r>
                      <a:r>
                        <a:rPr lang="ko-KR" altLang="en-US" sz="1200" dirty="0">
                          <a:solidFill>
                            <a:schemeClr val="tx1"/>
                          </a:solidFill>
                        </a:rPr>
                        <a:t> 로그인 페이지 및 회원가입 페이지 추가할 것 </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1480487">
                <a:tc>
                  <a:txBody>
                    <a:bodyPr/>
                    <a:lstStyle/>
                    <a:p>
                      <a:pPr algn="ctr" latinLnBrk="1">
                        <a:defRPr/>
                      </a:pPr>
                      <a:r>
                        <a:rPr lang="en-US" altLang="ko-KR" sz="1200" dirty="0">
                          <a:solidFill>
                            <a:schemeClr val="tx1"/>
                          </a:solidFill>
                          <a:latin typeface="+mn-ea"/>
                          <a:ea typeface="+mn-ea"/>
                          <a:cs typeface="+mn-cs"/>
                        </a:rPr>
                        <a:t>5</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메뉴축소</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marL="0" indent="0" algn="ctr" latinLnBrk="1">
                        <a:buFont typeface="Arial"/>
                        <a:buNone/>
                        <a:defRPr/>
                      </a:pPr>
                      <a:r>
                        <a:rPr lang="en-US" altLang="ko-KR" sz="1200" dirty="0">
                          <a:solidFill>
                            <a:schemeClr val="tx1"/>
                          </a:solidFill>
                          <a:latin typeface="+mn-ea"/>
                          <a:ea typeface="+mn-ea"/>
                          <a:cs typeface="+mn-cs"/>
                        </a:rPr>
                        <a:t>-</a:t>
                      </a:r>
                      <a:r>
                        <a:rPr lang="ko-KR" altLang="en-US" sz="1200" dirty="0">
                          <a:solidFill>
                            <a:schemeClr val="tx1"/>
                          </a:solidFill>
                          <a:latin typeface="+mn-ea"/>
                          <a:ea typeface="+mn-ea"/>
                          <a:cs typeface="+mn-cs"/>
                        </a:rPr>
                        <a:t>구조</a:t>
                      </a:r>
                      <a:endParaRPr lang="en-US" altLang="ko-KR" sz="1200" dirty="0">
                        <a:solidFill>
                          <a:schemeClr val="tx1"/>
                        </a:solidFill>
                        <a:latin typeface="+mn-ea"/>
                        <a:ea typeface="+mn-ea"/>
                        <a:cs typeface="+mn-cs"/>
                      </a:endParaRPr>
                    </a:p>
                    <a:p>
                      <a:pPr marL="0" indent="0" algn="ctr" latinLnBrk="1">
                        <a:buFont typeface="Arial"/>
                        <a:buNone/>
                        <a:defRPr/>
                      </a:pPr>
                      <a:r>
                        <a:rPr lang="en-US" altLang="ko-KR" sz="1200" dirty="0">
                          <a:solidFill>
                            <a:schemeClr val="tx1"/>
                          </a:solidFill>
                          <a:latin typeface="+mn-ea"/>
                          <a:ea typeface="+mn-ea"/>
                          <a:cs typeface="+mn-cs"/>
                        </a:rPr>
                        <a:t>(</a:t>
                      </a:r>
                      <a:r>
                        <a:rPr lang="ko-KR" altLang="en-US" sz="1200" dirty="0" err="1">
                          <a:solidFill>
                            <a:schemeClr val="tx1"/>
                          </a:solidFill>
                          <a:latin typeface="+mn-ea"/>
                          <a:ea typeface="+mn-ea"/>
                          <a:cs typeface="+mn-cs"/>
                        </a:rPr>
                        <a:t>사이트맵</a:t>
                      </a:r>
                      <a:r>
                        <a:rPr lang="en-US" altLang="ko-KR" sz="1200" dirty="0">
                          <a:solidFill>
                            <a:schemeClr val="tx1"/>
                          </a:solidFill>
                          <a:latin typeface="+mn-ea"/>
                          <a:ea typeface="+mn-ea"/>
                          <a:cs typeface="+mn-cs"/>
                        </a:rPr>
                        <a:t>, </a:t>
                      </a:r>
                    </a:p>
                    <a:p>
                      <a:pPr marL="0" indent="0" algn="ctr" latinLnBrk="1">
                        <a:buFont typeface="Arial"/>
                        <a:buNone/>
                        <a:defRPr/>
                      </a:pPr>
                      <a:r>
                        <a:rPr lang="en-US" altLang="ko-KR" sz="1200" dirty="0">
                          <a:solidFill>
                            <a:schemeClr val="tx1"/>
                          </a:solidFill>
                          <a:latin typeface="+mn-ea"/>
                          <a:ea typeface="+mn-ea"/>
                          <a:cs typeface="+mn-cs"/>
                        </a:rPr>
                        <a:t>Depth)</a:t>
                      </a:r>
                      <a:endParaRPr lang="ko-KR" altLang="en-US" sz="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en-US" altLang="ko-KR" sz="1200" dirty="0">
                          <a:solidFill>
                            <a:schemeClr val="tx1"/>
                          </a:solidFill>
                        </a:rPr>
                        <a:t>Ver_1.4</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a:solidFill>
                            <a:schemeClr val="tx1"/>
                          </a:solidFill>
                        </a:rPr>
                        <a:t>박정훈</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tc>
                  <a:txBody>
                    <a:bodyPr/>
                    <a:lstStyle/>
                    <a:p>
                      <a:pPr algn="ctr" latinLnBrk="1">
                        <a:defRPr/>
                      </a:pPr>
                      <a:r>
                        <a:rPr lang="ko-KR" altLang="en-US" sz="1200" dirty="0" err="1">
                          <a:solidFill>
                            <a:schemeClr val="tx1"/>
                          </a:solidFill>
                        </a:rPr>
                        <a:t>신준영멘토님께</a:t>
                      </a:r>
                      <a:r>
                        <a:rPr lang="ko-KR" altLang="en-US" sz="1200" dirty="0">
                          <a:solidFill>
                            <a:schemeClr val="tx1"/>
                          </a:solidFill>
                        </a:rPr>
                        <a:t> </a:t>
                      </a:r>
                      <a:r>
                        <a:rPr lang="en-US" altLang="ko-KR" sz="1200" dirty="0">
                          <a:solidFill>
                            <a:schemeClr val="tx1"/>
                          </a:solidFill>
                        </a:rPr>
                        <a:t>04/10</a:t>
                      </a:r>
                      <a:r>
                        <a:rPr lang="ko-KR" altLang="en-US" sz="1200" dirty="0">
                          <a:solidFill>
                            <a:schemeClr val="tx1"/>
                          </a:solidFill>
                        </a:rPr>
                        <a:t>에 메일을 </a:t>
                      </a:r>
                      <a:r>
                        <a:rPr lang="ko-KR" altLang="en-US" sz="1200" dirty="0" err="1">
                          <a:solidFill>
                            <a:schemeClr val="tx1"/>
                          </a:solidFill>
                        </a:rPr>
                        <a:t>통해피드백을</a:t>
                      </a:r>
                      <a:r>
                        <a:rPr lang="ko-KR" altLang="en-US" sz="1200" dirty="0">
                          <a:solidFill>
                            <a:schemeClr val="tx1"/>
                          </a:solidFill>
                        </a:rPr>
                        <a:t> 받음</a:t>
                      </a:r>
                      <a:r>
                        <a:rPr lang="en-US" altLang="ko-KR" sz="1200" dirty="0">
                          <a:solidFill>
                            <a:schemeClr val="tx1"/>
                          </a:solidFill>
                        </a:rPr>
                        <a:t>.</a:t>
                      </a:r>
                    </a:p>
                    <a:p>
                      <a:pPr algn="ctr" latinLnBrk="1">
                        <a:defRPr/>
                      </a:pPr>
                      <a:r>
                        <a:rPr lang="en-US" altLang="ko-KR" sz="1200" dirty="0">
                          <a:solidFill>
                            <a:schemeClr val="tx1"/>
                          </a:solidFill>
                        </a:rPr>
                        <a:t>1.</a:t>
                      </a:r>
                      <a:r>
                        <a:rPr lang="ko-KR" altLang="en-US" sz="1200" dirty="0">
                          <a:solidFill>
                            <a:schemeClr val="tx1"/>
                          </a:solidFill>
                        </a:rPr>
                        <a:t> 정말 필요한 메뉴를 제외하고 전부 삭제할 것</a:t>
                      </a:r>
                    </a:p>
                  </a:txBody>
                  <a:tcPr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4213385312"/>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spTree>
    <p:extLst>
      <p:ext uri="{BB962C8B-B14F-4D97-AF65-F5344CB8AC3E}">
        <p14:creationId xmlns:p14="http://schemas.microsoft.com/office/powerpoint/2010/main" val="181051738"/>
      </p:ext>
    </p:extLst>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a:pPr>
            <a:r>
              <a:rPr lang="en-US" altLang="ko-KR"/>
              <a:t>2. </a:t>
            </a:r>
            <a:r>
              <a:rPr lang="ko-KR" altLang="en-US"/>
              <a:t>서비스 개요</a:t>
            </a:r>
          </a:p>
        </p:txBody>
      </p:sp>
      <p:graphicFrame>
        <p:nvGraphicFramePr>
          <p:cNvPr id="3" name="표 2"/>
          <p:cNvGraphicFramePr>
            <a:graphicFrameLocks noGrp="1"/>
          </p:cNvGraphicFramePr>
          <p:nvPr/>
        </p:nvGraphicFramePr>
        <p:xfrm>
          <a:off x="1197871" y="1772816"/>
          <a:ext cx="9797233" cy="3298407"/>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8479155">
                  <a:extLst>
                    <a:ext uri="{9D8B030D-6E8A-4147-A177-3AD203B41FA5}">
                      <a16:colId xmlns:a16="http://schemas.microsoft.com/office/drawing/2014/main" val="20001"/>
                    </a:ext>
                  </a:extLst>
                </a:gridCol>
              </a:tblGrid>
              <a:tr h="345936">
                <a:tc>
                  <a:txBody>
                    <a:bodyPr/>
                    <a:lstStyle/>
                    <a:p>
                      <a:pPr algn="ctr" latinLnBrk="1">
                        <a:defRPr/>
                      </a:pPr>
                      <a:r>
                        <a:rPr lang="ko-KR" altLang="en-US" sz="1200" b="1">
                          <a:solidFill>
                            <a:schemeClr val="tx1"/>
                          </a:solidFill>
                        </a:rPr>
                        <a:t>구분</a:t>
                      </a:r>
                    </a:p>
                  </a:txBody>
                  <a:tcPr anchor="ctr">
                    <a:lnR w="3175" cap="flat" cmpd="sng" algn="ctr">
                      <a:solidFill>
                        <a:schemeClr val="bg1">
                          <a:lumMod val="75000"/>
                        </a:schemeClr>
                      </a:solid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tc>
                  <a:txBody>
                    <a:bodyPr/>
                    <a:lstStyle/>
                    <a:p>
                      <a:pPr marL="0" marR="0" indent="0" algn="ctr" defTabSz="914400" rtl="0" eaLnBrk="1" latinLnBrk="1" hangingPunct="1">
                        <a:lnSpc>
                          <a:spcPct val="100000"/>
                        </a:lnSpc>
                        <a:spcBef>
                          <a:spcPts val="0"/>
                        </a:spcBef>
                        <a:spcAft>
                          <a:spcPts val="0"/>
                        </a:spcAft>
                        <a:buClrTx/>
                        <a:buFontTx/>
                        <a:buNone/>
                        <a:defRPr/>
                      </a:pPr>
                      <a:r>
                        <a:rPr lang="ko-KR" altLang="en-US" sz="1200" b="1">
                          <a:solidFill>
                            <a:schemeClr val="tx1"/>
                          </a:solidFill>
                        </a:rPr>
                        <a:t>내용</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75000"/>
                        </a:schemeClr>
                      </a:solidFill>
                      <a:prstDash val="solid"/>
                      <a:round/>
                      <a:headEnd w="med" len="med"/>
                      <a:tailEnd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defRPr/>
                      </a:pPr>
                      <a:r>
                        <a:rPr lang="ko-KR" altLang="en-US" sz="1200">
                          <a:solidFill>
                            <a:schemeClr val="tx1"/>
                          </a:solidFill>
                          <a:latin typeface="+mn-ea"/>
                          <a:ea typeface="+mn-ea"/>
                          <a:cs typeface="+mn-cs"/>
                        </a:rPr>
                        <a:t>기획배경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플랫폼을 개발해 보고 싶었는데 아버지가 낚시를 좋아하셔서 낚시에 관한 플랫폼을 만들어보자는 생각을 하게 되었다</a:t>
                      </a:r>
                      <a:r>
                        <a:rPr lang="en-US" altLang="ko-KR" sz="1200">
                          <a:solidFill>
                            <a:schemeClr val="tx1"/>
                          </a:solidFill>
                          <a:latin typeface="+mn-ea"/>
                          <a:ea typeface="+mn-ea"/>
                          <a:cs typeface="+mn-cs"/>
                        </a:rPr>
                        <a:t>.</a:t>
                      </a:r>
                      <a:endParaRPr lang="ko-KR" altLang="en-US"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1"/>
                  </a:ext>
                </a:extLst>
              </a:tr>
              <a:tr h="504056">
                <a:tc>
                  <a:txBody>
                    <a:bodyPr/>
                    <a:lstStyle/>
                    <a:p>
                      <a:pPr algn="ctr" latinLnBrk="1">
                        <a:lnSpc>
                          <a:spcPct val="120000"/>
                        </a:lnSpc>
                        <a:defRPr/>
                      </a:pPr>
                      <a:r>
                        <a:rPr lang="ko-KR" altLang="en-US" sz="1200">
                          <a:solidFill>
                            <a:schemeClr val="tx1"/>
                          </a:solidFill>
                          <a:latin typeface="+mn-ea"/>
                          <a:ea typeface="+mn-ea"/>
                          <a:cs typeface="+mn-cs"/>
                        </a:rPr>
                        <a:t>기획목적</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플랫폼 제작</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낚시꾼들을 위한 어종인식 기능 제공</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2"/>
                  </a:ext>
                </a:extLst>
              </a:tr>
              <a:tr h="504056">
                <a:tc>
                  <a:txBody>
                    <a:bodyPr/>
                    <a:lstStyle/>
                    <a:p>
                      <a:pPr algn="ctr" latinLnBrk="1">
                        <a:lnSpc>
                          <a:spcPct val="120000"/>
                        </a:lnSpc>
                        <a:defRPr/>
                      </a:pPr>
                      <a:r>
                        <a:rPr lang="ko-KR" altLang="en-US" sz="1200">
                          <a:solidFill>
                            <a:schemeClr val="tx1"/>
                          </a:solidFill>
                          <a:latin typeface="+mn-ea"/>
                          <a:ea typeface="+mn-ea"/>
                          <a:cs typeface="+mn-cs"/>
                        </a:rPr>
                        <a:t>기대효과</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낚시꾼들을 위한 직관적이고 간편한 플랫폼이 생긴다</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초보 낚시꾼들이 자기가 잡은 물고기가 어떤 어종인지를 쉽게 알 수 있다</a:t>
                      </a:r>
                      <a:r>
                        <a:rPr lang="en-US" altLang="ko-KR" sz="1200">
                          <a:solidFill>
                            <a:schemeClr val="tx1"/>
                          </a:solidFill>
                          <a:latin typeface="+mn-ea"/>
                          <a:ea typeface="+mn-ea"/>
                          <a:cs typeface="+mn-cs"/>
                        </a:rPr>
                        <a:t>.</a:t>
                      </a: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3"/>
                  </a:ext>
                </a:extLst>
              </a:tr>
              <a:tr h="504056">
                <a:tc>
                  <a:txBody>
                    <a:bodyPr/>
                    <a:lstStyle/>
                    <a:p>
                      <a:pPr algn="ctr" latinLnBrk="1">
                        <a:lnSpc>
                          <a:spcPct val="120000"/>
                        </a:lnSpc>
                        <a:defRPr/>
                      </a:pPr>
                      <a:r>
                        <a:rPr lang="ko-KR" altLang="en-US" sz="1200">
                          <a:solidFill>
                            <a:schemeClr val="tx1"/>
                          </a:solidFill>
                          <a:latin typeface="+mn-ea"/>
                          <a:ea typeface="+mn-ea"/>
                          <a:cs typeface="+mn-cs"/>
                        </a:rPr>
                        <a:t>기능요약</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회원관리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어종인식 기능</a:t>
                      </a:r>
                    </a:p>
                    <a:p>
                      <a:pPr marL="171450" indent="-171450" algn="just" latinLnBrk="1">
                        <a:lnSpc>
                          <a:spcPct val="130000"/>
                        </a:lnSpc>
                        <a:buFont typeface="Arial"/>
                        <a:buChar char="•"/>
                        <a:defRPr/>
                      </a:pPr>
                      <a:r>
                        <a:rPr lang="ko-KR" altLang="en-US" sz="1200">
                          <a:solidFill>
                            <a:schemeClr val="tx1"/>
                          </a:solidFill>
                          <a:latin typeface="+mn-ea"/>
                          <a:ea typeface="+mn-ea"/>
                          <a:cs typeface="+mn-cs"/>
                        </a:rPr>
                        <a:t>게시판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solidFill>
                        <a:schemeClr val="bg1">
                          <a:lumMod val="75000"/>
                        </a:schemeClr>
                      </a:solidFill>
                      <a:prstDash val="solid"/>
                      <a:round/>
                      <a:headEnd w="med" len="med"/>
                      <a:tailEnd w="med" len="med"/>
                    </a:lnB>
                    <a:noFill/>
                  </a:tcPr>
                </a:tc>
                <a:extLst>
                  <a:ext uri="{0D108BD9-81ED-4DB2-BD59-A6C34878D82A}">
                    <a16:rowId xmlns:a16="http://schemas.microsoft.com/office/drawing/2014/main" val="10004"/>
                  </a:ext>
                </a:extLst>
              </a:tr>
              <a:tr h="504056">
                <a:tc>
                  <a:txBody>
                    <a:bodyPr/>
                    <a:lstStyle/>
                    <a:p>
                      <a:pPr algn="ctr" latinLnBrk="1">
                        <a:lnSpc>
                          <a:spcPct val="120000"/>
                        </a:lnSpc>
                        <a:defRPr/>
                      </a:pPr>
                      <a:r>
                        <a:rPr lang="ko-KR" altLang="en-US" sz="1200">
                          <a:solidFill>
                            <a:schemeClr val="tx1"/>
                          </a:solidFill>
                          <a:latin typeface="+mn-ea"/>
                          <a:ea typeface="+mn-ea"/>
                          <a:cs typeface="+mn-cs"/>
                        </a:rPr>
                        <a:t>기타사항</a:t>
                      </a:r>
                    </a:p>
                  </a:txBody>
                  <a:tcPr anchor="ctr">
                    <a:lnR w="3175" cap="flat" cmpd="sng" algn="ctr">
                      <a:solidFill>
                        <a:schemeClr val="bg1">
                          <a:lumMod val="75000"/>
                        </a:schemeClr>
                      </a:solid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tc>
                  <a:txBody>
                    <a:bodyPr/>
                    <a:lstStyle/>
                    <a:p>
                      <a:pPr marL="171450" indent="-171450" algn="just" latinLnBrk="1">
                        <a:lnSpc>
                          <a:spcPct val="130000"/>
                        </a:lnSpc>
                        <a:buFont typeface="Arial"/>
                        <a:buChar char="•"/>
                        <a:defRPr/>
                      </a:pPr>
                      <a:r>
                        <a:rPr lang="ko-KR" altLang="en-US" sz="1200">
                          <a:solidFill>
                            <a:schemeClr val="tx1"/>
                          </a:solidFill>
                          <a:latin typeface="+mn-ea"/>
                          <a:ea typeface="+mn-ea"/>
                          <a:cs typeface="+mn-cs"/>
                        </a:rPr>
                        <a:t>추가할 사항</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낚시정보</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바다낚시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민물낚시</a:t>
                      </a:r>
                      <a:r>
                        <a:rPr lang="en-US" altLang="ko-KR" sz="1200">
                          <a:solidFill>
                            <a:schemeClr val="tx1"/>
                          </a:solidFill>
                          <a:latin typeface="+mn-ea"/>
                          <a:ea typeface="+mn-ea"/>
                          <a:cs typeface="+mn-cs"/>
                        </a:rPr>
                        <a:t>, </a:t>
                      </a:r>
                      <a:r>
                        <a:rPr lang="ko-KR" altLang="en-US" sz="1200">
                          <a:solidFill>
                            <a:schemeClr val="tx1"/>
                          </a:solidFill>
                          <a:latin typeface="+mn-ea"/>
                          <a:ea typeface="+mn-ea"/>
                          <a:cs typeface="+mn-cs"/>
                        </a:rPr>
                        <a:t>조황</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제공하는 기능</a:t>
                      </a:r>
                      <a:r>
                        <a:rPr lang="en-US" altLang="ko-KR" sz="1200">
                          <a:solidFill>
                            <a:schemeClr val="tx1"/>
                          </a:solidFill>
                          <a:latin typeface="+mn-ea"/>
                          <a:ea typeface="+mn-ea"/>
                          <a:cs typeface="+mn-cs"/>
                        </a:rPr>
                        <a:t>,</a:t>
                      </a:r>
                      <a:r>
                        <a:rPr lang="ko-KR" altLang="en-US" sz="1200">
                          <a:solidFill>
                            <a:schemeClr val="tx1"/>
                          </a:solidFill>
                          <a:latin typeface="+mn-ea"/>
                          <a:ea typeface="+mn-ea"/>
                          <a:cs typeface="+mn-cs"/>
                        </a:rPr>
                        <a:t> 낚시용품 판매 기능</a:t>
                      </a:r>
                      <a:r>
                        <a:rPr lang="en-US" altLang="ko-KR" sz="1200">
                          <a:solidFill>
                            <a:schemeClr val="tx1"/>
                          </a:solidFill>
                          <a:latin typeface="+mn-ea"/>
                          <a:ea typeface="+mn-ea"/>
                          <a:cs typeface="+mn-cs"/>
                        </a:rPr>
                        <a:t>)</a:t>
                      </a:r>
                    </a:p>
                    <a:p>
                      <a:pPr marL="171450" indent="-171450" algn="just" latinLnBrk="1">
                        <a:lnSpc>
                          <a:spcPct val="130000"/>
                        </a:lnSpc>
                        <a:buFont typeface="Arial"/>
                        <a:buChar char="•"/>
                        <a:defRPr/>
                      </a:pPr>
                      <a:r>
                        <a:rPr lang="ko-KR" altLang="en-US" sz="1200">
                          <a:solidFill>
                            <a:schemeClr val="tx1"/>
                          </a:solidFill>
                          <a:latin typeface="+mn-ea"/>
                          <a:ea typeface="+mn-ea"/>
                          <a:cs typeface="+mn-cs"/>
                        </a:rPr>
                        <a:t>중고거래 기능</a:t>
                      </a:r>
                      <a:endParaRPr lang="en-US" altLang="ko-KR" sz="1200">
                        <a:solidFill>
                          <a:schemeClr val="tx1"/>
                        </a:solidFill>
                        <a:latin typeface="+mn-ea"/>
                        <a:ea typeface="+mn-ea"/>
                        <a:cs typeface="+mn-cs"/>
                      </a:endParaRPr>
                    </a:p>
                  </a:txBody>
                  <a:tcPr anchor="ctr">
                    <a:lnL w="3175" cap="flat" cmpd="sng" algn="ctr">
                      <a:solidFill>
                        <a:schemeClr val="bg1">
                          <a:lumMod val="75000"/>
                        </a:schemeClr>
                      </a:solidFill>
                      <a:prstDash val="solid"/>
                      <a:round/>
                      <a:headEnd w="med" len="med"/>
                      <a:tailEnd w="med" len="med"/>
                    </a:lnL>
                    <a:lnR w="3175" cap="flat" cmpd="sng" algn="ctr">
                      <a:noFill/>
                      <a:prstDash val="solid"/>
                      <a:round/>
                      <a:headEnd w="med" len="med"/>
                      <a:tailEnd w="med" len="med"/>
                    </a:lnR>
                    <a:lnT w="3175" cap="flat" cmpd="sng" algn="ctr">
                      <a:solidFill>
                        <a:schemeClr val="bg1">
                          <a:lumMod val="75000"/>
                        </a:schemeClr>
                      </a:solidFill>
                      <a:prstDash val="solid"/>
                      <a:round/>
                      <a:headEnd w="med" len="med"/>
                      <a:tailEnd w="med" len="med"/>
                    </a:lnT>
                    <a:lnB w="3175" cap="flat" cmpd="sng" algn="ctr">
                      <a:noFill/>
                      <a:prstDash val="sysDot"/>
                      <a:round/>
                      <a:headEnd w="med" len="med"/>
                      <a:tailEnd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5</a:t>
            </a:fld>
            <a:endParaRPr lang="en-US" altLang="en-US" sz="900"/>
          </a:p>
        </p:txBody>
      </p: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672" y="371730"/>
            <a:ext cx="11425269" cy="611352"/>
          </a:xfrm>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753618760"/>
              </p:ext>
            </p:extLst>
          </p:nvPr>
        </p:nvGraphicFramePr>
        <p:xfrm>
          <a:off x="435780" y="1268760"/>
          <a:ext cx="11344477" cy="4536502"/>
        </p:xfrm>
        <a:graphic>
          <a:graphicData uri="http://schemas.openxmlformats.org/drawingml/2006/table">
            <a:tbl>
              <a:tblPr>
                <a:tableStyleId>{5C22544A-7EE6-4342-B048-85BDC9FD1C3A}</a:tableStyleId>
              </a:tblPr>
              <a:tblGrid>
                <a:gridCol w="1546087">
                  <a:extLst>
                    <a:ext uri="{9D8B030D-6E8A-4147-A177-3AD203B41FA5}">
                      <a16:colId xmlns:a16="http://schemas.microsoft.com/office/drawing/2014/main" val="20000"/>
                    </a:ext>
                  </a:extLst>
                </a:gridCol>
                <a:gridCol w="326613">
                  <a:extLst>
                    <a:ext uri="{9D8B030D-6E8A-4147-A177-3AD203B41FA5}">
                      <a16:colId xmlns:a16="http://schemas.microsoft.com/office/drawing/2014/main" val="20005"/>
                    </a:ext>
                  </a:extLst>
                </a:gridCol>
                <a:gridCol w="326613">
                  <a:extLst>
                    <a:ext uri="{9D8B030D-6E8A-4147-A177-3AD203B41FA5}">
                      <a16:colId xmlns:a16="http://schemas.microsoft.com/office/drawing/2014/main" val="1210293000"/>
                    </a:ext>
                  </a:extLst>
                </a:gridCol>
                <a:gridCol w="326613">
                  <a:extLst>
                    <a:ext uri="{9D8B030D-6E8A-4147-A177-3AD203B41FA5}">
                      <a16:colId xmlns:a16="http://schemas.microsoft.com/office/drawing/2014/main" val="771077012"/>
                    </a:ext>
                  </a:extLst>
                </a:gridCol>
                <a:gridCol w="326613">
                  <a:extLst>
                    <a:ext uri="{9D8B030D-6E8A-4147-A177-3AD203B41FA5}">
                      <a16:colId xmlns:a16="http://schemas.microsoft.com/office/drawing/2014/main" val="1751215459"/>
                    </a:ext>
                  </a:extLst>
                </a:gridCol>
                <a:gridCol w="326613">
                  <a:extLst>
                    <a:ext uri="{9D8B030D-6E8A-4147-A177-3AD203B41FA5}">
                      <a16:colId xmlns:a16="http://schemas.microsoft.com/office/drawing/2014/main" val="2329614714"/>
                    </a:ext>
                  </a:extLst>
                </a:gridCol>
                <a:gridCol w="326613">
                  <a:extLst>
                    <a:ext uri="{9D8B030D-6E8A-4147-A177-3AD203B41FA5}">
                      <a16:colId xmlns:a16="http://schemas.microsoft.com/office/drawing/2014/main" val="4138862234"/>
                    </a:ext>
                  </a:extLst>
                </a:gridCol>
                <a:gridCol w="326613">
                  <a:extLst>
                    <a:ext uri="{9D8B030D-6E8A-4147-A177-3AD203B41FA5}">
                      <a16:colId xmlns:a16="http://schemas.microsoft.com/office/drawing/2014/main" val="1466799666"/>
                    </a:ext>
                  </a:extLst>
                </a:gridCol>
                <a:gridCol w="326613">
                  <a:extLst>
                    <a:ext uri="{9D8B030D-6E8A-4147-A177-3AD203B41FA5}">
                      <a16:colId xmlns:a16="http://schemas.microsoft.com/office/drawing/2014/main" val="1166345259"/>
                    </a:ext>
                  </a:extLst>
                </a:gridCol>
                <a:gridCol w="326613">
                  <a:extLst>
                    <a:ext uri="{9D8B030D-6E8A-4147-A177-3AD203B41FA5}">
                      <a16:colId xmlns:a16="http://schemas.microsoft.com/office/drawing/2014/main" val="3321272262"/>
                    </a:ext>
                  </a:extLst>
                </a:gridCol>
                <a:gridCol w="326613">
                  <a:extLst>
                    <a:ext uri="{9D8B030D-6E8A-4147-A177-3AD203B41FA5}">
                      <a16:colId xmlns:a16="http://schemas.microsoft.com/office/drawing/2014/main" val="145268743"/>
                    </a:ext>
                  </a:extLst>
                </a:gridCol>
                <a:gridCol w="326613">
                  <a:extLst>
                    <a:ext uri="{9D8B030D-6E8A-4147-A177-3AD203B41FA5}">
                      <a16:colId xmlns:a16="http://schemas.microsoft.com/office/drawing/2014/main" val="2076996497"/>
                    </a:ext>
                  </a:extLst>
                </a:gridCol>
                <a:gridCol w="326613">
                  <a:extLst>
                    <a:ext uri="{9D8B030D-6E8A-4147-A177-3AD203B41FA5}">
                      <a16:colId xmlns:a16="http://schemas.microsoft.com/office/drawing/2014/main" val="3842149454"/>
                    </a:ext>
                  </a:extLst>
                </a:gridCol>
                <a:gridCol w="326613">
                  <a:extLst>
                    <a:ext uri="{9D8B030D-6E8A-4147-A177-3AD203B41FA5}">
                      <a16:colId xmlns:a16="http://schemas.microsoft.com/office/drawing/2014/main" val="3305853063"/>
                    </a:ext>
                  </a:extLst>
                </a:gridCol>
                <a:gridCol w="326613">
                  <a:extLst>
                    <a:ext uri="{9D8B030D-6E8A-4147-A177-3AD203B41FA5}">
                      <a16:colId xmlns:a16="http://schemas.microsoft.com/office/drawing/2014/main" val="1283256527"/>
                    </a:ext>
                  </a:extLst>
                </a:gridCol>
                <a:gridCol w="326613">
                  <a:extLst>
                    <a:ext uri="{9D8B030D-6E8A-4147-A177-3AD203B41FA5}">
                      <a16:colId xmlns:a16="http://schemas.microsoft.com/office/drawing/2014/main" val="2607509520"/>
                    </a:ext>
                  </a:extLst>
                </a:gridCol>
                <a:gridCol w="326613">
                  <a:extLst>
                    <a:ext uri="{9D8B030D-6E8A-4147-A177-3AD203B41FA5}">
                      <a16:colId xmlns:a16="http://schemas.microsoft.com/office/drawing/2014/main" val="49912814"/>
                    </a:ext>
                  </a:extLst>
                </a:gridCol>
                <a:gridCol w="326613">
                  <a:extLst>
                    <a:ext uri="{9D8B030D-6E8A-4147-A177-3AD203B41FA5}">
                      <a16:colId xmlns:a16="http://schemas.microsoft.com/office/drawing/2014/main" val="3217253255"/>
                    </a:ext>
                  </a:extLst>
                </a:gridCol>
                <a:gridCol w="326613">
                  <a:extLst>
                    <a:ext uri="{9D8B030D-6E8A-4147-A177-3AD203B41FA5}">
                      <a16:colId xmlns:a16="http://schemas.microsoft.com/office/drawing/2014/main" val="2529008062"/>
                    </a:ext>
                  </a:extLst>
                </a:gridCol>
                <a:gridCol w="326613">
                  <a:extLst>
                    <a:ext uri="{9D8B030D-6E8A-4147-A177-3AD203B41FA5}">
                      <a16:colId xmlns:a16="http://schemas.microsoft.com/office/drawing/2014/main" val="2876587135"/>
                    </a:ext>
                  </a:extLst>
                </a:gridCol>
                <a:gridCol w="326613">
                  <a:extLst>
                    <a:ext uri="{9D8B030D-6E8A-4147-A177-3AD203B41FA5}">
                      <a16:colId xmlns:a16="http://schemas.microsoft.com/office/drawing/2014/main" val="206561514"/>
                    </a:ext>
                  </a:extLst>
                </a:gridCol>
                <a:gridCol w="326613">
                  <a:extLst>
                    <a:ext uri="{9D8B030D-6E8A-4147-A177-3AD203B41FA5}">
                      <a16:colId xmlns:a16="http://schemas.microsoft.com/office/drawing/2014/main" val="680085949"/>
                    </a:ext>
                  </a:extLst>
                </a:gridCol>
                <a:gridCol w="326613">
                  <a:extLst>
                    <a:ext uri="{9D8B030D-6E8A-4147-A177-3AD203B41FA5}">
                      <a16:colId xmlns:a16="http://schemas.microsoft.com/office/drawing/2014/main" val="105324567"/>
                    </a:ext>
                  </a:extLst>
                </a:gridCol>
                <a:gridCol w="326613">
                  <a:extLst>
                    <a:ext uri="{9D8B030D-6E8A-4147-A177-3AD203B41FA5}">
                      <a16:colId xmlns:a16="http://schemas.microsoft.com/office/drawing/2014/main" val="1787513395"/>
                    </a:ext>
                  </a:extLst>
                </a:gridCol>
                <a:gridCol w="326613">
                  <a:extLst>
                    <a:ext uri="{9D8B030D-6E8A-4147-A177-3AD203B41FA5}">
                      <a16:colId xmlns:a16="http://schemas.microsoft.com/office/drawing/2014/main" val="1022291906"/>
                    </a:ext>
                  </a:extLst>
                </a:gridCol>
                <a:gridCol w="326613">
                  <a:extLst>
                    <a:ext uri="{9D8B030D-6E8A-4147-A177-3AD203B41FA5}">
                      <a16:colId xmlns:a16="http://schemas.microsoft.com/office/drawing/2014/main" val="1816887057"/>
                    </a:ext>
                  </a:extLst>
                </a:gridCol>
                <a:gridCol w="326613">
                  <a:extLst>
                    <a:ext uri="{9D8B030D-6E8A-4147-A177-3AD203B41FA5}">
                      <a16:colId xmlns:a16="http://schemas.microsoft.com/office/drawing/2014/main" val="465159316"/>
                    </a:ext>
                  </a:extLst>
                </a:gridCol>
                <a:gridCol w="326613">
                  <a:extLst>
                    <a:ext uri="{9D8B030D-6E8A-4147-A177-3AD203B41FA5}">
                      <a16:colId xmlns:a16="http://schemas.microsoft.com/office/drawing/2014/main" val="2541842048"/>
                    </a:ext>
                  </a:extLst>
                </a:gridCol>
                <a:gridCol w="326613">
                  <a:extLst>
                    <a:ext uri="{9D8B030D-6E8A-4147-A177-3AD203B41FA5}">
                      <a16:colId xmlns:a16="http://schemas.microsoft.com/office/drawing/2014/main" val="2490992035"/>
                    </a:ext>
                  </a:extLst>
                </a:gridCol>
                <a:gridCol w="326613">
                  <a:extLst>
                    <a:ext uri="{9D8B030D-6E8A-4147-A177-3AD203B41FA5}">
                      <a16:colId xmlns:a16="http://schemas.microsoft.com/office/drawing/2014/main" val="2791258102"/>
                    </a:ext>
                  </a:extLst>
                </a:gridCol>
                <a:gridCol w="326613">
                  <a:extLst>
                    <a:ext uri="{9D8B030D-6E8A-4147-A177-3AD203B41FA5}">
                      <a16:colId xmlns:a16="http://schemas.microsoft.com/office/drawing/2014/main" val="3233357298"/>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4</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ko-KR" altLang="en-US" sz="1200" dirty="0" err="1">
                          <a:solidFill>
                            <a:schemeClr val="tx1"/>
                          </a:solidFill>
                          <a:latin typeface="+mn-ea"/>
                          <a:ea typeface="+mn-ea"/>
                        </a:rPr>
                        <a:t>기확서</a:t>
                      </a:r>
                      <a:r>
                        <a:rPr lang="ko-KR" altLang="en-US" sz="1200" dirty="0">
                          <a:solidFill>
                            <a:schemeClr val="tx1"/>
                          </a:solidFill>
                          <a:latin typeface="+mn-ea"/>
                          <a:ea typeface="+mn-ea"/>
                        </a:rPr>
                        <a:t> 작성</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HTML, CSS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err="1">
                          <a:solidFill>
                            <a:schemeClr val="tx1"/>
                          </a:solidFill>
                          <a:latin typeface="+mn-ea"/>
                          <a:ea typeface="+mn-ea"/>
                        </a:rPr>
                        <a:t>Javascript</a:t>
                      </a:r>
                      <a:r>
                        <a:rPr lang="en-US" altLang="ko-KR" sz="1200" dirty="0">
                          <a:solidFill>
                            <a:schemeClr val="tx1"/>
                          </a:solidFill>
                          <a:latin typeface="+mn-ea"/>
                          <a:ea typeface="+mn-ea"/>
                        </a:rPr>
                        <a:t> </a:t>
                      </a:r>
                      <a:r>
                        <a:rPr lang="ko-KR" altLang="en-US" sz="1200" dirty="0">
                          <a:solidFill>
                            <a:schemeClr val="tx1"/>
                          </a:solidFill>
                          <a:latin typeface="+mn-ea"/>
                          <a:ea typeface="+mn-ea"/>
                        </a:rPr>
                        <a:t>공부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141088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816609050"/>
              </p:ext>
            </p:extLst>
          </p:nvPr>
        </p:nvGraphicFramePr>
        <p:xfrm>
          <a:off x="435781" y="1268761"/>
          <a:ext cx="11320438" cy="4536505"/>
        </p:xfrm>
        <a:graphic>
          <a:graphicData uri="http://schemas.openxmlformats.org/drawingml/2006/table">
            <a:tbl>
              <a:tblPr>
                <a:tableStyleId>{5C22544A-7EE6-4342-B048-85BDC9FD1C3A}</a:tableStyleId>
              </a:tblPr>
              <a:tblGrid>
                <a:gridCol w="1499638">
                  <a:extLst>
                    <a:ext uri="{9D8B030D-6E8A-4147-A177-3AD203B41FA5}">
                      <a16:colId xmlns:a16="http://schemas.microsoft.com/office/drawing/2014/main" val="20000"/>
                    </a:ext>
                  </a:extLst>
                </a:gridCol>
                <a:gridCol w="316800">
                  <a:extLst>
                    <a:ext uri="{9D8B030D-6E8A-4147-A177-3AD203B41FA5}">
                      <a16:colId xmlns:a16="http://schemas.microsoft.com/office/drawing/2014/main" val="20005"/>
                    </a:ext>
                  </a:extLst>
                </a:gridCol>
                <a:gridCol w="316800">
                  <a:extLst>
                    <a:ext uri="{9D8B030D-6E8A-4147-A177-3AD203B41FA5}">
                      <a16:colId xmlns:a16="http://schemas.microsoft.com/office/drawing/2014/main" val="1210293000"/>
                    </a:ext>
                  </a:extLst>
                </a:gridCol>
                <a:gridCol w="316800">
                  <a:extLst>
                    <a:ext uri="{9D8B030D-6E8A-4147-A177-3AD203B41FA5}">
                      <a16:colId xmlns:a16="http://schemas.microsoft.com/office/drawing/2014/main" val="771077012"/>
                    </a:ext>
                  </a:extLst>
                </a:gridCol>
                <a:gridCol w="316800">
                  <a:extLst>
                    <a:ext uri="{9D8B030D-6E8A-4147-A177-3AD203B41FA5}">
                      <a16:colId xmlns:a16="http://schemas.microsoft.com/office/drawing/2014/main" val="1751215459"/>
                    </a:ext>
                  </a:extLst>
                </a:gridCol>
                <a:gridCol w="316800">
                  <a:extLst>
                    <a:ext uri="{9D8B030D-6E8A-4147-A177-3AD203B41FA5}">
                      <a16:colId xmlns:a16="http://schemas.microsoft.com/office/drawing/2014/main" val="2329614714"/>
                    </a:ext>
                  </a:extLst>
                </a:gridCol>
                <a:gridCol w="316800">
                  <a:extLst>
                    <a:ext uri="{9D8B030D-6E8A-4147-A177-3AD203B41FA5}">
                      <a16:colId xmlns:a16="http://schemas.microsoft.com/office/drawing/2014/main" val="4138862234"/>
                    </a:ext>
                  </a:extLst>
                </a:gridCol>
                <a:gridCol w="316800">
                  <a:extLst>
                    <a:ext uri="{9D8B030D-6E8A-4147-A177-3AD203B41FA5}">
                      <a16:colId xmlns:a16="http://schemas.microsoft.com/office/drawing/2014/main" val="1466799666"/>
                    </a:ext>
                  </a:extLst>
                </a:gridCol>
                <a:gridCol w="316800">
                  <a:extLst>
                    <a:ext uri="{9D8B030D-6E8A-4147-A177-3AD203B41FA5}">
                      <a16:colId xmlns:a16="http://schemas.microsoft.com/office/drawing/2014/main" val="1166345259"/>
                    </a:ext>
                  </a:extLst>
                </a:gridCol>
                <a:gridCol w="316800">
                  <a:extLst>
                    <a:ext uri="{9D8B030D-6E8A-4147-A177-3AD203B41FA5}">
                      <a16:colId xmlns:a16="http://schemas.microsoft.com/office/drawing/2014/main" val="3321272262"/>
                    </a:ext>
                  </a:extLst>
                </a:gridCol>
                <a:gridCol w="316800">
                  <a:extLst>
                    <a:ext uri="{9D8B030D-6E8A-4147-A177-3AD203B41FA5}">
                      <a16:colId xmlns:a16="http://schemas.microsoft.com/office/drawing/2014/main" val="145268743"/>
                    </a:ext>
                  </a:extLst>
                </a:gridCol>
                <a:gridCol w="316800">
                  <a:extLst>
                    <a:ext uri="{9D8B030D-6E8A-4147-A177-3AD203B41FA5}">
                      <a16:colId xmlns:a16="http://schemas.microsoft.com/office/drawing/2014/main" val="2076996497"/>
                    </a:ext>
                  </a:extLst>
                </a:gridCol>
                <a:gridCol w="316800">
                  <a:extLst>
                    <a:ext uri="{9D8B030D-6E8A-4147-A177-3AD203B41FA5}">
                      <a16:colId xmlns:a16="http://schemas.microsoft.com/office/drawing/2014/main" val="3842149454"/>
                    </a:ext>
                  </a:extLst>
                </a:gridCol>
                <a:gridCol w="316800">
                  <a:extLst>
                    <a:ext uri="{9D8B030D-6E8A-4147-A177-3AD203B41FA5}">
                      <a16:colId xmlns:a16="http://schemas.microsoft.com/office/drawing/2014/main" val="3305853063"/>
                    </a:ext>
                  </a:extLst>
                </a:gridCol>
                <a:gridCol w="316800">
                  <a:extLst>
                    <a:ext uri="{9D8B030D-6E8A-4147-A177-3AD203B41FA5}">
                      <a16:colId xmlns:a16="http://schemas.microsoft.com/office/drawing/2014/main" val="1283256527"/>
                    </a:ext>
                  </a:extLst>
                </a:gridCol>
                <a:gridCol w="316800">
                  <a:extLst>
                    <a:ext uri="{9D8B030D-6E8A-4147-A177-3AD203B41FA5}">
                      <a16:colId xmlns:a16="http://schemas.microsoft.com/office/drawing/2014/main" val="2607509520"/>
                    </a:ext>
                  </a:extLst>
                </a:gridCol>
                <a:gridCol w="316800">
                  <a:extLst>
                    <a:ext uri="{9D8B030D-6E8A-4147-A177-3AD203B41FA5}">
                      <a16:colId xmlns:a16="http://schemas.microsoft.com/office/drawing/2014/main" val="49912814"/>
                    </a:ext>
                  </a:extLst>
                </a:gridCol>
                <a:gridCol w="316800">
                  <a:extLst>
                    <a:ext uri="{9D8B030D-6E8A-4147-A177-3AD203B41FA5}">
                      <a16:colId xmlns:a16="http://schemas.microsoft.com/office/drawing/2014/main" val="3217253255"/>
                    </a:ext>
                  </a:extLst>
                </a:gridCol>
                <a:gridCol w="316800">
                  <a:extLst>
                    <a:ext uri="{9D8B030D-6E8A-4147-A177-3AD203B41FA5}">
                      <a16:colId xmlns:a16="http://schemas.microsoft.com/office/drawing/2014/main" val="2529008062"/>
                    </a:ext>
                  </a:extLst>
                </a:gridCol>
                <a:gridCol w="316800">
                  <a:extLst>
                    <a:ext uri="{9D8B030D-6E8A-4147-A177-3AD203B41FA5}">
                      <a16:colId xmlns:a16="http://schemas.microsoft.com/office/drawing/2014/main" val="2876587135"/>
                    </a:ext>
                  </a:extLst>
                </a:gridCol>
                <a:gridCol w="316800">
                  <a:extLst>
                    <a:ext uri="{9D8B030D-6E8A-4147-A177-3AD203B41FA5}">
                      <a16:colId xmlns:a16="http://schemas.microsoft.com/office/drawing/2014/main" val="206561514"/>
                    </a:ext>
                  </a:extLst>
                </a:gridCol>
                <a:gridCol w="316800">
                  <a:extLst>
                    <a:ext uri="{9D8B030D-6E8A-4147-A177-3AD203B41FA5}">
                      <a16:colId xmlns:a16="http://schemas.microsoft.com/office/drawing/2014/main" val="680085949"/>
                    </a:ext>
                  </a:extLst>
                </a:gridCol>
                <a:gridCol w="316800">
                  <a:extLst>
                    <a:ext uri="{9D8B030D-6E8A-4147-A177-3AD203B41FA5}">
                      <a16:colId xmlns:a16="http://schemas.microsoft.com/office/drawing/2014/main" val="105324567"/>
                    </a:ext>
                  </a:extLst>
                </a:gridCol>
                <a:gridCol w="316800">
                  <a:extLst>
                    <a:ext uri="{9D8B030D-6E8A-4147-A177-3AD203B41FA5}">
                      <a16:colId xmlns:a16="http://schemas.microsoft.com/office/drawing/2014/main" val="1787513395"/>
                    </a:ext>
                  </a:extLst>
                </a:gridCol>
                <a:gridCol w="316800">
                  <a:extLst>
                    <a:ext uri="{9D8B030D-6E8A-4147-A177-3AD203B41FA5}">
                      <a16:colId xmlns:a16="http://schemas.microsoft.com/office/drawing/2014/main" val="1022291906"/>
                    </a:ext>
                  </a:extLst>
                </a:gridCol>
                <a:gridCol w="316800">
                  <a:extLst>
                    <a:ext uri="{9D8B030D-6E8A-4147-A177-3AD203B41FA5}">
                      <a16:colId xmlns:a16="http://schemas.microsoft.com/office/drawing/2014/main" val="1816887057"/>
                    </a:ext>
                  </a:extLst>
                </a:gridCol>
                <a:gridCol w="316800">
                  <a:extLst>
                    <a:ext uri="{9D8B030D-6E8A-4147-A177-3AD203B41FA5}">
                      <a16:colId xmlns:a16="http://schemas.microsoft.com/office/drawing/2014/main" val="465159316"/>
                    </a:ext>
                  </a:extLst>
                </a:gridCol>
                <a:gridCol w="316800">
                  <a:extLst>
                    <a:ext uri="{9D8B030D-6E8A-4147-A177-3AD203B41FA5}">
                      <a16:colId xmlns:a16="http://schemas.microsoft.com/office/drawing/2014/main" val="2541842048"/>
                    </a:ext>
                  </a:extLst>
                </a:gridCol>
                <a:gridCol w="316800">
                  <a:extLst>
                    <a:ext uri="{9D8B030D-6E8A-4147-A177-3AD203B41FA5}">
                      <a16:colId xmlns:a16="http://schemas.microsoft.com/office/drawing/2014/main" val="2490992035"/>
                    </a:ext>
                  </a:extLst>
                </a:gridCol>
                <a:gridCol w="316800">
                  <a:extLst>
                    <a:ext uri="{9D8B030D-6E8A-4147-A177-3AD203B41FA5}">
                      <a16:colId xmlns:a16="http://schemas.microsoft.com/office/drawing/2014/main" val="2791258102"/>
                    </a:ext>
                  </a:extLst>
                </a:gridCol>
                <a:gridCol w="316800">
                  <a:extLst>
                    <a:ext uri="{9D8B030D-6E8A-4147-A177-3AD203B41FA5}">
                      <a16:colId xmlns:a16="http://schemas.microsoft.com/office/drawing/2014/main" val="3233357298"/>
                    </a:ext>
                  </a:extLst>
                </a:gridCol>
                <a:gridCol w="316800">
                  <a:extLst>
                    <a:ext uri="{9D8B030D-6E8A-4147-A177-3AD203B41FA5}">
                      <a16:colId xmlns:a16="http://schemas.microsoft.com/office/drawing/2014/main" val="1616724184"/>
                    </a:ext>
                  </a:extLst>
                </a:gridCol>
              </a:tblGrid>
              <a:tr h="465114">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5</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tx1"/>
                        </a:solidFill>
                      </a:endParaRPr>
                    </a:p>
                  </a:txBody>
                  <a:tcPr anchor="ctr">
                    <a:lnL w="3175"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no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78404106"/>
                  </a:ext>
                </a:extLst>
              </a:tr>
              <a:tr h="569023">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31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875592">
                <a:tc>
                  <a:txBody>
                    <a:bodyPr/>
                    <a:lstStyle/>
                    <a:p>
                      <a:pPr algn="ctr" latinLnBrk="1">
                        <a:lnSpc>
                          <a:spcPct val="120000"/>
                        </a:lnSpc>
                      </a:pPr>
                      <a:r>
                        <a:rPr lang="ko-KR" altLang="en-US" sz="1200" dirty="0">
                          <a:solidFill>
                            <a:schemeClr val="tx1"/>
                          </a:solidFill>
                          <a:latin typeface="+mn-ea"/>
                          <a:ea typeface="+mn-ea"/>
                        </a:rPr>
                        <a:t>사용자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75592">
                <a:tc>
                  <a:txBody>
                    <a:bodyPr/>
                    <a:lstStyle/>
                    <a:p>
                      <a:pPr algn="ctr" latinLnBrk="1">
                        <a:lnSpc>
                          <a:spcPct val="120000"/>
                        </a:lnSpc>
                      </a:pPr>
                      <a:r>
                        <a:rPr lang="ko-KR" altLang="en-US" sz="1200" dirty="0">
                          <a:solidFill>
                            <a:schemeClr val="tx1"/>
                          </a:solidFill>
                          <a:latin typeface="+mn-ea"/>
                          <a:ea typeface="+mn-ea"/>
                        </a:rPr>
                        <a:t>사용자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75592">
                <a:tc>
                  <a:txBody>
                    <a:bodyPr/>
                    <a:lstStyle/>
                    <a:p>
                      <a:pPr algn="ctr" latinLnBrk="1">
                        <a:lnSpc>
                          <a:spcPct val="120000"/>
                        </a:lnSpc>
                      </a:pPr>
                      <a:r>
                        <a:rPr lang="ko-KR" altLang="en-US" sz="1200" dirty="0">
                          <a:solidFill>
                            <a:schemeClr val="tx1"/>
                          </a:solidFill>
                          <a:latin typeface="+mn-ea"/>
                          <a:ea typeface="+mn-ea"/>
                        </a:rPr>
                        <a:t>관리자 메인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834700"/>
                  </a:ext>
                </a:extLst>
              </a:tr>
              <a:tr h="875592">
                <a:tc>
                  <a:txBody>
                    <a:bodyPr/>
                    <a:lstStyle/>
                    <a:p>
                      <a:pPr algn="ctr" latinLnBrk="1">
                        <a:lnSpc>
                          <a:spcPct val="120000"/>
                        </a:lnSpc>
                      </a:pPr>
                      <a:r>
                        <a:rPr lang="ko-KR" altLang="en-US" sz="1200" dirty="0">
                          <a:solidFill>
                            <a:schemeClr val="tx1"/>
                          </a:solidFill>
                          <a:latin typeface="+mn-ea"/>
                          <a:ea typeface="+mn-ea"/>
                        </a:rPr>
                        <a:t>관리자 메뉴 페이지 제작</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58147709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289699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dirty="0"/>
              <a:t>2. </a:t>
            </a:r>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3915748224"/>
              </p:ext>
            </p:extLst>
          </p:nvPr>
        </p:nvGraphicFramePr>
        <p:xfrm>
          <a:off x="435780" y="1268760"/>
          <a:ext cx="11344472" cy="4536502"/>
        </p:xfrm>
        <a:graphic>
          <a:graphicData uri="http://schemas.openxmlformats.org/drawingml/2006/table">
            <a:tbl>
              <a:tblPr>
                <a:tableStyleId>{5C22544A-7EE6-4342-B048-85BDC9FD1C3A}</a:tableStyleId>
              </a:tblPr>
              <a:tblGrid>
                <a:gridCol w="2086811">
                  <a:extLst>
                    <a:ext uri="{9D8B030D-6E8A-4147-A177-3AD203B41FA5}">
                      <a16:colId xmlns:a16="http://schemas.microsoft.com/office/drawing/2014/main" val="20000"/>
                    </a:ext>
                  </a:extLst>
                </a:gridCol>
                <a:gridCol w="440841">
                  <a:extLst>
                    <a:ext uri="{9D8B030D-6E8A-4147-A177-3AD203B41FA5}">
                      <a16:colId xmlns:a16="http://schemas.microsoft.com/office/drawing/2014/main" val="20005"/>
                    </a:ext>
                  </a:extLst>
                </a:gridCol>
                <a:gridCol w="440841">
                  <a:extLst>
                    <a:ext uri="{9D8B030D-6E8A-4147-A177-3AD203B41FA5}">
                      <a16:colId xmlns:a16="http://schemas.microsoft.com/office/drawing/2014/main" val="1210293000"/>
                    </a:ext>
                  </a:extLst>
                </a:gridCol>
                <a:gridCol w="440841">
                  <a:extLst>
                    <a:ext uri="{9D8B030D-6E8A-4147-A177-3AD203B41FA5}">
                      <a16:colId xmlns:a16="http://schemas.microsoft.com/office/drawing/2014/main" val="771077012"/>
                    </a:ext>
                  </a:extLst>
                </a:gridCol>
                <a:gridCol w="440841">
                  <a:extLst>
                    <a:ext uri="{9D8B030D-6E8A-4147-A177-3AD203B41FA5}">
                      <a16:colId xmlns:a16="http://schemas.microsoft.com/office/drawing/2014/main" val="1751215459"/>
                    </a:ext>
                  </a:extLst>
                </a:gridCol>
                <a:gridCol w="440841">
                  <a:extLst>
                    <a:ext uri="{9D8B030D-6E8A-4147-A177-3AD203B41FA5}">
                      <a16:colId xmlns:a16="http://schemas.microsoft.com/office/drawing/2014/main" val="2329614714"/>
                    </a:ext>
                  </a:extLst>
                </a:gridCol>
                <a:gridCol w="440841">
                  <a:extLst>
                    <a:ext uri="{9D8B030D-6E8A-4147-A177-3AD203B41FA5}">
                      <a16:colId xmlns:a16="http://schemas.microsoft.com/office/drawing/2014/main" val="4138862234"/>
                    </a:ext>
                  </a:extLst>
                </a:gridCol>
                <a:gridCol w="440841">
                  <a:extLst>
                    <a:ext uri="{9D8B030D-6E8A-4147-A177-3AD203B41FA5}">
                      <a16:colId xmlns:a16="http://schemas.microsoft.com/office/drawing/2014/main" val="1466799666"/>
                    </a:ext>
                  </a:extLst>
                </a:gridCol>
                <a:gridCol w="440841">
                  <a:extLst>
                    <a:ext uri="{9D8B030D-6E8A-4147-A177-3AD203B41FA5}">
                      <a16:colId xmlns:a16="http://schemas.microsoft.com/office/drawing/2014/main" val="1166345259"/>
                    </a:ext>
                  </a:extLst>
                </a:gridCol>
                <a:gridCol w="440841">
                  <a:extLst>
                    <a:ext uri="{9D8B030D-6E8A-4147-A177-3AD203B41FA5}">
                      <a16:colId xmlns:a16="http://schemas.microsoft.com/office/drawing/2014/main" val="3321272262"/>
                    </a:ext>
                  </a:extLst>
                </a:gridCol>
                <a:gridCol w="440841">
                  <a:extLst>
                    <a:ext uri="{9D8B030D-6E8A-4147-A177-3AD203B41FA5}">
                      <a16:colId xmlns:a16="http://schemas.microsoft.com/office/drawing/2014/main" val="145268743"/>
                    </a:ext>
                  </a:extLst>
                </a:gridCol>
                <a:gridCol w="440841">
                  <a:extLst>
                    <a:ext uri="{9D8B030D-6E8A-4147-A177-3AD203B41FA5}">
                      <a16:colId xmlns:a16="http://schemas.microsoft.com/office/drawing/2014/main" val="2076996497"/>
                    </a:ext>
                  </a:extLst>
                </a:gridCol>
                <a:gridCol w="440841">
                  <a:extLst>
                    <a:ext uri="{9D8B030D-6E8A-4147-A177-3AD203B41FA5}">
                      <a16:colId xmlns:a16="http://schemas.microsoft.com/office/drawing/2014/main" val="3842149454"/>
                    </a:ext>
                  </a:extLst>
                </a:gridCol>
                <a:gridCol w="440841">
                  <a:extLst>
                    <a:ext uri="{9D8B030D-6E8A-4147-A177-3AD203B41FA5}">
                      <a16:colId xmlns:a16="http://schemas.microsoft.com/office/drawing/2014/main" val="3305853063"/>
                    </a:ext>
                  </a:extLst>
                </a:gridCol>
                <a:gridCol w="440841">
                  <a:extLst>
                    <a:ext uri="{9D8B030D-6E8A-4147-A177-3AD203B41FA5}">
                      <a16:colId xmlns:a16="http://schemas.microsoft.com/office/drawing/2014/main" val="1283256527"/>
                    </a:ext>
                  </a:extLst>
                </a:gridCol>
                <a:gridCol w="440841">
                  <a:extLst>
                    <a:ext uri="{9D8B030D-6E8A-4147-A177-3AD203B41FA5}">
                      <a16:colId xmlns:a16="http://schemas.microsoft.com/office/drawing/2014/main" val="2607509520"/>
                    </a:ext>
                  </a:extLst>
                </a:gridCol>
                <a:gridCol w="440841">
                  <a:extLst>
                    <a:ext uri="{9D8B030D-6E8A-4147-A177-3AD203B41FA5}">
                      <a16:colId xmlns:a16="http://schemas.microsoft.com/office/drawing/2014/main" val="49912814"/>
                    </a:ext>
                  </a:extLst>
                </a:gridCol>
                <a:gridCol w="440841">
                  <a:extLst>
                    <a:ext uri="{9D8B030D-6E8A-4147-A177-3AD203B41FA5}">
                      <a16:colId xmlns:a16="http://schemas.microsoft.com/office/drawing/2014/main" val="3217253255"/>
                    </a:ext>
                  </a:extLst>
                </a:gridCol>
                <a:gridCol w="440841">
                  <a:extLst>
                    <a:ext uri="{9D8B030D-6E8A-4147-A177-3AD203B41FA5}">
                      <a16:colId xmlns:a16="http://schemas.microsoft.com/office/drawing/2014/main" val="2529008062"/>
                    </a:ext>
                  </a:extLst>
                </a:gridCol>
                <a:gridCol w="440841">
                  <a:extLst>
                    <a:ext uri="{9D8B030D-6E8A-4147-A177-3AD203B41FA5}">
                      <a16:colId xmlns:a16="http://schemas.microsoft.com/office/drawing/2014/main" val="2876587135"/>
                    </a:ext>
                  </a:extLst>
                </a:gridCol>
                <a:gridCol w="440841">
                  <a:extLst>
                    <a:ext uri="{9D8B030D-6E8A-4147-A177-3AD203B41FA5}">
                      <a16:colId xmlns:a16="http://schemas.microsoft.com/office/drawing/2014/main" val="206561514"/>
                    </a:ext>
                  </a:extLst>
                </a:gridCol>
                <a:gridCol w="440841">
                  <a:extLst>
                    <a:ext uri="{9D8B030D-6E8A-4147-A177-3AD203B41FA5}">
                      <a16:colId xmlns:a16="http://schemas.microsoft.com/office/drawing/2014/main" val="680085949"/>
                    </a:ext>
                  </a:extLst>
                </a:gridCol>
              </a:tblGrid>
              <a:tr h="576357">
                <a:tc rowSpan="2">
                  <a:txBody>
                    <a:bodyPr/>
                    <a:lstStyle/>
                    <a:p>
                      <a:pPr algn="ctr" latinLnBrk="1"/>
                      <a:r>
                        <a:rPr lang="ko-KR" altLang="en-US" sz="1200" b="1" dirty="0">
                          <a:solidFill>
                            <a:schemeClr val="tx1"/>
                          </a:solidFill>
                        </a:rPr>
                        <a:t>기획일정</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lumMod val="85000"/>
                      </a:schemeClr>
                    </a:solidFill>
                  </a:tcPr>
                </a:tc>
                <a:tc gridSpan="2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solidFill>
                        </a:rPr>
                        <a:t>6</a:t>
                      </a:r>
                      <a:r>
                        <a:rPr lang="ko-KR" altLang="en-US" sz="1200" b="1" dirty="0">
                          <a:solidFill>
                            <a:schemeClr val="tx1"/>
                          </a:solidFill>
                        </a:rPr>
                        <a:t>월</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78404106"/>
                  </a:ext>
                </a:extLst>
              </a:tr>
              <a:tr h="705118">
                <a:tc vMerge="1">
                  <a:txBody>
                    <a:bodyPr/>
                    <a:lstStyle/>
                    <a:p>
                      <a:pPr algn="ctr" latinLnBrk="1"/>
                      <a:endParaRPr lang="ko-KR" altLang="en-US" sz="1200" b="1" dirty="0">
                        <a:solidFill>
                          <a:schemeClr val="tx1"/>
                        </a:solidFill>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12</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13</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14</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15</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16</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17</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a:solidFill>
                            <a:schemeClr val="tx1"/>
                          </a:solidFill>
                        </a:rPr>
                        <a:t>18</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19</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20</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50" b="0" dirty="0">
                          <a:solidFill>
                            <a:schemeClr val="tx1"/>
                          </a:solidFill>
                        </a:rPr>
                        <a:t>21</a:t>
                      </a:r>
                      <a:endParaRPr lang="ko-KR" altLang="en-US" sz="950" b="0" dirty="0">
                        <a:solidFill>
                          <a:schemeClr val="tx1"/>
                        </a:solidFill>
                      </a:endParaRP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085009">
                <a:tc>
                  <a:txBody>
                    <a:bodyPr/>
                    <a:lstStyle/>
                    <a:p>
                      <a:pPr algn="ctr" latinLnBrk="1">
                        <a:lnSpc>
                          <a:spcPct val="120000"/>
                        </a:lnSpc>
                      </a:pPr>
                      <a:r>
                        <a:rPr lang="en-US" altLang="ko-KR" sz="1200" dirty="0">
                          <a:solidFill>
                            <a:schemeClr val="tx1"/>
                          </a:solidFill>
                          <a:latin typeface="+mn-ea"/>
                          <a:ea typeface="+mn-ea"/>
                        </a:rPr>
                        <a:t>User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회원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latinLnBrk="1">
                        <a:lnSpc>
                          <a:spcPct val="130000"/>
                        </a:lnSpc>
                        <a:buFont typeface="Arial" panose="020B0604020202020204" pitchFamily="34" charset="0"/>
                        <a:buChar char="•"/>
                      </a:pPr>
                      <a:endParaRPr lang="ko-KR" altLang="en-US"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085009">
                <a:tc>
                  <a:txBody>
                    <a:bodyPr/>
                    <a:lstStyle/>
                    <a:p>
                      <a:pPr algn="ctr" latinLnBrk="1">
                        <a:lnSpc>
                          <a:spcPct val="120000"/>
                        </a:lnSpc>
                      </a:pPr>
                      <a:r>
                        <a:rPr lang="en-US" altLang="ko-KR" sz="1200" dirty="0">
                          <a:solidFill>
                            <a:schemeClr val="tx1"/>
                          </a:solidFill>
                          <a:latin typeface="+mn-ea"/>
                          <a:ea typeface="+mn-ea"/>
                        </a:rPr>
                        <a:t>Post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게시판 관리 기능</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085009">
                <a:tc>
                  <a:txBody>
                    <a:bodyPr/>
                    <a:lstStyle/>
                    <a:p>
                      <a:pPr algn="ctr" latinLnBrk="1">
                        <a:lnSpc>
                          <a:spcPct val="120000"/>
                        </a:lnSpc>
                      </a:pPr>
                      <a:r>
                        <a:rPr lang="en-US" altLang="ko-KR" sz="1200" dirty="0">
                          <a:solidFill>
                            <a:schemeClr val="tx1"/>
                          </a:solidFill>
                          <a:latin typeface="+mn-ea"/>
                          <a:ea typeface="+mn-ea"/>
                        </a:rPr>
                        <a:t>Ban </a:t>
                      </a:r>
                      <a:r>
                        <a:rPr lang="ko-KR" altLang="en-US" sz="1200" dirty="0">
                          <a:solidFill>
                            <a:schemeClr val="tx1"/>
                          </a:solidFill>
                          <a:latin typeface="+mn-ea"/>
                          <a:ea typeface="+mn-ea"/>
                        </a:rPr>
                        <a:t>테이블 추가</a:t>
                      </a:r>
                      <a:r>
                        <a:rPr lang="en-US" altLang="ko-KR" sz="1200" dirty="0">
                          <a:solidFill>
                            <a:schemeClr val="tx1"/>
                          </a:solidFill>
                          <a:latin typeface="+mn-ea"/>
                          <a:ea typeface="+mn-ea"/>
                        </a:rPr>
                        <a:t>, </a:t>
                      </a:r>
                      <a:r>
                        <a:rPr lang="ko-KR" altLang="en-US" sz="1200" dirty="0">
                          <a:solidFill>
                            <a:schemeClr val="tx1"/>
                          </a:solidFill>
                          <a:latin typeface="+mn-ea"/>
                          <a:ea typeface="+mn-ea"/>
                        </a:rPr>
                        <a:t>사이트 전체 점검</a:t>
                      </a:r>
                    </a:p>
                  </a:txBody>
                  <a:tcPr anchor="ct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indent="0" algn="just" latinLnBrk="1">
                        <a:lnSpc>
                          <a:spcPct val="130000"/>
                        </a:lnSpc>
                        <a:buFont typeface="Arial" panose="020B0604020202020204" pitchFamily="34" charset="0"/>
                        <a:buNone/>
                      </a:pPr>
                      <a:endParaRPr lang="en-US" altLang="ko-KR" sz="1200" dirty="0">
                        <a:solidFill>
                          <a:schemeClr val="tx1"/>
                        </a:solidFill>
                        <a:latin typeface="+mn-ea"/>
                        <a:ea typeface="+mn-ea"/>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919834700"/>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Tree>
    <p:extLst>
      <p:ext uri="{BB962C8B-B14F-4D97-AF65-F5344CB8AC3E}">
        <p14:creationId xmlns:p14="http://schemas.microsoft.com/office/powerpoint/2010/main" val="2659999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직선 연결선 25">
            <a:extLst>
              <a:ext uri="{FF2B5EF4-FFF2-40B4-BE49-F238E27FC236}">
                <a16:creationId xmlns:a16="http://schemas.microsoft.com/office/drawing/2014/main" id="{C034CDDA-FB55-4860-AC56-186A79305C12}"/>
              </a:ext>
            </a:extLst>
          </p:cNvPr>
          <p:cNvCxnSpPr>
            <a:cxnSpLocks/>
            <a:stCxn id="53" idx="2"/>
            <a:endCxn id="55" idx="0"/>
          </p:cNvCxnSpPr>
          <p:nvPr/>
        </p:nvCxnSpPr>
        <p:spPr>
          <a:xfrm flipH="1">
            <a:off x="4645979" y="2889033"/>
            <a:ext cx="1777" cy="972015"/>
          </a:xfrm>
          <a:prstGeom prst="line">
            <a:avLst/>
          </a:prstGeom>
        </p:spPr>
        <p:style>
          <a:lnRef idx="1">
            <a:schemeClr val="dk1"/>
          </a:lnRef>
          <a:fillRef idx="0">
            <a:schemeClr val="dk1"/>
          </a:fillRef>
          <a:effectRef idx="0">
            <a:schemeClr val="dk1"/>
          </a:effectRef>
          <a:fontRef idx="minor">
            <a:schemeClr val="tx1"/>
          </a:fontRef>
        </p:style>
      </p:cxnSp>
      <p:cxnSp>
        <p:nvCxnSpPr>
          <p:cNvPr id="78" name="직선 연결선 77"/>
          <p:cNvCxnSpPr>
            <a:cxnSpLocks/>
            <a:stCxn id="60" idx="2"/>
            <a:endCxn id="65" idx="0"/>
          </p:cNvCxnSpPr>
          <p:nvPr/>
        </p:nvCxnSpPr>
        <p:spPr>
          <a:xfrm flipH="1">
            <a:off x="7392144" y="2888223"/>
            <a:ext cx="8085" cy="972825"/>
          </a:xfrm>
          <a:prstGeom prst="line">
            <a:avLst/>
          </a:prstGeom>
        </p:spPr>
        <p:style>
          <a:lnRef idx="1">
            <a:schemeClr val="dk1"/>
          </a:lnRef>
          <a:fillRef idx="0">
            <a:schemeClr val="dk1"/>
          </a:fillRef>
          <a:effectRef idx="0">
            <a:schemeClr val="dk1"/>
          </a:effectRef>
          <a:fontRef idx="minor">
            <a:schemeClr val="tx1"/>
          </a:fontRef>
        </p:style>
      </p:cxnSp>
      <p:sp>
        <p:nvSpPr>
          <p:cNvPr id="2" name="제목 1"/>
          <p:cNvSpPr>
            <a:spLocks noGrp="1"/>
          </p:cNvSpPr>
          <p:nvPr>
            <p:ph type="title"/>
          </p:nvPr>
        </p:nvSpPr>
        <p:spPr>
          <a:xfrm>
            <a:off x="452672" y="371730"/>
            <a:ext cx="11425269" cy="611352"/>
          </a:xfrm>
        </p:spPr>
        <p:txBody>
          <a:bodyPr/>
          <a:lstStyle/>
          <a:p>
            <a:pPr lvl="0">
              <a:defRPr/>
            </a:pPr>
            <a:r>
              <a:rPr lang="en-US" altLang="ko-KR"/>
              <a:t>3. </a:t>
            </a:r>
            <a:r>
              <a:rPr lang="ko-KR" altLang="en-US"/>
              <a:t>구조</a:t>
            </a:r>
          </a:p>
        </p:txBody>
      </p:sp>
      <p:sp>
        <p:nvSpPr>
          <p:cNvPr id="5" name="TextBox 4"/>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9</a:t>
            </a:fld>
            <a:endParaRPr lang="en-US" altLang="en-US" sz="900"/>
          </a:p>
        </p:txBody>
      </p:sp>
      <p:sp>
        <p:nvSpPr>
          <p:cNvPr id="10" name="순서도: 수행의 시작/종료 9"/>
          <p:cNvSpPr/>
          <p:nvPr/>
        </p:nvSpPr>
        <p:spPr>
          <a:xfrm>
            <a:off x="5303912" y="646672"/>
            <a:ext cx="1584176" cy="432048"/>
          </a:xfrm>
          <a:prstGeom prst="flowChartTerminator">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bg1">
                    <a:lumMod val="95000"/>
                  </a:schemeClr>
                </a:solidFill>
              </a:rPr>
              <a:t>사용자 메인</a:t>
            </a:r>
          </a:p>
        </p:txBody>
      </p:sp>
      <p:sp>
        <p:nvSpPr>
          <p:cNvPr id="53" name="순서도: 수행의 시작/종료 52"/>
          <p:cNvSpPr/>
          <p:nvPr/>
        </p:nvSpPr>
        <p:spPr>
          <a:xfrm>
            <a:off x="3791744" y="2277682"/>
            <a:ext cx="1712023" cy="611351"/>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bg1"/>
                </a:solidFill>
              </a:rPr>
              <a:t>로그인</a:t>
            </a:r>
            <a:r>
              <a:rPr lang="en-US" altLang="ko-KR" dirty="0">
                <a:solidFill>
                  <a:schemeClr val="bg1"/>
                </a:solidFill>
              </a:rPr>
              <a:t>/</a:t>
            </a:r>
          </a:p>
          <a:p>
            <a:pPr algn="ctr">
              <a:defRPr/>
            </a:pPr>
            <a:r>
              <a:rPr lang="ko-KR" altLang="en-US" dirty="0">
                <a:solidFill>
                  <a:schemeClr val="bg1"/>
                </a:solidFill>
              </a:rPr>
              <a:t>로그아웃</a:t>
            </a:r>
            <a:endParaRPr lang="en-US" altLang="ko-KR" dirty="0">
              <a:solidFill>
                <a:schemeClr val="bg1"/>
              </a:solidFill>
            </a:endParaRPr>
          </a:p>
        </p:txBody>
      </p:sp>
      <p:sp>
        <p:nvSpPr>
          <p:cNvPr id="55" name="순서도: 수행의 시작/종료 54"/>
          <p:cNvSpPr/>
          <p:nvPr/>
        </p:nvSpPr>
        <p:spPr>
          <a:xfrm>
            <a:off x="3925899" y="386104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tx1"/>
                </a:solidFill>
              </a:rPr>
              <a:t>회원가입</a:t>
            </a:r>
            <a:endParaRPr lang="en-US" altLang="ko-KR" dirty="0">
              <a:solidFill>
                <a:schemeClr val="tx1"/>
              </a:solidFill>
            </a:endParaRPr>
          </a:p>
        </p:txBody>
      </p:sp>
      <p:sp>
        <p:nvSpPr>
          <p:cNvPr id="56" name="순서도: 수행의 시작/종료 55"/>
          <p:cNvSpPr/>
          <p:nvPr/>
        </p:nvSpPr>
        <p:spPr>
          <a:xfrm>
            <a:off x="3935761" y="3140966"/>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a:solidFill>
                  <a:schemeClr val="tx1"/>
                </a:solidFill>
              </a:rPr>
              <a:t>로그인</a:t>
            </a:r>
            <a:endParaRPr lang="en-US" altLang="ko-KR" dirty="0">
              <a:solidFill>
                <a:schemeClr val="tx1"/>
              </a:solidFill>
            </a:endParaRPr>
          </a:p>
        </p:txBody>
      </p:sp>
      <p:sp>
        <p:nvSpPr>
          <p:cNvPr id="58" name="순서도: 수행의 시작/종료 57"/>
          <p:cNvSpPr/>
          <p:nvPr/>
        </p:nvSpPr>
        <p:spPr>
          <a:xfrm>
            <a:off x="6672064" y="3135284"/>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날씨정보</a:t>
            </a:r>
            <a:endParaRPr lang="en-US" altLang="ko-KR">
              <a:solidFill>
                <a:schemeClr val="tx1"/>
              </a:solidFill>
            </a:endParaRPr>
          </a:p>
        </p:txBody>
      </p:sp>
      <p:sp>
        <p:nvSpPr>
          <p:cNvPr id="60" name="순서도: 수행의 시작/종료 59"/>
          <p:cNvSpPr/>
          <p:nvPr/>
        </p:nvSpPr>
        <p:spPr>
          <a:xfrm>
            <a:off x="6544217" y="2276872"/>
            <a:ext cx="1712023" cy="611351"/>
          </a:xfrm>
          <a:prstGeom prst="flowChartTerminator">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dirty="0" err="1">
                <a:solidFill>
                  <a:schemeClr val="bg1"/>
                </a:solidFill>
              </a:rPr>
              <a:t>낚시가는길</a:t>
            </a:r>
            <a:endParaRPr lang="en-US" altLang="ko-KR" dirty="0">
              <a:solidFill>
                <a:schemeClr val="bg1"/>
              </a:solidFill>
            </a:endParaRPr>
          </a:p>
        </p:txBody>
      </p:sp>
      <p:sp>
        <p:nvSpPr>
          <p:cNvPr id="65" name="순서도: 수행의 시작/종료 64"/>
          <p:cNvSpPr/>
          <p:nvPr/>
        </p:nvSpPr>
        <p:spPr>
          <a:xfrm>
            <a:off x="6672064" y="3861048"/>
            <a:ext cx="1440160" cy="432048"/>
          </a:xfrm>
          <a:prstGeom prst="flowChartTerminator">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solidFill>
                  <a:schemeClr val="tx1"/>
                </a:solidFill>
              </a:rPr>
              <a:t>조황문의</a:t>
            </a:r>
            <a:endParaRPr lang="en-US" altLang="ko-KR">
              <a:solidFill>
                <a:schemeClr val="tx1"/>
              </a:solidFill>
            </a:endParaRPr>
          </a:p>
        </p:txBody>
      </p:sp>
      <p:cxnSp>
        <p:nvCxnSpPr>
          <p:cNvPr id="19" name="연결선: 꺾임 18"/>
          <p:cNvCxnSpPr>
            <a:cxnSpLocks/>
            <a:stCxn id="10" idx="2"/>
            <a:endCxn id="60" idx="0"/>
          </p:cNvCxnSpPr>
          <p:nvPr/>
        </p:nvCxnSpPr>
        <p:spPr>
          <a:xfrm rot="16200000" flipH="1">
            <a:off x="6149038" y="1025681"/>
            <a:ext cx="1198152" cy="130422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0" name="연결선: 꺾임 19">
            <a:extLst>
              <a:ext uri="{FF2B5EF4-FFF2-40B4-BE49-F238E27FC236}">
                <a16:creationId xmlns:a16="http://schemas.microsoft.com/office/drawing/2014/main" id="{8AE93F9D-8703-44BB-AE2F-5FFC20E9D9A7}"/>
              </a:ext>
            </a:extLst>
          </p:cNvPr>
          <p:cNvCxnSpPr>
            <a:cxnSpLocks/>
            <a:stCxn id="10" idx="2"/>
            <a:endCxn id="53" idx="0"/>
          </p:cNvCxnSpPr>
          <p:nvPr/>
        </p:nvCxnSpPr>
        <p:spPr>
          <a:xfrm rot="5400000">
            <a:off x="4772397" y="954079"/>
            <a:ext cx="1198962" cy="1448244"/>
          </a:xfrm>
          <a:prstGeom prst="bentConnector3">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mc:Choice>
    <mc:Fallback xmlns:dsp="http://schemas.microsoft.com/office/drawing/2008/diagram" xmlns:dgm="http://schemas.openxmlformats.org/drawingml/2006/diagram" xmlns:c="http://schemas.openxmlformats.org/drawingml/2006/chart" xmlns="">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2082</Words>
  <Application>Microsoft Office PowerPoint</Application>
  <PresentationFormat>와이드스크린</PresentationFormat>
  <Paragraphs>750</Paragraphs>
  <Slides>28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28</vt:i4>
      </vt:variant>
    </vt:vector>
  </HeadingPairs>
  <TitlesOfParts>
    <vt:vector size="33" baseType="lpstr">
      <vt:lpstr>SF Pro Text Medium</vt:lpstr>
      <vt:lpstr>SF Pro Text Regular</vt:lpstr>
      <vt:lpstr>맑은 고딕</vt:lpstr>
      <vt:lpstr>Arial</vt:lpstr>
      <vt:lpstr>Office 테마</vt:lpstr>
      <vt:lpstr>Fish Book</vt:lpstr>
      <vt:lpstr>목차</vt:lpstr>
      <vt:lpstr>1. 개정이력</vt:lpstr>
      <vt:lpstr>1. 개정이력</vt:lpstr>
      <vt:lpstr>2. 서비스 개요</vt:lpstr>
      <vt:lpstr>2. 서비스 개요</vt:lpstr>
      <vt:lpstr>2. 서비스 개요</vt:lpstr>
      <vt:lpstr>2. 서비스 개요</vt:lpstr>
      <vt:lpstr>3. 구조</vt:lpstr>
      <vt:lpstr>3. 구조</vt:lpstr>
      <vt:lpstr>3. 구조</vt:lpstr>
      <vt:lpstr>3. 구조</vt:lpstr>
      <vt:lpstr>3. 구조</vt:lpstr>
      <vt:lpstr>3. 구조</vt:lpstr>
      <vt:lpstr>3. 구조</vt:lpstr>
      <vt:lpstr>3. 구조</vt:lpstr>
      <vt:lpstr>3. 구조</vt:lpstr>
      <vt:lpstr>4. 정책문서</vt:lpstr>
      <vt:lpstr>5. 화면 작성</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박정훈박정훈</cp:lastModifiedBy>
  <cp:revision>177</cp:revision>
  <dcterms:created xsi:type="dcterms:W3CDTF">2019-03-11T07:43:12Z</dcterms:created>
  <dcterms:modified xsi:type="dcterms:W3CDTF">2020-04-16T06:12:37Z</dcterms:modified>
  <cp:version/>
</cp:coreProperties>
</file>