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78" r:id="rId3"/>
    <p:sldId id="265" r:id="rId4"/>
    <p:sldId id="279" r:id="rId5"/>
    <p:sldId id="282" r:id="rId6"/>
    <p:sldId id="299" r:id="rId7"/>
    <p:sldId id="298" r:id="rId8"/>
    <p:sldId id="285" r:id="rId9"/>
    <p:sldId id="284" r:id="rId10"/>
    <p:sldId id="288" r:id="rId11"/>
    <p:sldId id="287" r:id="rId12"/>
    <p:sldId id="289" r:id="rId13"/>
    <p:sldId id="290" r:id="rId14"/>
    <p:sldId id="291" r:id="rId15"/>
    <p:sldId id="297" r:id="rId16"/>
    <p:sldId id="296" r:id="rId17"/>
    <p:sldId id="273" r:id="rId18"/>
    <p:sldId id="300" r:id="rId19"/>
    <p:sldId id="308" r:id="rId20"/>
    <p:sldId id="304" r:id="rId21"/>
    <p:sldId id="302" r:id="rId22"/>
    <p:sldId id="305" r:id="rId23"/>
    <p:sldId id="307" r:id="rId2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 id="278"/>
          </p14:sldIdLst>
        </p14:section>
        <p14:section name="document History." id="{FF903505-45CE-4FDE-900C-B7F30543DFE6}">
          <p14:sldIdLst>
            <p14:sldId id="265"/>
            <p14:sldId id="279"/>
            <p14:sldId id="282"/>
            <p14:sldId id="299"/>
            <p14:sldId id="298"/>
            <p14:sldId id="285"/>
            <p14:sldId id="284"/>
            <p14:sldId id="288"/>
            <p14:sldId id="287"/>
            <p14:sldId id="289"/>
            <p14:sldId id="290"/>
            <p14:sldId id="291"/>
            <p14:sldId id="297"/>
            <p14:sldId id="296"/>
            <p14:sldId id="273"/>
            <p14:sldId id="300"/>
            <p14:sldId id="308"/>
            <p14:sldId id="304"/>
            <p14:sldId id="302"/>
            <p14:sldId id="305"/>
            <p14:sldId id="30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박정훈박정훈" initials="박" lastIdx="1" clrIdx="1">
    <p:extLst>
      <p:ext uri="{19B8F6BF-5375-455C-9EA6-DF929625EA0E}">
        <p15:presenceInfo xmlns:p15="http://schemas.microsoft.com/office/powerpoint/2012/main" userId="722089be5ab032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82" d="100"/>
          <a:sy n="82" d="100"/>
        </p:scale>
        <p:origin x="96" y="1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2020-04-04</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3600" dirty="0"/>
              <a:t>Fish Book</a:t>
            </a:r>
            <a:endParaRPr lang="ko-KR" altLang="en-US" sz="3600" dirty="0"/>
          </a:p>
        </p:txBody>
      </p:sp>
      <p:graphicFrame>
        <p:nvGraphicFramePr>
          <p:cNvPr id="7" name="표 6">
            <a:extLst>
              <a:ext uri="{FF2B5EF4-FFF2-40B4-BE49-F238E27FC236}">
                <a16:creationId xmlns:a16="http://schemas.microsoft.com/office/drawing/2014/main" id="{7FF61245-C674-40DD-92B8-4D11FA845E6E}"/>
              </a:ext>
            </a:extLst>
          </p:cNvPr>
          <p:cNvGraphicFramePr>
            <a:graphicFrameLocks noGrp="1"/>
          </p:cNvGraphicFramePr>
          <p:nvPr>
            <p:extLst>
              <p:ext uri="{D42A27DB-BD31-4B8C-83A1-F6EECF244321}">
                <p14:modId xmlns:p14="http://schemas.microsoft.com/office/powerpoint/2010/main" val="1992144841"/>
              </p:ext>
            </p:extLst>
          </p:nvPr>
        </p:nvGraphicFramePr>
        <p:xfrm>
          <a:off x="3466915" y="4981560"/>
          <a:ext cx="5258170" cy="595660"/>
        </p:xfrm>
        <a:graphic>
          <a:graphicData uri="http://schemas.openxmlformats.org/drawingml/2006/table">
            <a:tbl>
              <a:tblPr>
                <a:tableStyleId>{5C22544A-7EE6-4342-B048-85BDC9FD1C3A}</a:tableStyleId>
              </a:tblPr>
              <a:tblGrid>
                <a:gridCol w="1044909">
                  <a:extLst>
                    <a:ext uri="{9D8B030D-6E8A-4147-A177-3AD203B41FA5}">
                      <a16:colId xmlns:a16="http://schemas.microsoft.com/office/drawing/2014/main" val="20000"/>
                    </a:ext>
                  </a:extLst>
                </a:gridCol>
                <a:gridCol w="2413061">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tblGrid>
              <a:tr h="0">
                <a:tc>
                  <a:txBody>
                    <a:bodyPr/>
                    <a:lstStyle/>
                    <a:p>
                      <a:pPr algn="ctr" latinLnBrk="1"/>
                      <a:r>
                        <a:rPr lang="ko-KR" altLang="en-US" sz="1200" b="1" dirty="0">
                          <a:solidFill>
                            <a:sysClr val="windowText" lastClr="000000"/>
                          </a:solidFill>
                        </a:rPr>
                        <a:t>최종 작성일</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0" dirty="0">
                          <a:solidFill>
                            <a:schemeClr val="tx1"/>
                          </a:solidFill>
                        </a:rPr>
                        <a:t>2020-04-04</a:t>
                      </a:r>
                      <a:endParaRPr lang="ko-KR" altLang="en-US" sz="12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1200" b="1" dirty="0">
                          <a:solidFill>
                            <a:schemeClr val="tx1"/>
                          </a:solidFill>
                        </a:rPr>
                        <a:t>버전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Ver_1.2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1340">
                <a:tc>
                  <a:txBody>
                    <a:bodyPr/>
                    <a:lstStyle/>
                    <a:p>
                      <a:pPr algn="ctr" latinLnBrk="1"/>
                      <a:r>
                        <a:rPr lang="ko-KR" altLang="en-US" sz="1200" b="1" dirty="0">
                          <a:solidFill>
                            <a:sysClr val="windowText" lastClr="000000"/>
                          </a:solidFill>
                          <a:latin typeface="+mn-ea"/>
                          <a:ea typeface="+mn-ea"/>
                        </a:rPr>
                        <a:t>최초 작성일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a:solidFill>
                            <a:schemeClr val="tx1"/>
                          </a:solidFill>
                          <a:latin typeface="+mn-ea"/>
                          <a:ea typeface="+mn-ea"/>
                        </a:rPr>
                        <a:t>2020-04-02</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buFont typeface="Arial" pitchFamily="34" charset="0"/>
                        <a:buNone/>
                      </a:pPr>
                      <a:r>
                        <a:rPr lang="ko-KR" altLang="en-US" sz="1200" b="1" dirty="0">
                          <a:solidFill>
                            <a:schemeClr val="tx1"/>
                          </a:solidFill>
                        </a:rPr>
                        <a:t>작성자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0" dirty="0">
                          <a:solidFill>
                            <a:schemeClr val="tx1"/>
                          </a:solidFill>
                          <a:latin typeface="+mn-ea"/>
                          <a:ea typeface="+mn-ea"/>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1047262265"/>
              </p:ext>
            </p:extLst>
          </p:nvPr>
        </p:nvGraphicFramePr>
        <p:xfrm>
          <a:off x="1127448" y="1329578"/>
          <a:ext cx="9721079" cy="2941950"/>
        </p:xfrm>
        <a:graphic>
          <a:graphicData uri="http://schemas.openxmlformats.org/drawingml/2006/table">
            <a:tbl>
              <a:tblPr>
                <a:tableStyleId>{5C22544A-7EE6-4342-B048-85BDC9FD1C3A}</a:tableStyleId>
              </a:tblPr>
              <a:tblGrid>
                <a:gridCol w="936104">
                  <a:extLst>
                    <a:ext uri="{9D8B030D-6E8A-4147-A177-3AD203B41FA5}">
                      <a16:colId xmlns:a16="http://schemas.microsoft.com/office/drawing/2014/main" val="20000"/>
                    </a:ext>
                  </a:extLst>
                </a:gridCol>
                <a:gridCol w="1488165">
                  <a:extLst>
                    <a:ext uri="{9D8B030D-6E8A-4147-A177-3AD203B41FA5}">
                      <a16:colId xmlns:a16="http://schemas.microsoft.com/office/drawing/2014/main" val="20001"/>
                    </a:ext>
                  </a:extLst>
                </a:gridCol>
                <a:gridCol w="1488165">
                  <a:extLst>
                    <a:ext uri="{9D8B030D-6E8A-4147-A177-3AD203B41FA5}">
                      <a16:colId xmlns:a16="http://schemas.microsoft.com/office/drawing/2014/main" val="20002"/>
                    </a:ext>
                  </a:extLst>
                </a:gridCol>
                <a:gridCol w="1488165">
                  <a:extLst>
                    <a:ext uri="{9D8B030D-6E8A-4147-A177-3AD203B41FA5}">
                      <a16:colId xmlns:a16="http://schemas.microsoft.com/office/drawing/2014/main" val="20004"/>
                    </a:ext>
                  </a:extLst>
                </a:gridCol>
                <a:gridCol w="4320480">
                  <a:extLst>
                    <a:ext uri="{9D8B030D-6E8A-4147-A177-3AD203B41FA5}">
                      <a16:colId xmlns:a16="http://schemas.microsoft.com/office/drawing/2014/main" val="20005"/>
                    </a:ext>
                  </a:extLst>
                </a:gridCol>
              </a:tblGrid>
              <a:tr h="37123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r>
                        <a:rPr lang="ko-KR" altLang="en-US" sz="1200" dirty="0">
                          <a:solidFill>
                            <a:schemeClr val="tx1"/>
                          </a:solidFill>
                        </a:rPr>
                        <a:t>낚시용품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낚시용품에 관한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15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낚싯대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브랜드별 낚싯대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16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중고장터</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 중고장터</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17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공동구매</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 공동구매</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18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커뮤니티</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커뮤니티</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19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자유게시판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사람들이 글을 남길 수 있는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20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 자유게시판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21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건의사항</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관리자에게 건의사항을 남기는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bl>
          </a:graphicData>
        </a:graphic>
      </p:graphicFrame>
    </p:spTree>
    <p:extLst>
      <p:ext uri="{BB962C8B-B14F-4D97-AF65-F5344CB8AC3E}">
        <p14:creationId xmlns:p14="http://schemas.microsoft.com/office/powerpoint/2010/main" val="809274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6" name="직사각형 5">
            <a:extLst>
              <a:ext uri="{FF2B5EF4-FFF2-40B4-BE49-F238E27FC236}">
                <a16:creationId xmlns:a16="http://schemas.microsoft.com/office/drawing/2014/main" id="{4A8B61FA-76BF-4DDE-B6C0-C111A8F94218}"/>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회원가입</a:t>
            </a:r>
            <a:endParaRPr lang="en-US" altLang="ko-KR" sz="1600" dirty="0">
              <a:solidFill>
                <a:schemeClr val="tx1"/>
              </a:solidFill>
            </a:endParaRPr>
          </a:p>
        </p:txBody>
      </p:sp>
      <p:sp>
        <p:nvSpPr>
          <p:cNvPr id="8" name="직사각형 7">
            <a:extLst>
              <a:ext uri="{FF2B5EF4-FFF2-40B4-BE49-F238E27FC236}">
                <a16:creationId xmlns:a16="http://schemas.microsoft.com/office/drawing/2014/main" id="{31571652-CA84-458E-B41C-82A658DCBAF7}"/>
              </a:ext>
            </a:extLst>
          </p:cNvPr>
          <p:cNvSpPr/>
          <p:nvPr/>
        </p:nvSpPr>
        <p:spPr>
          <a:xfrm>
            <a:off x="6165306"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endParaRPr lang="en-US" altLang="ko-KR" sz="1600" dirty="0">
              <a:solidFill>
                <a:schemeClr val="tx1"/>
              </a:solidFill>
            </a:endParaRPr>
          </a:p>
        </p:txBody>
      </p:sp>
      <p:pic>
        <p:nvPicPr>
          <p:cNvPr id="9" name="그림 8">
            <a:extLst>
              <a:ext uri="{FF2B5EF4-FFF2-40B4-BE49-F238E27FC236}">
                <a16:creationId xmlns:a16="http://schemas.microsoft.com/office/drawing/2014/main" id="{C0065349-8ABC-4DB1-A921-1E26FF931793}"/>
              </a:ext>
            </a:extLst>
          </p:cNvPr>
          <p:cNvPicPr>
            <a:picLocks noChangeAspect="1"/>
          </p:cNvPicPr>
          <p:nvPr/>
        </p:nvPicPr>
        <p:blipFill>
          <a:blip r:embed="rId2"/>
          <a:stretch>
            <a:fillRect/>
          </a:stretch>
        </p:blipFill>
        <p:spPr>
          <a:xfrm>
            <a:off x="7320136" y="977648"/>
            <a:ext cx="4160326" cy="5652129"/>
          </a:xfrm>
          <a:prstGeom prst="rect">
            <a:avLst/>
          </a:prstGeom>
        </p:spPr>
      </p:pic>
      <p:pic>
        <p:nvPicPr>
          <p:cNvPr id="10" name="그림 9">
            <a:extLst>
              <a:ext uri="{FF2B5EF4-FFF2-40B4-BE49-F238E27FC236}">
                <a16:creationId xmlns:a16="http://schemas.microsoft.com/office/drawing/2014/main" id="{82C281F8-A76B-48F6-B500-56E93F856844}"/>
              </a:ext>
            </a:extLst>
          </p:cNvPr>
          <p:cNvPicPr>
            <a:picLocks noChangeAspect="1"/>
          </p:cNvPicPr>
          <p:nvPr/>
        </p:nvPicPr>
        <p:blipFill>
          <a:blip r:embed="rId3"/>
          <a:stretch>
            <a:fillRect/>
          </a:stretch>
        </p:blipFill>
        <p:spPr>
          <a:xfrm>
            <a:off x="2066254" y="983809"/>
            <a:ext cx="2827972" cy="5645967"/>
          </a:xfrm>
          <a:prstGeom prst="rect">
            <a:avLst/>
          </a:prstGeom>
        </p:spPr>
      </p:pic>
    </p:spTree>
    <p:extLst>
      <p:ext uri="{BB962C8B-B14F-4D97-AF65-F5344CB8AC3E}">
        <p14:creationId xmlns:p14="http://schemas.microsoft.com/office/powerpoint/2010/main" val="180318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6" name="직사각형 5">
            <a:extLst>
              <a:ext uri="{FF2B5EF4-FFF2-40B4-BE49-F238E27FC236}">
                <a16:creationId xmlns:a16="http://schemas.microsoft.com/office/drawing/2014/main" id="{E1F1A854-5BEF-4411-BCED-C5E24204BC66}"/>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글쓰기</a:t>
            </a:r>
            <a:endParaRPr lang="en-US" altLang="ko-KR" sz="1600" dirty="0">
              <a:solidFill>
                <a:schemeClr val="tx1"/>
              </a:solidFill>
            </a:endParaRPr>
          </a:p>
        </p:txBody>
      </p:sp>
      <p:pic>
        <p:nvPicPr>
          <p:cNvPr id="7" name="그림 6">
            <a:extLst>
              <a:ext uri="{FF2B5EF4-FFF2-40B4-BE49-F238E27FC236}">
                <a16:creationId xmlns:a16="http://schemas.microsoft.com/office/drawing/2014/main" id="{77DEE983-6481-4D4D-9ECB-989EA0855808}"/>
              </a:ext>
            </a:extLst>
          </p:cNvPr>
          <p:cNvPicPr>
            <a:picLocks noChangeAspect="1"/>
          </p:cNvPicPr>
          <p:nvPr/>
        </p:nvPicPr>
        <p:blipFill>
          <a:blip r:embed="rId2"/>
          <a:stretch>
            <a:fillRect/>
          </a:stretch>
        </p:blipFill>
        <p:spPr>
          <a:xfrm>
            <a:off x="2282440" y="1119333"/>
            <a:ext cx="8134040" cy="5347450"/>
          </a:xfrm>
          <a:prstGeom prst="rect">
            <a:avLst/>
          </a:prstGeom>
        </p:spPr>
      </p:pic>
    </p:spTree>
    <p:extLst>
      <p:ext uri="{BB962C8B-B14F-4D97-AF65-F5344CB8AC3E}">
        <p14:creationId xmlns:p14="http://schemas.microsoft.com/office/powerpoint/2010/main" val="391241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6" name="직사각형 5">
            <a:extLst>
              <a:ext uri="{FF2B5EF4-FFF2-40B4-BE49-F238E27FC236}">
                <a16:creationId xmlns:a16="http://schemas.microsoft.com/office/drawing/2014/main" id="{EE2348AE-F293-49E4-8773-A8B660B2EE59}"/>
              </a:ext>
            </a:extLst>
          </p:cNvPr>
          <p:cNvSpPr/>
          <p:nvPr/>
        </p:nvSpPr>
        <p:spPr>
          <a:xfrm>
            <a:off x="911424" y="1340768"/>
            <a:ext cx="103161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어종인식</a:t>
            </a:r>
          </a:p>
        </p:txBody>
      </p:sp>
      <p:pic>
        <p:nvPicPr>
          <p:cNvPr id="7" name="그림 6">
            <a:extLst>
              <a:ext uri="{FF2B5EF4-FFF2-40B4-BE49-F238E27FC236}">
                <a16:creationId xmlns:a16="http://schemas.microsoft.com/office/drawing/2014/main" id="{A880CA62-E4A3-42E5-A6CD-5D71DDACCF2C}"/>
              </a:ext>
            </a:extLst>
          </p:cNvPr>
          <p:cNvPicPr>
            <a:picLocks noChangeAspect="1"/>
          </p:cNvPicPr>
          <p:nvPr/>
        </p:nvPicPr>
        <p:blipFill>
          <a:blip r:embed="rId2"/>
          <a:stretch>
            <a:fillRect/>
          </a:stretch>
        </p:blipFill>
        <p:spPr>
          <a:xfrm>
            <a:off x="2715228" y="692696"/>
            <a:ext cx="7269204" cy="5973717"/>
          </a:xfrm>
          <a:prstGeom prst="rect">
            <a:avLst/>
          </a:prstGeom>
        </p:spPr>
      </p:pic>
    </p:spTree>
    <p:extLst>
      <p:ext uri="{BB962C8B-B14F-4D97-AF65-F5344CB8AC3E}">
        <p14:creationId xmlns:p14="http://schemas.microsoft.com/office/powerpoint/2010/main" val="19396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graphicFrame>
        <p:nvGraphicFramePr>
          <p:cNvPr id="3" name="표 2">
            <a:extLst>
              <a:ext uri="{FF2B5EF4-FFF2-40B4-BE49-F238E27FC236}">
                <a16:creationId xmlns:a16="http://schemas.microsoft.com/office/drawing/2014/main" id="{72756B33-3466-414F-987C-E0F1A903482D}"/>
              </a:ext>
            </a:extLst>
          </p:cNvPr>
          <p:cNvGraphicFramePr>
            <a:graphicFrameLocks noGrp="1"/>
          </p:cNvGraphicFramePr>
          <p:nvPr>
            <p:extLst>
              <p:ext uri="{D42A27DB-BD31-4B8C-83A1-F6EECF244321}">
                <p14:modId xmlns:p14="http://schemas.microsoft.com/office/powerpoint/2010/main" val="1716378514"/>
              </p:ext>
            </p:extLst>
          </p:nvPr>
        </p:nvGraphicFramePr>
        <p:xfrm>
          <a:off x="452672" y="1412776"/>
          <a:ext cx="2186944" cy="370332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User</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User_Id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Name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Id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Pw</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1573415"/>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7633026"/>
                  </a:ext>
                </a:extLst>
              </a:tr>
              <a:tr h="370840">
                <a:tc>
                  <a:txBody>
                    <a:bodyPr/>
                    <a:lstStyle/>
                    <a:p>
                      <a:pPr algn="ctr" latinLnBrk="1"/>
                      <a:r>
                        <a:rPr lang="en-US" altLang="ko-KR" dirty="0"/>
                        <a:t>RRN(</a:t>
                      </a:r>
                      <a:r>
                        <a:rPr lang="ko-KR" altLang="en-US" dirty="0"/>
                        <a:t>주민등록번호</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4102866"/>
                  </a:ext>
                </a:extLst>
              </a:tr>
              <a:tr h="370840">
                <a:tc>
                  <a:txBody>
                    <a:bodyPr/>
                    <a:lstStyle/>
                    <a:p>
                      <a:pPr algn="ctr" latinLnBrk="1"/>
                      <a:r>
                        <a:rPr lang="en-US" altLang="ko-KR" dirty="0" err="1"/>
                        <a:t>Last_Destination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5253953"/>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graphicFrame>
        <p:nvGraphicFramePr>
          <p:cNvPr id="6" name="표 5">
            <a:extLst>
              <a:ext uri="{FF2B5EF4-FFF2-40B4-BE49-F238E27FC236}">
                <a16:creationId xmlns:a16="http://schemas.microsoft.com/office/drawing/2014/main" id="{6A8E8CA8-56DF-4A31-B44D-02A6B7B8897A}"/>
              </a:ext>
            </a:extLst>
          </p:cNvPr>
          <p:cNvGraphicFramePr>
            <a:graphicFrameLocks noGrp="1"/>
          </p:cNvGraphicFramePr>
          <p:nvPr>
            <p:extLst>
              <p:ext uri="{D42A27DB-BD31-4B8C-83A1-F6EECF244321}">
                <p14:modId xmlns:p14="http://schemas.microsoft.com/office/powerpoint/2010/main" val="1367843282"/>
              </p:ext>
            </p:extLst>
          </p:nvPr>
        </p:nvGraphicFramePr>
        <p:xfrm>
          <a:off x="3143672" y="1412776"/>
          <a:ext cx="2520280" cy="4871720"/>
        </p:xfrm>
        <a:graphic>
          <a:graphicData uri="http://schemas.openxmlformats.org/drawingml/2006/table">
            <a:tbl>
              <a:tblPr firstRow="1" bandRow="1">
                <a:tableStyleId>{2D5ABB26-0587-4C30-8999-92F81FD0307C}</a:tableStyleId>
              </a:tblPr>
              <a:tblGrid>
                <a:gridCol w="2520280">
                  <a:extLst>
                    <a:ext uri="{9D8B030D-6E8A-4147-A177-3AD203B41FA5}">
                      <a16:colId xmlns:a16="http://schemas.microsoft.com/office/drawing/2014/main" val="349843256"/>
                    </a:ext>
                  </a:extLst>
                </a:gridCol>
              </a:tblGrid>
              <a:tr h="298832">
                <a:tc>
                  <a:txBody>
                    <a:bodyPr/>
                    <a:lstStyle/>
                    <a:p>
                      <a:pPr algn="ctr" latinLnBrk="1"/>
                      <a:r>
                        <a:rPr lang="en-US" altLang="ko-KR" dirty="0" err="1"/>
                        <a:t>Fish_Classification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00B050"/>
                          </a:solidFill>
                        </a:rPr>
                        <a:t>Fish_Classification_Id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Checked(</a:t>
                      </a:r>
                      <a:r>
                        <a:rPr lang="ko-KR" altLang="en-US" dirty="0"/>
                        <a:t>유저가 올린 사진이나 영상이 확인이 되었는지 </a:t>
                      </a:r>
                      <a:r>
                        <a:rPr lang="en-US" altLang="ko-KR" dirty="0"/>
                        <a:t>True or 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FF0000"/>
                          </a:solidFill>
                        </a:rPr>
                        <a:t>User_Id</a:t>
                      </a:r>
                      <a:r>
                        <a:rPr lang="en-US" altLang="ko-KR" dirty="0"/>
                        <a:t>(</a:t>
                      </a:r>
                      <a:r>
                        <a:rPr lang="ko-KR" altLang="en-US" dirty="0"/>
                        <a:t>이 값이 </a:t>
                      </a:r>
                      <a:r>
                        <a:rPr lang="en-US" altLang="ko-KR" dirty="0"/>
                        <a:t>None</a:t>
                      </a:r>
                      <a:r>
                        <a:rPr lang="ko-KR" altLang="en-US" dirty="0"/>
                        <a:t>인 경우는 비회원인 사람이 기능을 이용한 경우</a:t>
                      </a:r>
                      <a:r>
                        <a:rPr lang="en-US" altLang="ko-KR" dirty="0"/>
                        <a:t>, </a:t>
                      </a:r>
                      <a:r>
                        <a:rPr lang="ko-KR" altLang="en-US" dirty="0"/>
                        <a:t>학습이 되었다면 해당 레코드 삭제</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7" y="1166842"/>
            <a:ext cx="5187278" cy="5078313"/>
          </a:xfrm>
          <a:prstGeom prst="rect">
            <a:avLst/>
          </a:prstGeom>
          <a:noFill/>
        </p:spPr>
        <p:txBody>
          <a:bodyPr wrap="square" rtlCol="0">
            <a:spAutoFit/>
          </a:bodyPr>
          <a:lstStyle/>
          <a:p>
            <a:r>
              <a:rPr lang="en-US" altLang="ko-KR" dirty="0"/>
              <a:t>User:</a:t>
            </a:r>
          </a:p>
          <a:p>
            <a:r>
              <a:rPr lang="ko-KR" altLang="en-US" dirty="0"/>
              <a:t>회원을 관리하기 위한 테이블</a:t>
            </a:r>
            <a:endParaRPr lang="en-US" altLang="ko-KR" dirty="0"/>
          </a:p>
          <a:p>
            <a:endParaRPr lang="en-US" altLang="ko-KR" dirty="0"/>
          </a:p>
          <a:p>
            <a:r>
              <a:rPr lang="en-US" altLang="ko-KR" dirty="0" err="1"/>
              <a:t>Fish_Classification</a:t>
            </a:r>
            <a:r>
              <a:rPr lang="en-US" altLang="ko-KR" dirty="0"/>
              <a:t>:</a:t>
            </a:r>
          </a:p>
          <a:p>
            <a:r>
              <a:rPr lang="ko-KR" altLang="en-US" dirty="0"/>
              <a:t>사용자들이 어종분류기능을 사용하기위해 올린 사진이나 영상을 관리하기 위한 테이블</a:t>
            </a:r>
            <a:endParaRPr lang="en-US" altLang="ko-KR" dirty="0"/>
          </a:p>
          <a:p>
            <a:r>
              <a:rPr lang="en-US" altLang="ko-KR" dirty="0"/>
              <a:t>*</a:t>
            </a:r>
            <a:r>
              <a:rPr lang="ko-KR" altLang="en-US" dirty="0"/>
              <a:t>사용자</a:t>
            </a:r>
            <a:r>
              <a:rPr lang="en-US" altLang="ko-KR" dirty="0"/>
              <a:t>(</a:t>
            </a:r>
            <a:r>
              <a:rPr lang="ko-KR" altLang="en-US" dirty="0"/>
              <a:t>회원</a:t>
            </a:r>
            <a:r>
              <a:rPr lang="en-US" altLang="ko-KR" dirty="0"/>
              <a:t>, </a:t>
            </a:r>
            <a:r>
              <a:rPr lang="ko-KR" altLang="en-US" dirty="0"/>
              <a:t>비회원</a:t>
            </a:r>
            <a:r>
              <a:rPr lang="en-US" altLang="ko-KR" dirty="0"/>
              <a:t>)</a:t>
            </a:r>
          </a:p>
          <a:p>
            <a:endParaRPr lang="en-US" altLang="ko-KR" dirty="0"/>
          </a:p>
          <a:p>
            <a:r>
              <a:rPr lang="en-US" altLang="ko-KR" dirty="0"/>
              <a:t>*</a:t>
            </a:r>
            <a:r>
              <a:rPr lang="en-US" altLang="ko-KR" dirty="0" err="1"/>
              <a:t>Created_At</a:t>
            </a:r>
            <a:r>
              <a:rPr lang="en-US" altLang="ko-KR" dirty="0"/>
              <a:t>: </a:t>
            </a:r>
            <a:r>
              <a:rPr lang="ko-KR" altLang="en-US" dirty="0"/>
              <a:t>해당 자료가 생성된 날짜 및 시간을 저장합니다</a:t>
            </a:r>
            <a:r>
              <a:rPr lang="en-US" altLang="ko-KR" dirty="0"/>
              <a:t>.</a:t>
            </a:r>
          </a:p>
          <a:p>
            <a:r>
              <a:rPr lang="en-US" altLang="ko-KR" dirty="0"/>
              <a:t>*</a:t>
            </a:r>
            <a:r>
              <a:rPr lang="en-US" altLang="ko-KR" dirty="0" err="1"/>
              <a:t>Updated_At</a:t>
            </a:r>
            <a:r>
              <a:rPr lang="en-US" altLang="ko-KR" dirty="0"/>
              <a:t>: </a:t>
            </a:r>
            <a:r>
              <a:rPr lang="ko-KR" altLang="en-US" dirty="0"/>
              <a:t>해당 자료가 수정된 날짜 및 시간을 저장합니다</a:t>
            </a:r>
            <a:r>
              <a:rPr lang="en-US" altLang="ko-KR" dirty="0"/>
              <a:t>.</a:t>
            </a:r>
          </a:p>
          <a:p>
            <a:r>
              <a:rPr lang="en-US" altLang="ko-KR" dirty="0"/>
              <a:t>-</a:t>
            </a:r>
            <a:r>
              <a:rPr lang="ko-KR" altLang="en-US" dirty="0"/>
              <a:t>데이터관리에 생성 날짜 및 시간과 수정 날짜 및 시간이 중요하다고 해서 넣었습니다</a:t>
            </a:r>
            <a:r>
              <a:rPr lang="en-US" altLang="ko-KR" dirty="0"/>
              <a:t>.</a:t>
            </a:r>
          </a:p>
          <a:p>
            <a:r>
              <a:rPr lang="en-US" altLang="ko-KR" dirty="0"/>
              <a:t>*</a:t>
            </a:r>
            <a:r>
              <a:rPr lang="en-US" altLang="ko-KR" dirty="0" err="1"/>
              <a:t>Last_Destination</a:t>
            </a:r>
            <a:r>
              <a:rPr lang="en-US" altLang="ko-KR" dirty="0"/>
              <a:t>: </a:t>
            </a:r>
            <a:r>
              <a:rPr lang="ko-KR" altLang="en-US" dirty="0"/>
              <a:t>최근 검색한 목적지</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391734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2290323641"/>
              </p:ext>
            </p:extLst>
          </p:nvPr>
        </p:nvGraphicFramePr>
        <p:xfrm>
          <a:off x="452672" y="1412776"/>
          <a:ext cx="2186944" cy="333248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Post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Post_Id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Title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Content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solidFill>
                            <a:srgbClr val="FF0000"/>
                          </a:solidFill>
                        </a:rPr>
                        <a:t>User_Id</a:t>
                      </a:r>
                      <a:endParaRPr lang="ko-KR"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3575720" y="1117956"/>
            <a:ext cx="2901621" cy="2585323"/>
          </a:xfrm>
          <a:prstGeom prst="rect">
            <a:avLst/>
          </a:prstGeom>
          <a:noFill/>
        </p:spPr>
        <p:txBody>
          <a:bodyPr wrap="square" rtlCol="0">
            <a:spAutoFit/>
          </a:bodyPr>
          <a:lstStyle/>
          <a:p>
            <a:endParaRPr lang="en-US" altLang="ko-KR" dirty="0"/>
          </a:p>
          <a:p>
            <a:r>
              <a:rPr lang="en-US" altLang="ko-KR" dirty="0"/>
              <a:t>Post:</a:t>
            </a:r>
          </a:p>
          <a:p>
            <a:r>
              <a:rPr lang="ko-KR" altLang="en-US" dirty="0"/>
              <a:t>회원들이나 관리자가 쓰는 글을 관리하기 위한 테이블</a:t>
            </a:r>
            <a:endParaRPr lang="en-US" altLang="ko-KR" dirty="0"/>
          </a:p>
          <a:p>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248453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4. </a:t>
            </a:r>
            <a:r>
              <a:rPr lang="ko-KR" altLang="en-US" dirty="0"/>
              <a:t>정책문서</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sp>
        <p:nvSpPr>
          <p:cNvPr id="9" name="제목 1">
            <a:extLst>
              <a:ext uri="{FF2B5EF4-FFF2-40B4-BE49-F238E27FC236}">
                <a16:creationId xmlns:a16="http://schemas.microsoft.com/office/drawing/2014/main" id="{1AD19AAC-0F2B-4800-81A2-749AE9756623}"/>
              </a:ext>
            </a:extLst>
          </p:cNvPr>
          <p:cNvSpPr txBox="1">
            <a:spLocks/>
          </p:cNvSpPr>
          <p:nvPr/>
        </p:nvSpPr>
        <p:spPr>
          <a:xfrm>
            <a:off x="452672" y="1484784"/>
            <a:ext cx="3195056"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회원가입</a:t>
            </a:r>
            <a:endParaRPr lang="en-US" altLang="ko-KR" sz="1800" dirty="0"/>
          </a:p>
          <a:p>
            <a:endParaRPr lang="en-US" altLang="ko-KR" sz="1800" dirty="0"/>
          </a:p>
          <a:p>
            <a:pPr>
              <a:lnSpc>
                <a:spcPts val="2160"/>
              </a:lnSpc>
            </a:pPr>
            <a:r>
              <a:rPr lang="ko-KR" altLang="en-US" sz="1800" dirty="0"/>
              <a:t>회원가입시에 필수 조건으로 입력해야 하는 항목은</a:t>
            </a:r>
            <a:r>
              <a:rPr lang="en-US" altLang="ko-KR" sz="1800" dirty="0"/>
              <a:t> Id, Pw, Email</a:t>
            </a:r>
            <a:r>
              <a:rPr lang="ko-KR" altLang="en-US" sz="1800" dirty="0"/>
              <a:t>이다</a:t>
            </a:r>
            <a:r>
              <a:rPr lang="en-US" altLang="ko-KR" sz="1800" dirty="0"/>
              <a:t>.</a:t>
            </a:r>
            <a:br>
              <a:rPr lang="en-US" altLang="ko-KR" sz="1800" dirty="0"/>
            </a:br>
            <a:r>
              <a:rPr lang="ko-KR" altLang="en-US" sz="1800" dirty="0"/>
              <a:t> </a:t>
            </a:r>
          </a:p>
        </p:txBody>
      </p:sp>
      <p:sp>
        <p:nvSpPr>
          <p:cNvPr id="10" name="제목 1">
            <a:extLst>
              <a:ext uri="{FF2B5EF4-FFF2-40B4-BE49-F238E27FC236}">
                <a16:creationId xmlns:a16="http://schemas.microsoft.com/office/drawing/2014/main" id="{1627BBFB-C731-4F61-9A88-165772649F61}"/>
              </a:ext>
            </a:extLst>
          </p:cNvPr>
          <p:cNvSpPr txBox="1">
            <a:spLocks/>
          </p:cNvSpPr>
          <p:nvPr/>
        </p:nvSpPr>
        <p:spPr>
          <a:xfrm>
            <a:off x="3863752" y="1664088"/>
            <a:ext cx="3312368"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글쓰기</a:t>
            </a:r>
            <a:endParaRPr lang="en-US" altLang="ko-KR" sz="1800" dirty="0"/>
          </a:p>
          <a:p>
            <a:endParaRPr lang="en-US" altLang="ko-KR" sz="1800" dirty="0"/>
          </a:p>
          <a:p>
            <a:pPr>
              <a:lnSpc>
                <a:spcPts val="2400"/>
              </a:lnSpc>
            </a:pPr>
            <a:r>
              <a:rPr lang="ko-KR" altLang="en-US" sz="1800" dirty="0"/>
              <a:t>글쓰기는 본인인증이 된 회원만이 글쓰기가 가능하다</a:t>
            </a:r>
            <a:r>
              <a:rPr lang="en-US" altLang="ko-KR" sz="1800" dirty="0"/>
              <a:t>.</a:t>
            </a:r>
          </a:p>
          <a:p>
            <a:pPr>
              <a:lnSpc>
                <a:spcPts val="2400"/>
              </a:lnSpc>
            </a:pPr>
            <a:endParaRPr lang="en-US" altLang="ko-KR" sz="1800" dirty="0"/>
          </a:p>
          <a:p>
            <a:pPr>
              <a:lnSpc>
                <a:spcPts val="2400"/>
              </a:lnSpc>
            </a:pPr>
            <a:r>
              <a:rPr lang="ko-KR" altLang="en-US" sz="1800" dirty="0"/>
              <a:t>본인인증시에 주민등록번호와 이름을 입력 받는다</a:t>
            </a:r>
            <a:r>
              <a:rPr lang="en-US" altLang="ko-KR" sz="1800" dirty="0"/>
              <a:t>.</a:t>
            </a:r>
            <a:r>
              <a:rPr lang="ko-KR" altLang="en-US" sz="1800" dirty="0"/>
              <a:t> </a:t>
            </a:r>
          </a:p>
        </p:txBody>
      </p:sp>
      <p:sp>
        <p:nvSpPr>
          <p:cNvPr id="11" name="제목 1">
            <a:extLst>
              <a:ext uri="{FF2B5EF4-FFF2-40B4-BE49-F238E27FC236}">
                <a16:creationId xmlns:a16="http://schemas.microsoft.com/office/drawing/2014/main" id="{8BB783D0-A375-413A-BCAC-B8255B27AB63}"/>
              </a:ext>
            </a:extLst>
          </p:cNvPr>
          <p:cNvSpPr txBox="1">
            <a:spLocks/>
          </p:cNvSpPr>
          <p:nvPr/>
        </p:nvSpPr>
        <p:spPr>
          <a:xfrm>
            <a:off x="7392144" y="1124744"/>
            <a:ext cx="4204118" cy="3456384"/>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pPr>
              <a:lnSpc>
                <a:spcPts val="2300"/>
              </a:lnSpc>
            </a:pPr>
            <a:r>
              <a:rPr lang="ko-KR" altLang="en-US" sz="1800" dirty="0"/>
              <a:t>어종인식</a:t>
            </a:r>
            <a:endParaRPr lang="en-US" altLang="ko-KR" sz="1800" dirty="0"/>
          </a:p>
          <a:p>
            <a:pPr>
              <a:lnSpc>
                <a:spcPts val="2300"/>
              </a:lnSpc>
            </a:pPr>
            <a:endParaRPr lang="en-US" altLang="ko-KR" sz="1800" dirty="0"/>
          </a:p>
          <a:p>
            <a:pPr>
              <a:lnSpc>
                <a:spcPts val="2400"/>
              </a:lnSpc>
            </a:pPr>
            <a:r>
              <a:rPr lang="ko-KR" altLang="en-US" sz="1800" dirty="0"/>
              <a:t>비회원도 기능사용이 가능하나 비회원인 경우 어종인식에 실패한 경우에는 나중에 따로 알림을 받지 못한다</a:t>
            </a:r>
            <a:r>
              <a:rPr lang="en-US" altLang="ko-KR" sz="1800" dirty="0"/>
              <a:t>.</a:t>
            </a:r>
          </a:p>
          <a:p>
            <a:pPr>
              <a:lnSpc>
                <a:spcPts val="2400"/>
              </a:lnSpc>
            </a:pPr>
            <a:br>
              <a:rPr lang="en-US" altLang="ko-KR" sz="1800" dirty="0"/>
            </a:br>
            <a:r>
              <a:rPr lang="ko-KR" altLang="en-US" sz="1800" dirty="0"/>
              <a:t>회원인 경우 어종인식에 실패하더라도 따로 데이터가 저장되어 나중에 어종인식이 성공된 후에 알림을 </a:t>
            </a:r>
            <a:r>
              <a:rPr lang="ko-KR" altLang="en-US" sz="1800" dirty="0" err="1"/>
              <a:t>받게된다</a:t>
            </a:r>
            <a:r>
              <a:rPr lang="en-US" altLang="ko-KR" sz="1800" dirty="0"/>
              <a:t>.</a:t>
            </a:r>
            <a:endParaRPr lang="ko-KR" altLang="en-US" sz="1800" dirty="0"/>
          </a:p>
        </p:txBody>
      </p:sp>
    </p:spTree>
    <p:extLst>
      <p:ext uri="{BB962C8B-B14F-4D97-AF65-F5344CB8AC3E}">
        <p14:creationId xmlns:p14="http://schemas.microsoft.com/office/powerpoint/2010/main" val="252371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5. </a:t>
            </a:r>
            <a:r>
              <a:rPr lang="ko-KR" altLang="en-US" dirty="0"/>
              <a:t>화면 작성</a:t>
            </a:r>
          </a:p>
        </p:txBody>
      </p:sp>
    </p:spTree>
    <p:extLst>
      <p:ext uri="{BB962C8B-B14F-4D97-AF65-F5344CB8AC3E}">
        <p14:creationId xmlns:p14="http://schemas.microsoft.com/office/powerpoint/2010/main" val="2611690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615771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39" name="직사각형 38">
            <a:extLst>
              <a:ext uri="{FF2B5EF4-FFF2-40B4-BE49-F238E27FC236}">
                <a16:creationId xmlns:a16="http://schemas.microsoft.com/office/drawing/2014/main" id="{CDBA0CA3-6BD7-402F-9A37-4ECFF6D0AEEF}"/>
              </a:ext>
            </a:extLst>
          </p:cNvPr>
          <p:cNvSpPr/>
          <p:nvPr/>
        </p:nvSpPr>
        <p:spPr>
          <a:xfrm>
            <a:off x="4030661" y="2515203"/>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40" name="직사각형 39">
            <a:extLst>
              <a:ext uri="{FF2B5EF4-FFF2-40B4-BE49-F238E27FC236}">
                <a16:creationId xmlns:a16="http://schemas.microsoft.com/office/drawing/2014/main" id="{4ACABE13-1235-4730-91B7-745597B9DE54}"/>
              </a:ext>
            </a:extLst>
          </p:cNvPr>
          <p:cNvSpPr/>
          <p:nvPr/>
        </p:nvSpPr>
        <p:spPr>
          <a:xfrm>
            <a:off x="1836282" y="372129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30662" y="3692212"/>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6201442" y="3656519"/>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7" name="타원 66">
            <a:extLst>
              <a:ext uri="{FF2B5EF4-FFF2-40B4-BE49-F238E27FC236}">
                <a16:creationId xmlns:a16="http://schemas.microsoft.com/office/drawing/2014/main" id="{FFD45608-E57D-4426-B747-22778B29BACC}"/>
              </a:ext>
            </a:extLst>
          </p:cNvPr>
          <p:cNvSpPr/>
          <p:nvPr/>
        </p:nvSpPr>
        <p:spPr>
          <a:xfrm>
            <a:off x="7680176" y="2564162"/>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68" name="직사각형 67">
            <a:extLst>
              <a:ext uri="{FF2B5EF4-FFF2-40B4-BE49-F238E27FC236}">
                <a16:creationId xmlns:a16="http://schemas.microsoft.com/office/drawing/2014/main" id="{552461A9-B564-4B80-8642-4636372446B2}"/>
              </a:ext>
            </a:extLst>
          </p:cNvPr>
          <p:cNvSpPr/>
          <p:nvPr/>
        </p:nvSpPr>
        <p:spPr>
          <a:xfrm>
            <a:off x="4122836" y="256402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4152768" y="281730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4152768" y="2485457"/>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4216401" y="2769226"/>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414030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 외 다른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440936919"/>
              </p:ext>
            </p:extLst>
          </p:nvPr>
        </p:nvGraphicFramePr>
        <p:xfrm>
          <a:off x="8688288" y="476672"/>
          <a:ext cx="3384376" cy="272629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어디 페이지 인지 알려줌</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제공하는 정보 제공</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a:extLst>
              <a:ext uri="{FF2B5EF4-FFF2-40B4-BE49-F238E27FC236}">
                <a16:creationId xmlns:a16="http://schemas.microsoft.com/office/drawing/2014/main" id="{4ACABE13-1235-4730-91B7-745597B9DE54}"/>
              </a:ext>
            </a:extLst>
          </p:cNvPr>
          <p:cNvSpPr/>
          <p:nvPr/>
        </p:nvSpPr>
        <p:spPr>
          <a:xfrm>
            <a:off x="1819062" y="1820754"/>
            <a:ext cx="6365170" cy="333643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52" name="직사각형 51">
            <a:extLst>
              <a:ext uri="{FF2B5EF4-FFF2-40B4-BE49-F238E27FC236}">
                <a16:creationId xmlns:a16="http://schemas.microsoft.com/office/drawing/2014/main" id="{2E97C80E-677D-4DF9-9E33-D61E97348226}"/>
              </a:ext>
            </a:extLst>
          </p:cNvPr>
          <p:cNvSpPr/>
          <p:nvPr/>
        </p:nvSpPr>
        <p:spPr>
          <a:xfrm>
            <a:off x="1854423" y="1173663"/>
            <a:ext cx="1820282" cy="59086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3" name="타원 52">
            <a:extLst>
              <a:ext uri="{FF2B5EF4-FFF2-40B4-BE49-F238E27FC236}">
                <a16:creationId xmlns:a16="http://schemas.microsoft.com/office/drawing/2014/main" id="{29BE7608-FC7E-4E97-94B4-3DE39790FFE7}"/>
              </a:ext>
            </a:extLst>
          </p:cNvPr>
          <p:cNvSpPr/>
          <p:nvPr/>
        </p:nvSpPr>
        <p:spPr>
          <a:xfrm>
            <a:off x="1919536" y="128798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54" name="타원 53">
            <a:extLst>
              <a:ext uri="{FF2B5EF4-FFF2-40B4-BE49-F238E27FC236}">
                <a16:creationId xmlns:a16="http://schemas.microsoft.com/office/drawing/2014/main" id="{F700BAAA-874D-481E-92C8-94096EB26949}"/>
              </a:ext>
            </a:extLst>
          </p:cNvPr>
          <p:cNvSpPr/>
          <p:nvPr/>
        </p:nvSpPr>
        <p:spPr>
          <a:xfrm>
            <a:off x="1919536" y="196275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Tree>
    <p:extLst>
      <p:ext uri="{BB962C8B-B14F-4D97-AF65-F5344CB8AC3E}">
        <p14:creationId xmlns:p14="http://schemas.microsoft.com/office/powerpoint/2010/main" val="8365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562B3E83-ED2A-4311-9EB2-140629D46573}"/>
              </a:ext>
            </a:extLst>
          </p:cNvPr>
          <p:cNvSpPr>
            <a:spLocks noGrp="1"/>
          </p:cNvSpPr>
          <p:nvPr>
            <p:ph type="title"/>
          </p:nvPr>
        </p:nvSpPr>
        <p:spPr/>
        <p:txBody>
          <a:bodyPr/>
          <a:lstStyle/>
          <a:p>
            <a:r>
              <a:rPr lang="ko-KR" altLang="en-US" dirty="0"/>
              <a:t>목차</a:t>
            </a:r>
          </a:p>
        </p:txBody>
      </p:sp>
      <p:sp>
        <p:nvSpPr>
          <p:cNvPr id="9" name="TextBox 8">
            <a:extLst>
              <a:ext uri="{FF2B5EF4-FFF2-40B4-BE49-F238E27FC236}">
                <a16:creationId xmlns:a16="http://schemas.microsoft.com/office/drawing/2014/main" id="{B270BE3B-4F53-4B17-A2A0-597B1A0D3F28}"/>
              </a:ext>
            </a:extLst>
          </p:cNvPr>
          <p:cNvSpPr txBox="1"/>
          <p:nvPr/>
        </p:nvSpPr>
        <p:spPr>
          <a:xfrm>
            <a:off x="551384" y="1556792"/>
            <a:ext cx="4752528" cy="2585323"/>
          </a:xfrm>
          <a:prstGeom prst="rect">
            <a:avLst/>
          </a:prstGeom>
          <a:noFill/>
        </p:spPr>
        <p:txBody>
          <a:bodyPr wrap="square" rtlCol="0">
            <a:spAutoFit/>
          </a:bodyPr>
          <a:lstStyle/>
          <a:p>
            <a:pPr marL="342900" indent="-342900">
              <a:buAutoNum type="arabicPeriod"/>
            </a:pPr>
            <a:r>
              <a:rPr lang="ko-KR" altLang="en-US" dirty="0"/>
              <a:t>개정이력</a:t>
            </a:r>
            <a:endParaRPr lang="en-US" altLang="ko-KR" dirty="0"/>
          </a:p>
          <a:p>
            <a:pPr marL="342900" indent="-342900">
              <a:buAutoNum type="arabicPeriod"/>
            </a:pPr>
            <a:endParaRPr lang="en-US" altLang="ko-KR" dirty="0"/>
          </a:p>
          <a:p>
            <a:pPr marL="342900" indent="-342900">
              <a:buAutoNum type="arabicPeriod"/>
            </a:pPr>
            <a:r>
              <a:rPr lang="ko-KR" altLang="en-US" dirty="0"/>
              <a:t>서비스 개요</a:t>
            </a:r>
            <a:endParaRPr lang="en-US" altLang="ko-KR" dirty="0"/>
          </a:p>
          <a:p>
            <a:pPr marL="342900" indent="-342900">
              <a:buAutoNum type="arabicPeriod"/>
            </a:pPr>
            <a:endParaRPr lang="en-US" altLang="ko-KR" dirty="0"/>
          </a:p>
          <a:p>
            <a:pPr marL="342900" indent="-342900">
              <a:buAutoNum type="arabicPeriod"/>
            </a:pPr>
            <a:r>
              <a:rPr lang="ko-KR" altLang="en-US" dirty="0"/>
              <a:t>구조</a:t>
            </a:r>
            <a:endParaRPr lang="en-US" altLang="ko-KR" dirty="0"/>
          </a:p>
          <a:p>
            <a:pPr marL="342900" indent="-342900">
              <a:buAutoNum type="arabicPeriod"/>
            </a:pPr>
            <a:endParaRPr lang="en-US" altLang="ko-KR" dirty="0"/>
          </a:p>
          <a:p>
            <a:pPr marL="342900" indent="-342900">
              <a:buAutoNum type="arabicPeriod"/>
            </a:pPr>
            <a:r>
              <a:rPr lang="ko-KR" altLang="en-US" dirty="0"/>
              <a:t>정책문서</a:t>
            </a:r>
            <a:endParaRPr lang="en-US" altLang="ko-KR" dirty="0"/>
          </a:p>
          <a:p>
            <a:pPr marL="342900" indent="-342900">
              <a:buAutoNum type="arabicPeriod"/>
            </a:pPr>
            <a:endParaRPr lang="en-US" altLang="ko-KR" dirty="0"/>
          </a:p>
          <a:p>
            <a:pPr marL="342900" indent="-342900">
              <a:buAutoNum type="arabicPeriod"/>
            </a:pPr>
            <a:r>
              <a:rPr lang="ko-KR" altLang="en-US" dirty="0"/>
              <a:t>화면 작성</a:t>
            </a:r>
            <a:endParaRPr lang="en-US" altLang="ko-KR" dirty="0"/>
          </a:p>
        </p:txBody>
      </p:sp>
    </p:spTree>
    <p:extLst>
      <p:ext uri="{BB962C8B-B14F-4D97-AF65-F5344CB8AC3E}">
        <p14:creationId xmlns:p14="http://schemas.microsoft.com/office/powerpoint/2010/main" val="2167452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11128862"/>
              </p:ext>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05154"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48" name="그룹 47">
            <a:extLst>
              <a:ext uri="{FF2B5EF4-FFF2-40B4-BE49-F238E27FC236}">
                <a16:creationId xmlns:a16="http://schemas.microsoft.com/office/drawing/2014/main" id="{043D09B2-AB6C-48CB-BD2B-677C34E0C0F0}"/>
              </a:ext>
            </a:extLst>
          </p:cNvPr>
          <p:cNvGrpSpPr/>
          <p:nvPr/>
        </p:nvGrpSpPr>
        <p:grpSpPr>
          <a:xfrm>
            <a:off x="5591944" y="641653"/>
            <a:ext cx="360040" cy="304800"/>
            <a:chOff x="5591944" y="641653"/>
            <a:chExt cx="360040" cy="304800"/>
          </a:xfrm>
        </p:grpSpPr>
        <p:cxnSp>
          <p:nvCxnSpPr>
            <p:cNvPr id="52" name="직선 연결선 51">
              <a:extLst>
                <a:ext uri="{FF2B5EF4-FFF2-40B4-BE49-F238E27FC236}">
                  <a16:creationId xmlns:a16="http://schemas.microsoft.com/office/drawing/2014/main" id="{A115C04A-E9A2-454A-A587-91530E944834}"/>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80D8A50B-89D8-4C7E-9B07-F468AA7EB39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3E9736B7-7631-4D92-BF42-8A8976F3A408}"/>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714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20521886"/>
              </p:ext>
            </p:extLst>
          </p:nvPr>
        </p:nvGraphicFramePr>
        <p:xfrm>
          <a:off x="8688288" y="476672"/>
          <a:ext cx="3384376" cy="637716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11624"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E32E7930-B0CC-47CF-837A-2A09B19EA484}"/>
              </a:ext>
            </a:extLst>
          </p:cNvPr>
          <p:cNvGrpSpPr/>
          <p:nvPr/>
        </p:nvGrpSpPr>
        <p:grpSpPr>
          <a:xfrm>
            <a:off x="1805371" y="1205053"/>
            <a:ext cx="1187557" cy="4054022"/>
            <a:chOff x="6889092" y="1327289"/>
            <a:chExt cx="1187557" cy="4054022"/>
          </a:xfrm>
        </p:grpSpPr>
        <p:sp>
          <p:nvSpPr>
            <p:cNvPr id="47" name="직사각형 46">
              <a:extLst>
                <a:ext uri="{FF2B5EF4-FFF2-40B4-BE49-F238E27FC236}">
                  <a16:creationId xmlns:a16="http://schemas.microsoft.com/office/drawing/2014/main" id="{8B916D55-FE38-4A23-B0E5-B3C76F6AC0CC}"/>
                </a:ext>
              </a:extLst>
            </p:cNvPr>
            <p:cNvSpPr/>
            <p:nvPr/>
          </p:nvSpPr>
          <p:spPr>
            <a:xfrm>
              <a:off x="6889092" y="1327289"/>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7774600" y="2564904"/>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7893368" y="220486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7774600" y="3860166"/>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7774599" y="436510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7774599" y="479715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2" name="타원 51">
            <a:extLst>
              <a:ext uri="{FF2B5EF4-FFF2-40B4-BE49-F238E27FC236}">
                <a16:creationId xmlns:a16="http://schemas.microsoft.com/office/drawing/2014/main" id="{EFFD32A2-2C6D-4DCB-9603-DFF6576BA6E7}"/>
              </a:ext>
            </a:extLst>
          </p:cNvPr>
          <p:cNvSpPr/>
          <p:nvPr/>
        </p:nvSpPr>
        <p:spPr>
          <a:xfrm>
            <a:off x="1868495" y="126737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grpSp>
        <p:nvGrpSpPr>
          <p:cNvPr id="17" name="그룹 16">
            <a:extLst>
              <a:ext uri="{FF2B5EF4-FFF2-40B4-BE49-F238E27FC236}">
                <a16:creationId xmlns:a16="http://schemas.microsoft.com/office/drawing/2014/main" id="{D3B2A96F-C13B-4DAE-A210-EE1EF7BF8541}"/>
              </a:ext>
            </a:extLst>
          </p:cNvPr>
          <p:cNvGrpSpPr/>
          <p:nvPr/>
        </p:nvGrpSpPr>
        <p:grpSpPr>
          <a:xfrm>
            <a:off x="5591944" y="641653"/>
            <a:ext cx="360040" cy="304800"/>
            <a:chOff x="5591944" y="641653"/>
            <a:chExt cx="360040" cy="304800"/>
          </a:xfrm>
        </p:grpSpPr>
        <p:cxnSp>
          <p:nvCxnSpPr>
            <p:cNvPr id="16" name="직선 연결선 15">
              <a:extLst>
                <a:ext uri="{FF2B5EF4-FFF2-40B4-BE49-F238E27FC236}">
                  <a16:creationId xmlns:a16="http://schemas.microsoft.com/office/drawing/2014/main" id="{F34A32A6-06D6-46B7-AC3D-D8BF373B030D}"/>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45424C75-1C90-4FA3-902C-F8B92B1C4467}"/>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9C11BCF1-341C-4FA9-8F47-40A7EC0C5701}"/>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직사각형 76">
            <a:extLst>
              <a:ext uri="{FF2B5EF4-FFF2-40B4-BE49-F238E27FC236}">
                <a16:creationId xmlns:a16="http://schemas.microsoft.com/office/drawing/2014/main" id="{96D41D56-B619-41E8-B433-C3ECE8CB2973}"/>
              </a:ext>
            </a:extLst>
          </p:cNvPr>
          <p:cNvSpPr/>
          <p:nvPr/>
        </p:nvSpPr>
        <p:spPr>
          <a:xfrm>
            <a:off x="4053693" y="117771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11" name="그룹 10">
            <a:extLst>
              <a:ext uri="{FF2B5EF4-FFF2-40B4-BE49-F238E27FC236}">
                <a16:creationId xmlns:a16="http://schemas.microsoft.com/office/drawing/2014/main" id="{9A1462D0-CA7D-40C4-A6B3-3FFBE3065560}"/>
              </a:ext>
            </a:extLst>
          </p:cNvPr>
          <p:cNvGrpSpPr/>
          <p:nvPr/>
        </p:nvGrpSpPr>
        <p:grpSpPr>
          <a:xfrm>
            <a:off x="4149700" y="1281306"/>
            <a:ext cx="1453749" cy="370210"/>
            <a:chOff x="6355452" y="5792758"/>
            <a:chExt cx="1453749" cy="370210"/>
          </a:xfrm>
        </p:grpSpPr>
        <p:sp>
          <p:nvSpPr>
            <p:cNvPr id="43" name="직사각형 42">
              <a:extLst>
                <a:ext uri="{FF2B5EF4-FFF2-40B4-BE49-F238E27FC236}">
                  <a16:creationId xmlns:a16="http://schemas.microsoft.com/office/drawing/2014/main" id="{EEF57F22-558C-48C7-B229-CDBB4CF2CCD5}"/>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14" name="그룹 13">
            <a:extLst>
              <a:ext uri="{FF2B5EF4-FFF2-40B4-BE49-F238E27FC236}">
                <a16:creationId xmlns:a16="http://schemas.microsoft.com/office/drawing/2014/main" id="{7AB64F4A-35C5-4522-8DEA-A9B94571E302}"/>
              </a:ext>
            </a:extLst>
          </p:cNvPr>
          <p:cNvGrpSpPr/>
          <p:nvPr/>
        </p:nvGrpSpPr>
        <p:grpSpPr>
          <a:xfrm>
            <a:off x="4129679" y="1749686"/>
            <a:ext cx="1921415" cy="370210"/>
            <a:chOff x="8439251" y="5792758"/>
            <a:chExt cx="1921415" cy="370210"/>
          </a:xfrm>
        </p:grpSpPr>
        <p:sp>
          <p:nvSpPr>
            <p:cNvPr id="44" name="직사각형 43">
              <a:extLst>
                <a:ext uri="{FF2B5EF4-FFF2-40B4-BE49-F238E27FC236}">
                  <a16:creationId xmlns:a16="http://schemas.microsoft.com/office/drawing/2014/main" id="{49A8CC75-EE2B-42FA-A19B-A7B059599CBC}"/>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13" name="그룹 12">
            <a:extLst>
              <a:ext uri="{FF2B5EF4-FFF2-40B4-BE49-F238E27FC236}">
                <a16:creationId xmlns:a16="http://schemas.microsoft.com/office/drawing/2014/main" id="{E2C1B28B-89ED-47E8-B399-88C73DBB2DF7}"/>
              </a:ext>
            </a:extLst>
          </p:cNvPr>
          <p:cNvGrpSpPr/>
          <p:nvPr/>
        </p:nvGrpSpPr>
        <p:grpSpPr>
          <a:xfrm>
            <a:off x="5584977" y="1290050"/>
            <a:ext cx="504056" cy="472199"/>
            <a:chOff x="7881404" y="5773863"/>
            <a:chExt cx="504056" cy="472199"/>
          </a:xfrm>
        </p:grpSpPr>
        <p:sp>
          <p:nvSpPr>
            <p:cNvPr id="45" name="직사각형 44">
              <a:extLst>
                <a:ext uri="{FF2B5EF4-FFF2-40B4-BE49-F238E27FC236}">
                  <a16:creationId xmlns:a16="http://schemas.microsoft.com/office/drawing/2014/main" id="{9B15073A-3542-407D-A76F-FF17A31839AA}"/>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2337672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3976171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633383851"/>
              </p:ext>
            </p:extLst>
          </p:nvPr>
        </p:nvGraphicFramePr>
        <p:xfrm>
          <a:off x="8688288" y="476672"/>
          <a:ext cx="3384376" cy="616323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2,3</a:t>
                      </a:r>
                      <a:r>
                        <a:rPr lang="ko-KR" altLang="en-US" sz="1200" b="0" dirty="0">
                          <a:latin typeface="+mn-ea"/>
                          <a:ea typeface="+mn-ea"/>
                        </a:rPr>
                        <a:t>보다 아래에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43385096"/>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001198"/>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0140751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100" b="0" dirty="0">
                          <a:latin typeface="+mn-ea"/>
                          <a:ea typeface="+mn-ea"/>
                        </a:rPr>
                        <a:t>5, 6</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목적지의 날씨정보가 표시된다</a:t>
                      </a:r>
                      <a:r>
                        <a:rPr lang="en-US" altLang="ko-KR" sz="1100" b="0" dirty="0">
                          <a:solidFill>
                            <a:schemeClr val="tx1"/>
                          </a:solidFill>
                          <a:latin typeface="+mn-ea"/>
                          <a:ea typeface="+mn-ea"/>
                          <a:sym typeface="맑은 고딕"/>
                        </a:rPr>
                        <a:t>. </a:t>
                      </a:r>
                      <a:r>
                        <a:rPr lang="ko-KR" altLang="en-US" sz="1100" b="0" dirty="0">
                          <a:solidFill>
                            <a:schemeClr val="tx1"/>
                          </a:solidFill>
                          <a:latin typeface="+mn-ea"/>
                          <a:ea typeface="+mn-ea"/>
                          <a:sym typeface="맑은 고딕"/>
                        </a:rPr>
                        <a:t>목적지가 없는 경우 현재 위치의 날씨정보가 표시된다</a:t>
                      </a:r>
                      <a:r>
                        <a:rPr lang="en-US" altLang="ko-KR" sz="11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100" b="0" dirty="0">
                          <a:latin typeface="+mn-ea"/>
                          <a:ea typeface="+mn-ea"/>
                        </a:rPr>
                        <a:t>7</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사용자가 어종을 검색한 경우 데이터에서 어종을 검색해서 해당 어종이 잡히는 위치를  </a:t>
                      </a:r>
                      <a:r>
                        <a:rPr lang="en-US" altLang="ko-KR" sz="1100" b="0" dirty="0">
                          <a:solidFill>
                            <a:schemeClr val="tx1"/>
                          </a:solidFill>
                          <a:latin typeface="+mn-ea"/>
                          <a:ea typeface="+mn-ea"/>
                          <a:sym typeface="맑은 고딕"/>
                        </a:rPr>
                        <a:t>8(</a:t>
                      </a:r>
                      <a:r>
                        <a:rPr lang="ko-KR" altLang="en-US" sz="1100" b="0" dirty="0">
                          <a:solidFill>
                            <a:schemeClr val="tx1"/>
                          </a:solidFill>
                          <a:latin typeface="+mn-ea"/>
                          <a:ea typeface="+mn-ea"/>
                          <a:sym typeface="맑은 고딕"/>
                        </a:rPr>
                        <a:t>지도</a:t>
                      </a: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에서 보여준다 </a:t>
                      </a:r>
                      <a:endParaRPr lang="en-US" altLang="ko-KR" sz="11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사람들이 많이 검색한 어종을 </a:t>
                      </a:r>
                      <a:r>
                        <a:rPr lang="en-US" altLang="ko-KR" sz="1100" b="0" dirty="0">
                          <a:solidFill>
                            <a:schemeClr val="tx1"/>
                          </a:solidFill>
                          <a:latin typeface="+mn-ea"/>
                          <a:ea typeface="+mn-ea"/>
                          <a:sym typeface="맑은 고딕"/>
                        </a:rPr>
                        <a:t>best5</a:t>
                      </a:r>
                      <a:r>
                        <a:rPr lang="ko-KR" altLang="en-US" sz="1100" b="0" dirty="0">
                          <a:solidFill>
                            <a:schemeClr val="tx1"/>
                          </a:solidFill>
                          <a:latin typeface="+mn-ea"/>
                          <a:ea typeface="+mn-ea"/>
                          <a:sym typeface="맑은 고딕"/>
                        </a:rPr>
                        <a:t>순으로 보여준다</a:t>
                      </a:r>
                      <a:endParaRPr kumimoji="1" lang="ko-KR" altLang="en-US" sz="11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100" b="0" dirty="0">
                          <a:latin typeface="+mn-ea"/>
                          <a:ea typeface="+mn-ea"/>
                        </a:rPr>
                        <a:t>8</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100" b="0" dirty="0">
                          <a:latin typeface="+mn-ea"/>
                          <a:ea typeface="+mn-ea"/>
                        </a:rPr>
                        <a:t>8-1</a:t>
                      </a:r>
                      <a:r>
                        <a:rPr lang="ko-KR" altLang="en-US" sz="1100" b="0" dirty="0">
                          <a:latin typeface="+mn-ea"/>
                          <a:ea typeface="+mn-ea"/>
                        </a:rPr>
                        <a:t>에는 현재 위치가</a:t>
                      </a:r>
                      <a:r>
                        <a:rPr lang="en-US" altLang="ko-KR" sz="1100" b="0" dirty="0">
                          <a:latin typeface="+mn-ea"/>
                          <a:ea typeface="+mn-ea"/>
                        </a:rPr>
                        <a:t>, 8-2</a:t>
                      </a:r>
                      <a:r>
                        <a:rPr lang="ko-KR" altLang="en-US" sz="1100" b="0" dirty="0">
                          <a:latin typeface="+mn-ea"/>
                          <a:ea typeface="+mn-ea"/>
                        </a:rPr>
                        <a:t>에는 지도에서 선택한 위치가 있다</a:t>
                      </a:r>
                      <a:r>
                        <a:rPr lang="en-US" altLang="ko-KR" sz="1100" b="0" dirty="0">
                          <a:latin typeface="+mn-ea"/>
                          <a:ea typeface="+mn-ea"/>
                        </a:rPr>
                        <a:t>. 8-1,2</a:t>
                      </a:r>
                      <a:r>
                        <a:rPr lang="ko-KR" altLang="en-US" sz="1100" b="0" dirty="0">
                          <a:latin typeface="+mn-ea"/>
                          <a:ea typeface="+mn-ea"/>
                        </a:rPr>
                        <a:t>는 수동입력도 가능하다</a:t>
                      </a:r>
                      <a:r>
                        <a:rPr lang="en-US" altLang="ko-KR" sz="1100" b="0" dirty="0">
                          <a:latin typeface="+mn-ea"/>
                          <a:ea typeface="+mn-ea"/>
                        </a:rPr>
                        <a:t>. 8</a:t>
                      </a:r>
                      <a:r>
                        <a:rPr lang="ko-KR" altLang="en-US" sz="1100" b="0" dirty="0">
                          <a:latin typeface="+mn-ea"/>
                          <a:ea typeface="+mn-ea"/>
                        </a:rPr>
                        <a:t>의 위치에 </a:t>
                      </a:r>
                      <a:r>
                        <a:rPr lang="ko-KR" altLang="en-US" sz="1100" b="0" dirty="0" err="1">
                          <a:latin typeface="+mn-ea"/>
                          <a:ea typeface="+mn-ea"/>
                        </a:rPr>
                        <a:t>새로고침이</a:t>
                      </a:r>
                      <a:r>
                        <a:rPr lang="ko-KR" altLang="en-US" sz="1100" b="0" dirty="0">
                          <a:latin typeface="+mn-ea"/>
                          <a:ea typeface="+mn-ea"/>
                        </a:rPr>
                        <a:t> 있어서 경로를 수정한 경우 </a:t>
                      </a:r>
                      <a:r>
                        <a:rPr lang="ko-KR" altLang="en-US" sz="1100" b="0" dirty="0" err="1">
                          <a:latin typeface="+mn-ea"/>
                          <a:ea typeface="+mn-ea"/>
                        </a:rPr>
                        <a:t>새로고침을</a:t>
                      </a:r>
                      <a:r>
                        <a:rPr lang="ko-KR" altLang="en-US" sz="1100" b="0" dirty="0">
                          <a:latin typeface="+mn-ea"/>
                          <a:ea typeface="+mn-ea"/>
                        </a:rPr>
                        <a:t> 통해 </a:t>
                      </a:r>
                      <a:r>
                        <a:rPr lang="en-US" altLang="ko-KR" sz="1100" b="0" dirty="0">
                          <a:latin typeface="+mn-ea"/>
                          <a:ea typeface="+mn-ea"/>
                        </a:rPr>
                        <a:t>4,5,6 </a:t>
                      </a:r>
                      <a:r>
                        <a:rPr lang="ko-KR" altLang="en-US" sz="1100" b="0" dirty="0">
                          <a:latin typeface="+mn-ea"/>
                          <a:ea typeface="+mn-ea"/>
                        </a:rPr>
                        <a:t>정보를 </a:t>
                      </a:r>
                      <a:r>
                        <a:rPr lang="ko-KR" altLang="en-US" sz="1100" b="0" dirty="0" err="1">
                          <a:latin typeface="+mn-ea"/>
                          <a:ea typeface="+mn-ea"/>
                        </a:rPr>
                        <a:t>새로고침할</a:t>
                      </a:r>
                      <a:r>
                        <a:rPr lang="ko-KR" altLang="en-US" sz="1100" b="0" dirty="0">
                          <a:latin typeface="+mn-ea"/>
                          <a:ea typeface="+mn-ea"/>
                        </a:rPr>
                        <a:t> 수 있다</a:t>
                      </a:r>
                      <a:r>
                        <a:rPr lang="en-US" altLang="ko-KR" sz="1100" b="0" dirty="0">
                          <a:latin typeface="+mn-ea"/>
                          <a:ea typeface="+mn-ea"/>
                        </a:rPr>
                        <a:t>.</a:t>
                      </a:r>
                      <a:endParaRPr lang="ko-KR" altLang="en-US" sz="11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grpSp>
        <p:nvGrpSpPr>
          <p:cNvPr id="47" name="그룹 46">
            <a:extLst>
              <a:ext uri="{FF2B5EF4-FFF2-40B4-BE49-F238E27FC236}">
                <a16:creationId xmlns:a16="http://schemas.microsoft.com/office/drawing/2014/main" id="{0BA191F0-6F64-4A0D-A75E-09982EA94A43}"/>
              </a:ext>
            </a:extLst>
          </p:cNvPr>
          <p:cNvGrpSpPr/>
          <p:nvPr/>
        </p:nvGrpSpPr>
        <p:grpSpPr>
          <a:xfrm>
            <a:off x="510932" y="1193008"/>
            <a:ext cx="1205665" cy="4056875"/>
            <a:chOff x="360693" y="1100317"/>
            <a:chExt cx="1205665" cy="4056875"/>
          </a:xfrm>
        </p:grpSpPr>
        <p:sp>
          <p:nvSpPr>
            <p:cNvPr id="48" name="직사각형 47">
              <a:extLst>
                <a:ext uri="{FF2B5EF4-FFF2-40B4-BE49-F238E27FC236}">
                  <a16:creationId xmlns:a16="http://schemas.microsoft.com/office/drawing/2014/main" id="{14F6807D-722E-4983-86D9-FCE17418C472}"/>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50" name="타원 49">
              <a:extLst>
                <a:ext uri="{FF2B5EF4-FFF2-40B4-BE49-F238E27FC236}">
                  <a16:creationId xmlns:a16="http://schemas.microsoft.com/office/drawing/2014/main" id="{B5DF2E39-FFF7-49F5-AA19-468BE86F61D7}"/>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51" name="화살표: 위쪽 50">
              <a:extLst>
                <a:ext uri="{FF2B5EF4-FFF2-40B4-BE49-F238E27FC236}">
                  <a16:creationId xmlns:a16="http://schemas.microsoft.com/office/drawing/2014/main" id="{4CAAE48C-D290-4B91-A51D-8D813610B853}"/>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화살표: 아래쪽 51">
              <a:extLst>
                <a:ext uri="{FF2B5EF4-FFF2-40B4-BE49-F238E27FC236}">
                  <a16:creationId xmlns:a16="http://schemas.microsoft.com/office/drawing/2014/main" id="{18959123-2786-4381-9D0D-1EF26B0ADE54}"/>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화살표: 아래쪽 52">
              <a:extLst>
                <a:ext uri="{FF2B5EF4-FFF2-40B4-BE49-F238E27FC236}">
                  <a16:creationId xmlns:a16="http://schemas.microsoft.com/office/drawing/2014/main" id="{F691FE18-00E3-4EA6-AF3C-39F3737CD8A8}"/>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아래쪽 53">
              <a:extLst>
                <a:ext uri="{FF2B5EF4-FFF2-40B4-BE49-F238E27FC236}">
                  <a16:creationId xmlns:a16="http://schemas.microsoft.com/office/drawing/2014/main" id="{6B51F9AF-B982-4A27-81F9-D25FDEDEEF08}"/>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화살표: 아래쪽 54">
              <a:extLst>
                <a:ext uri="{FF2B5EF4-FFF2-40B4-BE49-F238E27FC236}">
                  <a16:creationId xmlns:a16="http://schemas.microsoft.com/office/drawing/2014/main" id="{FEE57390-296D-4D05-AF5D-8AB3A33888FC}"/>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8" name="직사각형 77">
            <a:extLst>
              <a:ext uri="{FF2B5EF4-FFF2-40B4-BE49-F238E27FC236}">
                <a16:creationId xmlns:a16="http://schemas.microsoft.com/office/drawing/2014/main" id="{406085AD-D744-427E-994B-D5413BD956E3}"/>
              </a:ext>
            </a:extLst>
          </p:cNvPr>
          <p:cNvSpPr/>
          <p:nvPr/>
        </p:nvSpPr>
        <p:spPr>
          <a:xfrm>
            <a:off x="612545" y="119606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56" name="그룹 55">
            <a:extLst>
              <a:ext uri="{FF2B5EF4-FFF2-40B4-BE49-F238E27FC236}">
                <a16:creationId xmlns:a16="http://schemas.microsoft.com/office/drawing/2014/main" id="{8DD857A4-FA3B-4236-94B1-DF44949EE05E}"/>
              </a:ext>
            </a:extLst>
          </p:cNvPr>
          <p:cNvGrpSpPr/>
          <p:nvPr/>
        </p:nvGrpSpPr>
        <p:grpSpPr>
          <a:xfrm>
            <a:off x="612545" y="1263969"/>
            <a:ext cx="1453749" cy="370210"/>
            <a:chOff x="6355452" y="5792758"/>
            <a:chExt cx="1453749" cy="370210"/>
          </a:xfrm>
        </p:grpSpPr>
        <p:sp>
          <p:nvSpPr>
            <p:cNvPr id="57" name="직사각형 56">
              <a:extLst>
                <a:ext uri="{FF2B5EF4-FFF2-40B4-BE49-F238E27FC236}">
                  <a16:creationId xmlns:a16="http://schemas.microsoft.com/office/drawing/2014/main" id="{2FD522CA-4BFB-48B5-B8F0-209C6606390E}"/>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8" name="타원 57">
              <a:extLst>
                <a:ext uri="{FF2B5EF4-FFF2-40B4-BE49-F238E27FC236}">
                  <a16:creationId xmlns:a16="http://schemas.microsoft.com/office/drawing/2014/main" id="{F89BE7AE-3A95-480B-BD83-F35C446F1DFA}"/>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59" name="그룹 58">
            <a:extLst>
              <a:ext uri="{FF2B5EF4-FFF2-40B4-BE49-F238E27FC236}">
                <a16:creationId xmlns:a16="http://schemas.microsoft.com/office/drawing/2014/main" id="{CE997513-C9B5-4459-8C9B-E7989A44B3D7}"/>
              </a:ext>
            </a:extLst>
          </p:cNvPr>
          <p:cNvGrpSpPr/>
          <p:nvPr/>
        </p:nvGrpSpPr>
        <p:grpSpPr>
          <a:xfrm>
            <a:off x="592524" y="1732349"/>
            <a:ext cx="1921415" cy="370210"/>
            <a:chOff x="8439251" y="5792758"/>
            <a:chExt cx="1921415" cy="370210"/>
          </a:xfrm>
        </p:grpSpPr>
        <p:sp>
          <p:nvSpPr>
            <p:cNvPr id="60" name="직사각형 59">
              <a:extLst>
                <a:ext uri="{FF2B5EF4-FFF2-40B4-BE49-F238E27FC236}">
                  <a16:creationId xmlns:a16="http://schemas.microsoft.com/office/drawing/2014/main" id="{D6413A67-5112-41FE-B8F9-C6572A94F8B3}"/>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6" name="타원 65">
              <a:extLst>
                <a:ext uri="{FF2B5EF4-FFF2-40B4-BE49-F238E27FC236}">
                  <a16:creationId xmlns:a16="http://schemas.microsoft.com/office/drawing/2014/main" id="{1D3E9E84-844B-4B1B-A380-F129BFDCD395}"/>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74" name="그룹 73">
            <a:extLst>
              <a:ext uri="{FF2B5EF4-FFF2-40B4-BE49-F238E27FC236}">
                <a16:creationId xmlns:a16="http://schemas.microsoft.com/office/drawing/2014/main" id="{88D516C3-4ECA-4877-A3EE-FBB49871B615}"/>
              </a:ext>
            </a:extLst>
          </p:cNvPr>
          <p:cNvGrpSpPr/>
          <p:nvPr/>
        </p:nvGrpSpPr>
        <p:grpSpPr>
          <a:xfrm>
            <a:off x="2047822" y="1272713"/>
            <a:ext cx="504056" cy="472199"/>
            <a:chOff x="7881404" y="5773863"/>
            <a:chExt cx="504056" cy="472199"/>
          </a:xfrm>
        </p:grpSpPr>
        <p:sp>
          <p:nvSpPr>
            <p:cNvPr id="76" name="직사각형 75">
              <a:extLst>
                <a:ext uri="{FF2B5EF4-FFF2-40B4-BE49-F238E27FC236}">
                  <a16:creationId xmlns:a16="http://schemas.microsoft.com/office/drawing/2014/main" id="{A706A2B6-08B5-4760-A903-392394F03234}"/>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77" name="그래픽 76" descr="돋보기 아래의 벌레">
              <a:extLst>
                <a:ext uri="{FF2B5EF4-FFF2-40B4-BE49-F238E27FC236}">
                  <a16:creationId xmlns:a16="http://schemas.microsoft.com/office/drawing/2014/main" id="{108DA08C-DD14-4CB6-ABA4-1E36CF21A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135950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1. </a:t>
            </a:r>
            <a:r>
              <a:rPr lang="ko-KR" altLang="en-US" dirty="0">
                <a:solidFill>
                  <a:schemeClr val="tx1"/>
                </a:solidFill>
              </a:rPr>
              <a:t>개정이력</a:t>
            </a:r>
          </a:p>
        </p:txBody>
      </p:sp>
      <p:graphicFrame>
        <p:nvGraphicFramePr>
          <p:cNvPr id="3" name="표 2"/>
          <p:cNvGraphicFramePr>
            <a:graphicFrameLocks noGrp="1"/>
          </p:cNvGraphicFramePr>
          <p:nvPr>
            <p:extLst>
              <p:ext uri="{D42A27DB-BD31-4B8C-83A1-F6EECF244321}">
                <p14:modId xmlns:p14="http://schemas.microsoft.com/office/powerpoint/2010/main" val="3478516935"/>
              </p:ext>
            </p:extLst>
          </p:nvPr>
        </p:nvGraphicFramePr>
        <p:xfrm>
          <a:off x="1197870" y="1772816"/>
          <a:ext cx="9796260" cy="3780863"/>
        </p:xfrm>
        <a:graphic>
          <a:graphicData uri="http://schemas.openxmlformats.org/drawingml/2006/table">
            <a:tbl>
              <a:tblPr>
                <a:tableStyleId>{5C22544A-7EE6-4342-B048-85BDC9FD1C3A}</a:tableStyleId>
              </a:tblPr>
              <a:tblGrid>
                <a:gridCol w="865682">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3818010">
                  <a:extLst>
                    <a:ext uri="{9D8B030D-6E8A-4147-A177-3AD203B41FA5}">
                      <a16:colId xmlns:a16="http://schemas.microsoft.com/office/drawing/2014/main" val="3020496485"/>
                    </a:ext>
                  </a:extLst>
                </a:gridCol>
              </a:tblGrid>
              <a:tr h="342763">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solidFill>
                        </a:rPr>
                        <a:t>수정위치</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문서버전</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작성자</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비고</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문서 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200" dirty="0">
                          <a:solidFill>
                            <a:schemeClr val="tx1"/>
                          </a:solidFill>
                          <a:latin typeface="+mn-ea"/>
                          <a:ea typeface="+mn-ea"/>
                        </a:rPr>
                        <a:t>Ver_1.0</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일정 수정</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ctr"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200" dirty="0">
                          <a:solidFill>
                            <a:schemeClr val="tx1"/>
                          </a:solidFill>
                        </a:rPr>
                        <a:t>Ver_1.1</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a:solidFill>
                            <a:schemeClr val="tx1"/>
                          </a:solidFill>
                        </a:rPr>
                        <a:t>박정훈</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신준영멘토님께</a:t>
                      </a:r>
                      <a:r>
                        <a:rPr lang="ko-KR" altLang="en-US" sz="1200" dirty="0">
                          <a:solidFill>
                            <a:schemeClr val="tx1"/>
                          </a:solidFill>
                        </a:rPr>
                        <a:t> </a:t>
                      </a:r>
                      <a:r>
                        <a:rPr lang="en-US" altLang="ko-KR" sz="1200" dirty="0">
                          <a:solidFill>
                            <a:schemeClr val="tx1"/>
                          </a:solidFill>
                        </a:rPr>
                        <a:t>04/02</a:t>
                      </a:r>
                      <a:r>
                        <a:rPr lang="ko-KR" altLang="en-US" sz="1200" dirty="0">
                          <a:solidFill>
                            <a:schemeClr val="tx1"/>
                          </a:solidFill>
                        </a:rPr>
                        <a:t>에 피드백을 받음</a:t>
                      </a:r>
                      <a:endParaRPr lang="en-US" altLang="ko-KR" sz="1200" dirty="0">
                        <a:solidFill>
                          <a:schemeClr val="tx1"/>
                        </a:solidFill>
                      </a:endParaRPr>
                    </a:p>
                    <a:p>
                      <a:pPr marL="228600" indent="-228600" algn="ctr" latinLnBrk="1">
                        <a:buAutoNum type="arabicPeriod"/>
                      </a:pPr>
                      <a:r>
                        <a:rPr lang="ko-KR" altLang="en-US" sz="1200" dirty="0">
                          <a:solidFill>
                            <a:schemeClr val="tx1"/>
                          </a:solidFill>
                        </a:rPr>
                        <a:t>서비스 개요의 가획일정을 구체적으로 작성</a:t>
                      </a:r>
                      <a:endParaRPr lang="en-US" altLang="ko-KR" sz="1200" dirty="0">
                        <a:solidFill>
                          <a:schemeClr val="tx1"/>
                        </a:solidFill>
                      </a:endParaRPr>
                    </a:p>
                    <a:p>
                      <a:pPr marL="228600" indent="-228600" algn="ctr" latinLnBrk="1">
                        <a:buAutoNum type="arabicPeriod"/>
                      </a:pPr>
                      <a:r>
                        <a:rPr lang="ko-KR" altLang="en-US" sz="1200" dirty="0">
                          <a:solidFill>
                            <a:schemeClr val="tx1"/>
                          </a:solidFill>
                        </a:rPr>
                        <a:t>구조의 </a:t>
                      </a:r>
                      <a:r>
                        <a:rPr lang="en-US" altLang="ko-KR" sz="1200" dirty="0" err="1">
                          <a:solidFill>
                            <a:schemeClr val="tx1"/>
                          </a:solidFill>
                        </a:rPr>
                        <a:t>databae</a:t>
                      </a:r>
                      <a:r>
                        <a:rPr lang="ko-KR" altLang="en-US" sz="1200" dirty="0">
                          <a:solidFill>
                            <a:schemeClr val="tx1"/>
                          </a:solidFill>
                        </a:rPr>
                        <a:t>부분 테이블 구조 재 작성</a:t>
                      </a:r>
                      <a:endParaRPr lang="en-US" altLang="ko-KR" sz="1200" dirty="0">
                        <a:solidFill>
                          <a:schemeClr val="tx1"/>
                        </a:solidFill>
                      </a:endParaRPr>
                    </a:p>
                    <a:p>
                      <a:pPr marL="228600" indent="-228600" algn="ctr" latinLnBrk="1">
                        <a:buAutoNum type="arabicPeriod"/>
                      </a:pPr>
                      <a:r>
                        <a:rPr lang="ko-KR" altLang="en-US" sz="1200" dirty="0">
                          <a:solidFill>
                            <a:schemeClr val="tx1"/>
                          </a:solidFill>
                        </a:rPr>
                        <a:t>웹페이지를 반응형 웹페이지로 구상</a:t>
                      </a:r>
                      <a:endParaRPr lang="en-US" altLang="ko-KR" sz="1200" dirty="0">
                        <a:solidFill>
                          <a:schemeClr val="tx1"/>
                        </a:solidFill>
                      </a:endParaRPr>
                    </a:p>
                    <a:p>
                      <a:pPr marL="0" indent="0" algn="ctr" latinLnBrk="1">
                        <a:buNone/>
                      </a:pPr>
                      <a:r>
                        <a:rPr lang="en-US" altLang="ko-KR" sz="1200" dirty="0">
                          <a:solidFill>
                            <a:schemeClr val="tx1"/>
                          </a:solidFill>
                        </a:rPr>
                        <a:t>2</a:t>
                      </a:r>
                      <a:r>
                        <a:rPr lang="ko-KR" altLang="en-US" sz="1200" dirty="0">
                          <a:solidFill>
                            <a:schemeClr val="tx1"/>
                          </a:solidFill>
                        </a:rPr>
                        <a:t>와 </a:t>
                      </a:r>
                      <a:r>
                        <a:rPr lang="en-US" altLang="ko-KR" sz="1200" dirty="0">
                          <a:solidFill>
                            <a:schemeClr val="tx1"/>
                          </a:solidFill>
                        </a:rPr>
                        <a:t>3</a:t>
                      </a:r>
                      <a:r>
                        <a:rPr lang="ko-KR" altLang="en-US" sz="1200" dirty="0">
                          <a:solidFill>
                            <a:schemeClr val="tx1"/>
                          </a:solidFill>
                        </a:rPr>
                        <a:t>은 공부를 해야 가능한 것이라 생각되어 </a:t>
                      </a:r>
                      <a:br>
                        <a:rPr lang="en-US" altLang="ko-KR" sz="1200" dirty="0">
                          <a:solidFill>
                            <a:schemeClr val="tx1"/>
                          </a:solidFill>
                        </a:rPr>
                      </a:br>
                      <a:r>
                        <a:rPr lang="en-US" altLang="ko-KR" sz="1200" dirty="0">
                          <a:solidFill>
                            <a:schemeClr val="tx1"/>
                          </a:solidFill>
                        </a:rPr>
                        <a:t>1</a:t>
                      </a:r>
                      <a:r>
                        <a:rPr lang="ko-KR" altLang="en-US" sz="1200" dirty="0">
                          <a:solidFill>
                            <a:schemeClr val="tx1"/>
                          </a:solidFill>
                        </a:rPr>
                        <a:t>의 피드백에 관해서만 수정함</a:t>
                      </a:r>
                      <a:endParaRPr lang="en-US" altLang="ko-KR"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041554237"/>
              </p:ext>
            </p:extLst>
          </p:nvPr>
        </p:nvGraphicFramePr>
        <p:xfrm>
          <a:off x="1197871" y="1772816"/>
          <a:ext cx="9796258" cy="3536151"/>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8180">
                  <a:extLst>
                    <a:ext uri="{9D8B030D-6E8A-4147-A177-3AD203B41FA5}">
                      <a16:colId xmlns:a16="http://schemas.microsoft.com/office/drawing/2014/main" val="20005"/>
                    </a:ext>
                  </a:extLst>
                </a:gridCol>
              </a:tblGrid>
              <a:tr h="345936">
                <a:tc>
                  <a:txBody>
                    <a:bodyPr/>
                    <a:lstStyle/>
                    <a:p>
                      <a:pPr algn="ctr" latinLnBrk="1"/>
                      <a:r>
                        <a:rPr lang="ko-KR" altLang="en-US" sz="12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12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플랫폼을 개발해 보고 싶었는데 아버지가 낚시를 좋아하셔서 낚시에 관한 플랫폼을 만들어보자는 생각을 하게 되었다</a:t>
                      </a:r>
                      <a:r>
                        <a:rPr lang="en-US" altLang="ko-KR" sz="1200" dirty="0">
                          <a:solidFill>
                            <a:schemeClr val="tx1"/>
                          </a:solidFill>
                          <a:latin typeface="+mn-ea"/>
                          <a:ea typeface="+mn-ea"/>
                        </a:rPr>
                        <a:t>.</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12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낚시꾼들을 위한 플랫폼 제작</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초보 낚시꾼들을 위한 어종인식 기능 제공</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12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낚시꾼들을 위한 직관적이고 간편한 플랫폼이 생긴다</a:t>
                      </a:r>
                      <a:r>
                        <a:rPr lang="en-US" altLang="ko-KR" sz="12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초보 낚시꾼들이 자기가 잡은 물고기가 어떤 어종인지를 쉽게 알 수 있다</a:t>
                      </a:r>
                      <a:r>
                        <a:rPr lang="en-US" altLang="ko-KR" sz="12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12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회원관리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어종인식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게시판 기능</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12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낚시정보</a:t>
                      </a:r>
                      <a:r>
                        <a:rPr lang="en-US" altLang="ko-KR" sz="1200" dirty="0">
                          <a:solidFill>
                            <a:schemeClr val="tx1"/>
                          </a:solidFill>
                          <a:latin typeface="+mn-ea"/>
                          <a:ea typeface="+mn-ea"/>
                        </a:rPr>
                        <a:t>(</a:t>
                      </a:r>
                      <a:r>
                        <a:rPr lang="ko-KR" altLang="en-US" sz="1200" dirty="0">
                          <a:solidFill>
                            <a:schemeClr val="tx1"/>
                          </a:solidFill>
                          <a:latin typeface="+mn-ea"/>
                          <a:ea typeface="+mn-ea"/>
                        </a:rPr>
                        <a:t>바다낚시</a:t>
                      </a:r>
                      <a:r>
                        <a:rPr lang="en-US" altLang="ko-KR" sz="1200" dirty="0">
                          <a:solidFill>
                            <a:schemeClr val="tx1"/>
                          </a:solidFill>
                          <a:latin typeface="+mn-ea"/>
                          <a:ea typeface="+mn-ea"/>
                        </a:rPr>
                        <a:t>, </a:t>
                      </a:r>
                      <a:r>
                        <a:rPr lang="ko-KR" altLang="en-US" sz="1200" dirty="0">
                          <a:solidFill>
                            <a:schemeClr val="tx1"/>
                          </a:solidFill>
                          <a:latin typeface="+mn-ea"/>
                          <a:ea typeface="+mn-ea"/>
                        </a:rPr>
                        <a:t>민물낚시</a:t>
                      </a:r>
                      <a:r>
                        <a:rPr lang="en-US" altLang="ko-KR" sz="1200" dirty="0">
                          <a:solidFill>
                            <a:schemeClr val="tx1"/>
                          </a:solidFill>
                          <a:latin typeface="+mn-ea"/>
                          <a:ea typeface="+mn-ea"/>
                        </a:rPr>
                        <a:t>, </a:t>
                      </a:r>
                      <a:r>
                        <a:rPr lang="ko-KR" altLang="en-US" sz="1200" dirty="0" err="1">
                          <a:solidFill>
                            <a:schemeClr val="tx1"/>
                          </a:solidFill>
                          <a:latin typeface="+mn-ea"/>
                          <a:ea typeface="+mn-ea"/>
                        </a:rPr>
                        <a:t>조황</a:t>
                      </a:r>
                      <a:r>
                        <a:rPr lang="en-US" altLang="ko-KR" sz="1200" dirty="0">
                          <a:solidFill>
                            <a:schemeClr val="tx1"/>
                          </a:solidFill>
                          <a:latin typeface="+mn-ea"/>
                          <a:ea typeface="+mn-ea"/>
                        </a:rPr>
                        <a:t>, </a:t>
                      </a:r>
                      <a:r>
                        <a:rPr lang="ko-KR" altLang="en-US" sz="1200" dirty="0" err="1">
                          <a:solidFill>
                            <a:schemeClr val="tx1"/>
                          </a:solidFill>
                          <a:latin typeface="+mn-ea"/>
                          <a:ea typeface="+mn-ea"/>
                        </a:rPr>
                        <a:t>출조</a:t>
                      </a:r>
                      <a:r>
                        <a:rPr lang="en-US" altLang="ko-KR" sz="1200" dirty="0">
                          <a:solidFill>
                            <a:schemeClr val="tx1"/>
                          </a:solidFill>
                          <a:latin typeface="+mn-ea"/>
                          <a:ea typeface="+mn-ea"/>
                        </a:rPr>
                        <a:t>)</a:t>
                      </a:r>
                      <a:r>
                        <a:rPr lang="ko-KR" altLang="en-US" sz="1200" dirty="0">
                          <a:solidFill>
                            <a:schemeClr val="tx1"/>
                          </a:solidFill>
                          <a:latin typeface="+mn-ea"/>
                          <a:ea typeface="+mn-ea"/>
                        </a:rPr>
                        <a:t> 제공하는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낚시용품 판매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중고거래 기능</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4297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268629672"/>
              </p:ext>
            </p:extLst>
          </p:nvPr>
        </p:nvGraphicFramePr>
        <p:xfrm>
          <a:off x="839416" y="1268760"/>
          <a:ext cx="10154710" cy="5017820"/>
        </p:xfrm>
        <a:graphic>
          <a:graphicData uri="http://schemas.openxmlformats.org/drawingml/2006/table">
            <a:tbl>
              <a:tblPr>
                <a:tableStyleId>{5C22544A-7EE6-4342-B048-85BDC9FD1C3A}</a:tableStyleId>
              </a:tblPr>
              <a:tblGrid>
                <a:gridCol w="1584176">
                  <a:extLst>
                    <a:ext uri="{9D8B030D-6E8A-4147-A177-3AD203B41FA5}">
                      <a16:colId xmlns:a16="http://schemas.microsoft.com/office/drawing/2014/main" val="20000"/>
                    </a:ext>
                  </a:extLst>
                </a:gridCol>
                <a:gridCol w="612181">
                  <a:extLst>
                    <a:ext uri="{9D8B030D-6E8A-4147-A177-3AD203B41FA5}">
                      <a16:colId xmlns:a16="http://schemas.microsoft.com/office/drawing/2014/main" val="20005"/>
                    </a:ext>
                  </a:extLst>
                </a:gridCol>
                <a:gridCol w="612181">
                  <a:extLst>
                    <a:ext uri="{9D8B030D-6E8A-4147-A177-3AD203B41FA5}">
                      <a16:colId xmlns:a16="http://schemas.microsoft.com/office/drawing/2014/main" val="679822804"/>
                    </a:ext>
                  </a:extLst>
                </a:gridCol>
                <a:gridCol w="612181">
                  <a:extLst>
                    <a:ext uri="{9D8B030D-6E8A-4147-A177-3AD203B41FA5}">
                      <a16:colId xmlns:a16="http://schemas.microsoft.com/office/drawing/2014/main" val="1797322960"/>
                    </a:ext>
                  </a:extLst>
                </a:gridCol>
                <a:gridCol w="612181">
                  <a:extLst>
                    <a:ext uri="{9D8B030D-6E8A-4147-A177-3AD203B41FA5}">
                      <a16:colId xmlns:a16="http://schemas.microsoft.com/office/drawing/2014/main" val="1285702724"/>
                    </a:ext>
                  </a:extLst>
                </a:gridCol>
                <a:gridCol w="612181">
                  <a:extLst>
                    <a:ext uri="{9D8B030D-6E8A-4147-A177-3AD203B41FA5}">
                      <a16:colId xmlns:a16="http://schemas.microsoft.com/office/drawing/2014/main" val="3050183083"/>
                    </a:ext>
                  </a:extLst>
                </a:gridCol>
                <a:gridCol w="612181">
                  <a:extLst>
                    <a:ext uri="{9D8B030D-6E8A-4147-A177-3AD203B41FA5}">
                      <a16:colId xmlns:a16="http://schemas.microsoft.com/office/drawing/2014/main" val="1591617844"/>
                    </a:ext>
                  </a:extLst>
                </a:gridCol>
                <a:gridCol w="612181">
                  <a:extLst>
                    <a:ext uri="{9D8B030D-6E8A-4147-A177-3AD203B41FA5}">
                      <a16:colId xmlns:a16="http://schemas.microsoft.com/office/drawing/2014/main" val="3203445945"/>
                    </a:ext>
                  </a:extLst>
                </a:gridCol>
                <a:gridCol w="612181">
                  <a:extLst>
                    <a:ext uri="{9D8B030D-6E8A-4147-A177-3AD203B41FA5}">
                      <a16:colId xmlns:a16="http://schemas.microsoft.com/office/drawing/2014/main" val="2421811692"/>
                    </a:ext>
                  </a:extLst>
                </a:gridCol>
                <a:gridCol w="612181">
                  <a:extLst>
                    <a:ext uri="{9D8B030D-6E8A-4147-A177-3AD203B41FA5}">
                      <a16:colId xmlns:a16="http://schemas.microsoft.com/office/drawing/2014/main" val="1394790389"/>
                    </a:ext>
                  </a:extLst>
                </a:gridCol>
                <a:gridCol w="612181">
                  <a:extLst>
                    <a:ext uri="{9D8B030D-6E8A-4147-A177-3AD203B41FA5}">
                      <a16:colId xmlns:a16="http://schemas.microsoft.com/office/drawing/2014/main" val="980561316"/>
                    </a:ext>
                  </a:extLst>
                </a:gridCol>
                <a:gridCol w="612181">
                  <a:extLst>
                    <a:ext uri="{9D8B030D-6E8A-4147-A177-3AD203B41FA5}">
                      <a16:colId xmlns:a16="http://schemas.microsoft.com/office/drawing/2014/main" val="1644895785"/>
                    </a:ext>
                  </a:extLst>
                </a:gridCol>
                <a:gridCol w="612181">
                  <a:extLst>
                    <a:ext uri="{9D8B030D-6E8A-4147-A177-3AD203B41FA5}">
                      <a16:colId xmlns:a16="http://schemas.microsoft.com/office/drawing/2014/main" val="129029351"/>
                    </a:ext>
                  </a:extLst>
                </a:gridCol>
                <a:gridCol w="612181">
                  <a:extLst>
                    <a:ext uri="{9D8B030D-6E8A-4147-A177-3AD203B41FA5}">
                      <a16:colId xmlns:a16="http://schemas.microsoft.com/office/drawing/2014/main" val="2756312177"/>
                    </a:ext>
                  </a:extLst>
                </a:gridCol>
                <a:gridCol w="612181">
                  <a:extLst>
                    <a:ext uri="{9D8B030D-6E8A-4147-A177-3AD203B41FA5}">
                      <a16:colId xmlns:a16="http://schemas.microsoft.com/office/drawing/2014/main" val="1082262996"/>
                    </a:ext>
                  </a:extLst>
                </a:gridCol>
              </a:tblGrid>
              <a:tr h="373711">
                <a:tc rowSpan="2">
                  <a:txBody>
                    <a:bodyPr/>
                    <a:lstStyle/>
                    <a:p>
                      <a:pPr algn="ctr" latinLnBrk="1"/>
                      <a:r>
                        <a:rPr lang="ko-KR" altLang="en-US" sz="1200" b="1" dirty="0">
                          <a:solidFill>
                            <a:schemeClr val="tx1"/>
                          </a:solidFill>
                        </a:rPr>
                        <a:t>기획일정</a:t>
                      </a:r>
                    </a:p>
                  </a:txBody>
                  <a:tcPr anchor="ctr">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4</a:t>
                      </a:r>
                      <a:r>
                        <a:rPr lang="ko-KR" altLang="en-US" sz="1200" b="1" dirty="0">
                          <a:solidFill>
                            <a:schemeClr val="tx1"/>
                          </a:solidFill>
                        </a:rPr>
                        <a:t>월</a:t>
                      </a:r>
                    </a:p>
                  </a:txBody>
                  <a:tcPr anchor="ctr">
                    <a:lnL w="3175"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6">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5</a:t>
                      </a:r>
                      <a:r>
                        <a:rPr lang="ko-KR" altLang="en-US" sz="1200" b="1" dirty="0">
                          <a:solidFill>
                            <a:schemeClr val="tx1"/>
                          </a:solidFill>
                        </a:rPr>
                        <a:t>월</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6</a:t>
                      </a:r>
                      <a:r>
                        <a:rPr lang="ko-KR" altLang="en-US" sz="1200" b="1" dirty="0">
                          <a:solidFill>
                            <a:schemeClr val="tx1"/>
                          </a:solidFill>
                        </a:rPr>
                        <a:t>월</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373711">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6</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3522">
                <a:tc>
                  <a:txBody>
                    <a:bodyPr/>
                    <a:lstStyle/>
                    <a:p>
                      <a:pPr algn="ctr" latinLnBrk="1">
                        <a:lnSpc>
                          <a:spcPct val="120000"/>
                        </a:lnSpc>
                      </a:pPr>
                      <a:r>
                        <a:rPr lang="ko-KR" altLang="en-US" sz="1200" dirty="0">
                          <a:solidFill>
                            <a:schemeClr val="tx1"/>
                          </a:solidFill>
                          <a:latin typeface="+mn-ea"/>
                          <a:ea typeface="+mn-ea"/>
                        </a:rPr>
                        <a:t>메인 페이지 제작</a:t>
                      </a:r>
                    </a:p>
                  </a:txBody>
                  <a:tcPr anchor="ctr">
                    <a:lnR w="6350" cap="flat" cmpd="sng" algn="ctr">
                      <a:solidFill>
                        <a:schemeClr val="bg1">
                          <a:lumMod val="6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703522">
                <a:tc>
                  <a:txBody>
                    <a:bodyPr/>
                    <a:lstStyle/>
                    <a:p>
                      <a:pPr algn="ctr" latinLnBrk="1">
                        <a:lnSpc>
                          <a:spcPct val="120000"/>
                        </a:lnSpc>
                      </a:pPr>
                      <a:r>
                        <a:rPr lang="ko-KR" altLang="en-US" sz="1200" dirty="0" err="1">
                          <a:solidFill>
                            <a:schemeClr val="tx1"/>
                          </a:solidFill>
                          <a:latin typeface="+mn-ea"/>
                          <a:ea typeface="+mn-ea"/>
                        </a:rPr>
                        <a:t>낚시가는길</a:t>
                      </a:r>
                      <a:r>
                        <a:rPr lang="en-US" altLang="ko-KR" sz="1200" dirty="0">
                          <a:solidFill>
                            <a:schemeClr val="tx1"/>
                          </a:solidFill>
                          <a:latin typeface="+mn-ea"/>
                          <a:ea typeface="+mn-ea"/>
                        </a:rPr>
                        <a:t>,</a:t>
                      </a:r>
                    </a:p>
                    <a:p>
                      <a:pPr algn="ctr" latinLnBrk="1">
                        <a:lnSpc>
                          <a:spcPct val="120000"/>
                        </a:lnSpc>
                      </a:pPr>
                      <a:r>
                        <a:rPr lang="ko-KR" altLang="en-US" sz="1200" dirty="0">
                          <a:solidFill>
                            <a:schemeClr val="tx1"/>
                          </a:solidFill>
                          <a:latin typeface="+mn-ea"/>
                          <a:ea typeface="+mn-ea"/>
                        </a:rPr>
                        <a:t>낚시정보</a:t>
                      </a:r>
                      <a:r>
                        <a:rPr lang="en-US" altLang="ko-KR" sz="1200" dirty="0">
                          <a:solidFill>
                            <a:schemeClr val="tx1"/>
                          </a:solidFill>
                          <a:latin typeface="+mn-ea"/>
                          <a:ea typeface="+mn-ea"/>
                        </a:rPr>
                        <a:t>,</a:t>
                      </a:r>
                    </a:p>
                    <a:p>
                      <a:pPr algn="ctr" latinLnBrk="1">
                        <a:lnSpc>
                          <a:spcPct val="120000"/>
                        </a:lnSpc>
                      </a:pPr>
                      <a:r>
                        <a:rPr lang="ko-KR" altLang="en-US" sz="1200" dirty="0">
                          <a:solidFill>
                            <a:schemeClr val="tx1"/>
                          </a:solidFill>
                          <a:latin typeface="+mn-ea"/>
                          <a:ea typeface="+mn-ea"/>
                        </a:rPr>
                        <a:t>낚시터 페이지 제작</a:t>
                      </a:r>
                    </a:p>
                  </a:txBody>
                  <a:tcPr anchor="ctr">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12700" cap="flat" cmpd="sng" algn="ctr">
                      <a:solidFill>
                        <a:schemeClr val="bg1">
                          <a:lumMod val="9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703522">
                <a:tc>
                  <a:txBody>
                    <a:bodyPr/>
                    <a:lstStyle/>
                    <a:p>
                      <a:pPr algn="ctr" latinLnBrk="1">
                        <a:lnSpc>
                          <a:spcPct val="120000"/>
                        </a:lnSpc>
                      </a:pPr>
                      <a:r>
                        <a:rPr lang="ko-KR" altLang="en-US" sz="1200" dirty="0">
                          <a:solidFill>
                            <a:schemeClr val="tx1"/>
                          </a:solidFill>
                          <a:latin typeface="+mn-ea"/>
                          <a:ea typeface="+mn-ea"/>
                        </a:rPr>
                        <a:t>낚시용품</a:t>
                      </a:r>
                      <a:r>
                        <a:rPr lang="en-US" altLang="ko-KR" sz="1200" dirty="0">
                          <a:solidFill>
                            <a:schemeClr val="tx1"/>
                          </a:solidFill>
                          <a:latin typeface="+mn-ea"/>
                          <a:ea typeface="+mn-ea"/>
                        </a:rPr>
                        <a:t>, </a:t>
                      </a:r>
                      <a:r>
                        <a:rPr lang="ko-KR" altLang="en-US" sz="1200" dirty="0">
                          <a:solidFill>
                            <a:schemeClr val="tx1"/>
                          </a:solidFill>
                          <a:latin typeface="+mn-ea"/>
                          <a:ea typeface="+mn-ea"/>
                        </a:rPr>
                        <a:t>커뮤니티</a:t>
                      </a:r>
                      <a:r>
                        <a:rPr lang="en-US" altLang="ko-KR" sz="1200" dirty="0">
                          <a:solidFill>
                            <a:schemeClr val="tx1"/>
                          </a:solidFill>
                          <a:latin typeface="+mn-ea"/>
                          <a:ea typeface="+mn-ea"/>
                        </a:rPr>
                        <a:t>, </a:t>
                      </a:r>
                      <a:r>
                        <a:rPr lang="ko-KR" altLang="en-US" sz="1200" dirty="0" err="1">
                          <a:solidFill>
                            <a:schemeClr val="tx1"/>
                          </a:solidFill>
                          <a:latin typeface="+mn-ea"/>
                          <a:ea typeface="+mn-ea"/>
                        </a:rPr>
                        <a:t>로그인화면</a:t>
                      </a:r>
                      <a:endParaRPr lang="en-US" altLang="ko-KR" sz="1200" dirty="0">
                        <a:solidFill>
                          <a:schemeClr val="tx1"/>
                        </a:solidFill>
                        <a:latin typeface="+mn-ea"/>
                        <a:ea typeface="+mn-ea"/>
                      </a:endParaRPr>
                    </a:p>
                    <a:p>
                      <a:pPr algn="ctr" latinLnBrk="1">
                        <a:lnSpc>
                          <a:spcPct val="120000"/>
                        </a:lnSpc>
                      </a:pPr>
                      <a:r>
                        <a:rPr lang="ko-KR" altLang="en-US" sz="1200" dirty="0">
                          <a:solidFill>
                            <a:schemeClr val="tx1"/>
                          </a:solidFill>
                          <a:latin typeface="+mn-ea"/>
                          <a:ea typeface="+mn-ea"/>
                        </a:rPr>
                        <a:t> 페이지 제작</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12700" cap="flat" cmpd="sng" algn="ctr">
                      <a:solidFill>
                        <a:schemeClr val="bg1">
                          <a:lumMod val="9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919834700"/>
                  </a:ext>
                </a:extLst>
              </a:tr>
              <a:tr h="703522">
                <a:tc>
                  <a:txBody>
                    <a:bodyPr/>
                    <a:lstStyle/>
                    <a:p>
                      <a:pPr algn="ctr" latinLnBrk="1">
                        <a:lnSpc>
                          <a:spcPct val="120000"/>
                        </a:lnSpc>
                      </a:pPr>
                      <a:r>
                        <a:rPr lang="ko-KR" altLang="en-US" sz="1200" dirty="0">
                          <a:solidFill>
                            <a:schemeClr val="tx1"/>
                          </a:solidFill>
                          <a:latin typeface="+mn-ea"/>
                          <a:ea typeface="+mn-ea"/>
                        </a:rPr>
                        <a:t>회원관리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03522">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KR" altLang="en-US" sz="1200" dirty="0">
                          <a:solidFill>
                            <a:schemeClr val="tx1"/>
                          </a:solidFill>
                          <a:latin typeface="+mn-ea"/>
                          <a:ea typeface="+mn-ea"/>
                        </a:rPr>
                        <a:t>게시판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81461310"/>
                  </a:ext>
                </a:extLst>
              </a:tr>
              <a:tr h="703522">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KR" altLang="en-US" sz="1200" dirty="0">
                          <a:solidFill>
                            <a:schemeClr val="tx1"/>
                          </a:solidFill>
                          <a:latin typeface="+mn-ea"/>
                          <a:ea typeface="+mn-ea"/>
                        </a:rPr>
                        <a:t>어종인식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222362219"/>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275379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nvPr>
        </p:nvGraphicFramePr>
        <p:xfrm>
          <a:off x="839416" y="1268760"/>
          <a:ext cx="10154710" cy="5017820"/>
        </p:xfrm>
        <a:graphic>
          <a:graphicData uri="http://schemas.openxmlformats.org/drawingml/2006/table">
            <a:tbl>
              <a:tblPr>
                <a:tableStyleId>{5C22544A-7EE6-4342-B048-85BDC9FD1C3A}</a:tableStyleId>
              </a:tblPr>
              <a:tblGrid>
                <a:gridCol w="1584176">
                  <a:extLst>
                    <a:ext uri="{9D8B030D-6E8A-4147-A177-3AD203B41FA5}">
                      <a16:colId xmlns:a16="http://schemas.microsoft.com/office/drawing/2014/main" val="20000"/>
                    </a:ext>
                  </a:extLst>
                </a:gridCol>
                <a:gridCol w="612181">
                  <a:extLst>
                    <a:ext uri="{9D8B030D-6E8A-4147-A177-3AD203B41FA5}">
                      <a16:colId xmlns:a16="http://schemas.microsoft.com/office/drawing/2014/main" val="20005"/>
                    </a:ext>
                  </a:extLst>
                </a:gridCol>
                <a:gridCol w="612181">
                  <a:extLst>
                    <a:ext uri="{9D8B030D-6E8A-4147-A177-3AD203B41FA5}">
                      <a16:colId xmlns:a16="http://schemas.microsoft.com/office/drawing/2014/main" val="679822804"/>
                    </a:ext>
                  </a:extLst>
                </a:gridCol>
                <a:gridCol w="612181">
                  <a:extLst>
                    <a:ext uri="{9D8B030D-6E8A-4147-A177-3AD203B41FA5}">
                      <a16:colId xmlns:a16="http://schemas.microsoft.com/office/drawing/2014/main" val="1797322960"/>
                    </a:ext>
                  </a:extLst>
                </a:gridCol>
                <a:gridCol w="612181">
                  <a:extLst>
                    <a:ext uri="{9D8B030D-6E8A-4147-A177-3AD203B41FA5}">
                      <a16:colId xmlns:a16="http://schemas.microsoft.com/office/drawing/2014/main" val="1285702724"/>
                    </a:ext>
                  </a:extLst>
                </a:gridCol>
                <a:gridCol w="612181">
                  <a:extLst>
                    <a:ext uri="{9D8B030D-6E8A-4147-A177-3AD203B41FA5}">
                      <a16:colId xmlns:a16="http://schemas.microsoft.com/office/drawing/2014/main" val="3050183083"/>
                    </a:ext>
                  </a:extLst>
                </a:gridCol>
                <a:gridCol w="612181">
                  <a:extLst>
                    <a:ext uri="{9D8B030D-6E8A-4147-A177-3AD203B41FA5}">
                      <a16:colId xmlns:a16="http://schemas.microsoft.com/office/drawing/2014/main" val="1591617844"/>
                    </a:ext>
                  </a:extLst>
                </a:gridCol>
                <a:gridCol w="612181">
                  <a:extLst>
                    <a:ext uri="{9D8B030D-6E8A-4147-A177-3AD203B41FA5}">
                      <a16:colId xmlns:a16="http://schemas.microsoft.com/office/drawing/2014/main" val="3203445945"/>
                    </a:ext>
                  </a:extLst>
                </a:gridCol>
                <a:gridCol w="612181">
                  <a:extLst>
                    <a:ext uri="{9D8B030D-6E8A-4147-A177-3AD203B41FA5}">
                      <a16:colId xmlns:a16="http://schemas.microsoft.com/office/drawing/2014/main" val="2421811692"/>
                    </a:ext>
                  </a:extLst>
                </a:gridCol>
                <a:gridCol w="612181">
                  <a:extLst>
                    <a:ext uri="{9D8B030D-6E8A-4147-A177-3AD203B41FA5}">
                      <a16:colId xmlns:a16="http://schemas.microsoft.com/office/drawing/2014/main" val="1394790389"/>
                    </a:ext>
                  </a:extLst>
                </a:gridCol>
                <a:gridCol w="612181">
                  <a:extLst>
                    <a:ext uri="{9D8B030D-6E8A-4147-A177-3AD203B41FA5}">
                      <a16:colId xmlns:a16="http://schemas.microsoft.com/office/drawing/2014/main" val="980561316"/>
                    </a:ext>
                  </a:extLst>
                </a:gridCol>
                <a:gridCol w="612181">
                  <a:extLst>
                    <a:ext uri="{9D8B030D-6E8A-4147-A177-3AD203B41FA5}">
                      <a16:colId xmlns:a16="http://schemas.microsoft.com/office/drawing/2014/main" val="1644895785"/>
                    </a:ext>
                  </a:extLst>
                </a:gridCol>
                <a:gridCol w="612181">
                  <a:extLst>
                    <a:ext uri="{9D8B030D-6E8A-4147-A177-3AD203B41FA5}">
                      <a16:colId xmlns:a16="http://schemas.microsoft.com/office/drawing/2014/main" val="129029351"/>
                    </a:ext>
                  </a:extLst>
                </a:gridCol>
                <a:gridCol w="612181">
                  <a:extLst>
                    <a:ext uri="{9D8B030D-6E8A-4147-A177-3AD203B41FA5}">
                      <a16:colId xmlns:a16="http://schemas.microsoft.com/office/drawing/2014/main" val="2756312177"/>
                    </a:ext>
                  </a:extLst>
                </a:gridCol>
                <a:gridCol w="612181">
                  <a:extLst>
                    <a:ext uri="{9D8B030D-6E8A-4147-A177-3AD203B41FA5}">
                      <a16:colId xmlns:a16="http://schemas.microsoft.com/office/drawing/2014/main" val="1082262996"/>
                    </a:ext>
                  </a:extLst>
                </a:gridCol>
              </a:tblGrid>
              <a:tr h="373711">
                <a:tc rowSpan="2">
                  <a:txBody>
                    <a:bodyPr/>
                    <a:lstStyle/>
                    <a:p>
                      <a:pPr algn="ctr" latinLnBrk="1"/>
                      <a:r>
                        <a:rPr lang="ko-KR" altLang="en-US" sz="1200" b="1" dirty="0">
                          <a:solidFill>
                            <a:schemeClr val="tx1"/>
                          </a:solidFill>
                        </a:rPr>
                        <a:t>기획일정</a:t>
                      </a:r>
                    </a:p>
                  </a:txBody>
                  <a:tcPr anchor="ctr">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4</a:t>
                      </a:r>
                      <a:r>
                        <a:rPr lang="ko-KR" altLang="en-US" sz="1200" b="1" dirty="0">
                          <a:solidFill>
                            <a:schemeClr val="tx1"/>
                          </a:solidFill>
                        </a:rPr>
                        <a:t>월</a:t>
                      </a:r>
                    </a:p>
                  </a:txBody>
                  <a:tcPr anchor="ctr">
                    <a:lnL w="3175"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6">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5</a:t>
                      </a:r>
                      <a:r>
                        <a:rPr lang="ko-KR" altLang="en-US" sz="1200" b="1" dirty="0">
                          <a:solidFill>
                            <a:schemeClr val="tx1"/>
                          </a:solidFill>
                        </a:rPr>
                        <a:t>월</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6</a:t>
                      </a:r>
                      <a:r>
                        <a:rPr lang="ko-KR" altLang="en-US" sz="1200" b="1" dirty="0">
                          <a:solidFill>
                            <a:schemeClr val="tx1"/>
                          </a:solidFill>
                        </a:rPr>
                        <a:t>월</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373711">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6</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3522">
                <a:tc>
                  <a:txBody>
                    <a:bodyPr/>
                    <a:lstStyle/>
                    <a:p>
                      <a:pPr algn="ctr" latinLnBrk="1">
                        <a:lnSpc>
                          <a:spcPct val="120000"/>
                        </a:lnSpc>
                      </a:pPr>
                      <a:r>
                        <a:rPr lang="ko-KR" altLang="en-US" sz="1200" dirty="0">
                          <a:solidFill>
                            <a:schemeClr val="tx1"/>
                          </a:solidFill>
                          <a:latin typeface="+mn-ea"/>
                          <a:ea typeface="+mn-ea"/>
                        </a:rPr>
                        <a:t>메인 페이지 제작</a:t>
                      </a:r>
                    </a:p>
                  </a:txBody>
                  <a:tcPr anchor="ctr">
                    <a:lnR w="6350" cap="flat" cmpd="sng" algn="ctr">
                      <a:solidFill>
                        <a:schemeClr val="bg1">
                          <a:lumMod val="6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703522">
                <a:tc>
                  <a:txBody>
                    <a:bodyPr/>
                    <a:lstStyle/>
                    <a:p>
                      <a:pPr algn="ctr" latinLnBrk="1">
                        <a:lnSpc>
                          <a:spcPct val="120000"/>
                        </a:lnSpc>
                      </a:pPr>
                      <a:r>
                        <a:rPr lang="ko-KR" altLang="en-US" sz="1200" dirty="0" err="1">
                          <a:solidFill>
                            <a:schemeClr val="tx1"/>
                          </a:solidFill>
                          <a:latin typeface="+mn-ea"/>
                          <a:ea typeface="+mn-ea"/>
                        </a:rPr>
                        <a:t>낚시가는길</a:t>
                      </a:r>
                      <a:r>
                        <a:rPr lang="en-US" altLang="ko-KR" sz="1200" dirty="0">
                          <a:solidFill>
                            <a:schemeClr val="tx1"/>
                          </a:solidFill>
                          <a:latin typeface="+mn-ea"/>
                          <a:ea typeface="+mn-ea"/>
                        </a:rPr>
                        <a:t>,</a:t>
                      </a:r>
                    </a:p>
                    <a:p>
                      <a:pPr algn="ctr" latinLnBrk="1">
                        <a:lnSpc>
                          <a:spcPct val="120000"/>
                        </a:lnSpc>
                      </a:pPr>
                      <a:r>
                        <a:rPr lang="ko-KR" altLang="en-US" sz="1200" dirty="0">
                          <a:solidFill>
                            <a:schemeClr val="tx1"/>
                          </a:solidFill>
                          <a:latin typeface="+mn-ea"/>
                          <a:ea typeface="+mn-ea"/>
                        </a:rPr>
                        <a:t>낚시정보</a:t>
                      </a:r>
                      <a:r>
                        <a:rPr lang="en-US" altLang="ko-KR" sz="1200" dirty="0">
                          <a:solidFill>
                            <a:schemeClr val="tx1"/>
                          </a:solidFill>
                          <a:latin typeface="+mn-ea"/>
                          <a:ea typeface="+mn-ea"/>
                        </a:rPr>
                        <a:t>,</a:t>
                      </a:r>
                    </a:p>
                    <a:p>
                      <a:pPr algn="ctr" latinLnBrk="1">
                        <a:lnSpc>
                          <a:spcPct val="120000"/>
                        </a:lnSpc>
                      </a:pPr>
                      <a:r>
                        <a:rPr lang="ko-KR" altLang="en-US" sz="1200" dirty="0">
                          <a:solidFill>
                            <a:schemeClr val="tx1"/>
                          </a:solidFill>
                          <a:latin typeface="+mn-ea"/>
                          <a:ea typeface="+mn-ea"/>
                        </a:rPr>
                        <a:t>낚시터 페이지 제작</a:t>
                      </a:r>
                    </a:p>
                  </a:txBody>
                  <a:tcPr anchor="ctr">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12700" cap="flat" cmpd="sng" algn="ctr">
                      <a:solidFill>
                        <a:schemeClr val="bg1">
                          <a:lumMod val="9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703522">
                <a:tc>
                  <a:txBody>
                    <a:bodyPr/>
                    <a:lstStyle/>
                    <a:p>
                      <a:pPr algn="ctr" latinLnBrk="1">
                        <a:lnSpc>
                          <a:spcPct val="120000"/>
                        </a:lnSpc>
                      </a:pPr>
                      <a:r>
                        <a:rPr lang="ko-KR" altLang="en-US" sz="1200" dirty="0">
                          <a:solidFill>
                            <a:schemeClr val="tx1"/>
                          </a:solidFill>
                          <a:latin typeface="+mn-ea"/>
                          <a:ea typeface="+mn-ea"/>
                        </a:rPr>
                        <a:t>낚시용품</a:t>
                      </a:r>
                      <a:r>
                        <a:rPr lang="en-US" altLang="ko-KR" sz="1200" dirty="0">
                          <a:solidFill>
                            <a:schemeClr val="tx1"/>
                          </a:solidFill>
                          <a:latin typeface="+mn-ea"/>
                          <a:ea typeface="+mn-ea"/>
                        </a:rPr>
                        <a:t>, </a:t>
                      </a:r>
                      <a:r>
                        <a:rPr lang="ko-KR" altLang="en-US" sz="1200" dirty="0">
                          <a:solidFill>
                            <a:schemeClr val="tx1"/>
                          </a:solidFill>
                          <a:latin typeface="+mn-ea"/>
                          <a:ea typeface="+mn-ea"/>
                        </a:rPr>
                        <a:t>커뮤니티</a:t>
                      </a:r>
                      <a:r>
                        <a:rPr lang="en-US" altLang="ko-KR" sz="1200" dirty="0">
                          <a:solidFill>
                            <a:schemeClr val="tx1"/>
                          </a:solidFill>
                          <a:latin typeface="+mn-ea"/>
                          <a:ea typeface="+mn-ea"/>
                        </a:rPr>
                        <a:t>, </a:t>
                      </a:r>
                      <a:r>
                        <a:rPr lang="ko-KR" altLang="en-US" sz="1200" dirty="0" err="1">
                          <a:solidFill>
                            <a:schemeClr val="tx1"/>
                          </a:solidFill>
                          <a:latin typeface="+mn-ea"/>
                          <a:ea typeface="+mn-ea"/>
                        </a:rPr>
                        <a:t>로그인화면</a:t>
                      </a:r>
                      <a:endParaRPr lang="en-US" altLang="ko-KR" sz="1200" dirty="0">
                        <a:solidFill>
                          <a:schemeClr val="tx1"/>
                        </a:solidFill>
                        <a:latin typeface="+mn-ea"/>
                        <a:ea typeface="+mn-ea"/>
                      </a:endParaRPr>
                    </a:p>
                    <a:p>
                      <a:pPr algn="ctr" latinLnBrk="1">
                        <a:lnSpc>
                          <a:spcPct val="120000"/>
                        </a:lnSpc>
                      </a:pPr>
                      <a:r>
                        <a:rPr lang="ko-KR" altLang="en-US" sz="1200" dirty="0">
                          <a:solidFill>
                            <a:schemeClr val="tx1"/>
                          </a:solidFill>
                          <a:latin typeface="+mn-ea"/>
                          <a:ea typeface="+mn-ea"/>
                        </a:rPr>
                        <a:t> 페이지 제작</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12700" cap="flat" cmpd="sng" algn="ctr">
                      <a:solidFill>
                        <a:schemeClr val="bg1">
                          <a:lumMod val="9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919834700"/>
                  </a:ext>
                </a:extLst>
              </a:tr>
              <a:tr h="703522">
                <a:tc>
                  <a:txBody>
                    <a:bodyPr/>
                    <a:lstStyle/>
                    <a:p>
                      <a:pPr algn="ctr" latinLnBrk="1">
                        <a:lnSpc>
                          <a:spcPct val="120000"/>
                        </a:lnSpc>
                      </a:pPr>
                      <a:r>
                        <a:rPr lang="ko-KR" altLang="en-US" sz="1200" dirty="0">
                          <a:solidFill>
                            <a:schemeClr val="tx1"/>
                          </a:solidFill>
                          <a:latin typeface="+mn-ea"/>
                          <a:ea typeface="+mn-ea"/>
                        </a:rPr>
                        <a:t>회원관리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03522">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KR" altLang="en-US" sz="1200" dirty="0">
                          <a:solidFill>
                            <a:schemeClr val="tx1"/>
                          </a:solidFill>
                          <a:latin typeface="+mn-ea"/>
                          <a:ea typeface="+mn-ea"/>
                        </a:rPr>
                        <a:t>게시판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81461310"/>
                  </a:ext>
                </a:extLst>
              </a:tr>
              <a:tr h="703522">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KR" altLang="en-US" sz="1200" dirty="0">
                          <a:solidFill>
                            <a:schemeClr val="tx1"/>
                          </a:solidFill>
                          <a:latin typeface="+mn-ea"/>
                          <a:ea typeface="+mn-ea"/>
                        </a:rPr>
                        <a:t>어종인식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222362219"/>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141088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6" name="TextBox 5">
            <a:extLst>
              <a:ext uri="{FF2B5EF4-FFF2-40B4-BE49-F238E27FC236}">
                <a16:creationId xmlns:a16="http://schemas.microsoft.com/office/drawing/2014/main" id="{CFB9727C-5C46-442A-BFED-2CF92D4FEB54}"/>
              </a:ext>
            </a:extLst>
          </p:cNvPr>
          <p:cNvSpPr txBox="1"/>
          <p:nvPr/>
        </p:nvSpPr>
        <p:spPr>
          <a:xfrm>
            <a:off x="911424" y="1109643"/>
            <a:ext cx="9793088" cy="1200329"/>
          </a:xfrm>
          <a:prstGeom prst="rect">
            <a:avLst/>
          </a:prstGeom>
          <a:noFill/>
        </p:spPr>
        <p:txBody>
          <a:bodyPr wrap="square" rtlCol="0">
            <a:spAutoFit/>
          </a:bodyPr>
          <a:lstStyle/>
          <a:p>
            <a:r>
              <a:rPr lang="ko-KR" altLang="en-US" dirty="0"/>
              <a:t>메인 페이지 제작</a:t>
            </a:r>
            <a:r>
              <a:rPr lang="en-US" altLang="ko-KR" dirty="0"/>
              <a:t>:</a:t>
            </a:r>
          </a:p>
          <a:p>
            <a:pPr fontAlgn="ctr"/>
            <a:r>
              <a:rPr lang="en-US" altLang="ko-KR" dirty="0"/>
              <a:t>HTML, CSS, </a:t>
            </a:r>
            <a:r>
              <a:rPr lang="en-US" altLang="ko-KR" dirty="0" err="1"/>
              <a:t>Javascript</a:t>
            </a:r>
            <a:r>
              <a:rPr lang="en-US" altLang="ko-KR" dirty="0"/>
              <a:t> </a:t>
            </a:r>
            <a:r>
              <a:rPr lang="ko-KR" altLang="en-US" dirty="0"/>
              <a:t>공부 및 제작</a:t>
            </a:r>
            <a:endParaRPr lang="en-US" altLang="ko-KR" dirty="0"/>
          </a:p>
          <a:p>
            <a:pPr fontAlgn="ctr"/>
            <a:r>
              <a:rPr lang="ko-KR" altLang="en-US" dirty="0"/>
              <a:t>책 </a:t>
            </a:r>
            <a:r>
              <a:rPr lang="en-US" altLang="ko-KR" dirty="0"/>
              <a:t>2</a:t>
            </a:r>
            <a:r>
              <a:rPr lang="ko-KR" altLang="en-US" dirty="0"/>
              <a:t>권</a:t>
            </a:r>
            <a:r>
              <a:rPr lang="en-US" altLang="ko-KR" dirty="0"/>
              <a:t>(Do it </a:t>
            </a:r>
            <a:r>
              <a:rPr lang="ko-KR" altLang="en-US" dirty="0"/>
              <a:t>자바스크립트</a:t>
            </a:r>
            <a:r>
              <a:rPr lang="en-US" altLang="ko-KR" dirty="0"/>
              <a:t>+</a:t>
            </a:r>
            <a:r>
              <a:rPr lang="ko-KR" altLang="en-US" dirty="0" err="1"/>
              <a:t>제이쿼리입문</a:t>
            </a:r>
            <a:r>
              <a:rPr lang="en-US" altLang="ko-KR" dirty="0"/>
              <a:t>, HTML5+CSS3</a:t>
            </a:r>
            <a:r>
              <a:rPr lang="ko-KR" altLang="en-US" dirty="0"/>
              <a:t>웹표준의 정석</a:t>
            </a:r>
            <a:r>
              <a:rPr lang="en-US" altLang="ko-KR" dirty="0"/>
              <a:t>)</a:t>
            </a:r>
            <a:r>
              <a:rPr lang="ko-KR" altLang="en-US" dirty="0"/>
              <a:t>으로 공부할 예정</a:t>
            </a:r>
            <a:endParaRPr lang="en-US" altLang="ko-KR" dirty="0"/>
          </a:p>
          <a:p>
            <a:pPr fontAlgn="ctr"/>
            <a:r>
              <a:rPr lang="ko-KR" altLang="en-US" dirty="0"/>
              <a:t>반응형 페이지로 제작예정</a:t>
            </a:r>
            <a:endParaRPr lang="en-US" altLang="ko-KR" dirty="0"/>
          </a:p>
        </p:txBody>
      </p:sp>
    </p:spTree>
    <p:extLst>
      <p:ext uri="{BB962C8B-B14F-4D97-AF65-F5344CB8AC3E}">
        <p14:creationId xmlns:p14="http://schemas.microsoft.com/office/powerpoint/2010/main" val="148361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직선 연결선 85">
            <a:extLst>
              <a:ext uri="{FF2B5EF4-FFF2-40B4-BE49-F238E27FC236}">
                <a16:creationId xmlns:a16="http://schemas.microsoft.com/office/drawing/2014/main" id="{675B0245-188D-4957-821A-149F57FDF6A8}"/>
              </a:ext>
            </a:extLst>
          </p:cNvPr>
          <p:cNvCxnSpPr>
            <a:stCxn id="64" idx="2"/>
            <a:endCxn id="77" idx="0"/>
          </p:cNvCxnSpPr>
          <p:nvPr/>
        </p:nvCxnSpPr>
        <p:spPr>
          <a:xfrm flipH="1">
            <a:off x="10920536" y="3420472"/>
            <a:ext cx="15200" cy="1945444"/>
          </a:xfrm>
          <a:prstGeom prst="line">
            <a:avLst/>
          </a:prstGeom>
        </p:spPr>
        <p:style>
          <a:lnRef idx="1">
            <a:schemeClr val="dk1"/>
          </a:lnRef>
          <a:fillRef idx="0">
            <a:schemeClr val="dk1"/>
          </a:fillRef>
          <a:effectRef idx="0">
            <a:schemeClr val="dk1"/>
          </a:effectRef>
          <a:fontRef idx="minor">
            <a:schemeClr val="tx1"/>
          </a:fontRef>
        </p:style>
      </p:cxnSp>
      <p:cxnSp>
        <p:nvCxnSpPr>
          <p:cNvPr id="84" name="직선 연결선 83">
            <a:extLst>
              <a:ext uri="{FF2B5EF4-FFF2-40B4-BE49-F238E27FC236}">
                <a16:creationId xmlns:a16="http://schemas.microsoft.com/office/drawing/2014/main" id="{E0092D3F-07B3-4540-947E-0FB82E783C52}"/>
              </a:ext>
            </a:extLst>
          </p:cNvPr>
          <p:cNvCxnSpPr>
            <a:stCxn id="63" idx="2"/>
            <a:endCxn id="76" idx="0"/>
          </p:cNvCxnSpPr>
          <p:nvPr/>
        </p:nvCxnSpPr>
        <p:spPr>
          <a:xfrm>
            <a:off x="8997920" y="3420472"/>
            <a:ext cx="0" cy="1949902"/>
          </a:xfrm>
          <a:prstGeom prst="line">
            <a:avLst/>
          </a:prstGeom>
        </p:spPr>
        <p:style>
          <a:lnRef idx="1">
            <a:schemeClr val="dk1"/>
          </a:lnRef>
          <a:fillRef idx="0">
            <a:schemeClr val="dk1"/>
          </a:fillRef>
          <a:effectRef idx="0">
            <a:schemeClr val="dk1"/>
          </a:effectRef>
          <a:fontRef idx="minor">
            <a:schemeClr val="tx1"/>
          </a:fontRef>
        </p:style>
      </p:cxnSp>
      <p:cxnSp>
        <p:nvCxnSpPr>
          <p:cNvPr id="82" name="직선 연결선 81">
            <a:extLst>
              <a:ext uri="{FF2B5EF4-FFF2-40B4-BE49-F238E27FC236}">
                <a16:creationId xmlns:a16="http://schemas.microsoft.com/office/drawing/2014/main" id="{053648CF-B0E4-44DA-AF5E-E81F77950EC9}"/>
              </a:ext>
            </a:extLst>
          </p:cNvPr>
          <p:cNvCxnSpPr>
            <a:stCxn id="62" idx="2"/>
          </p:cNvCxnSpPr>
          <p:nvPr/>
        </p:nvCxnSpPr>
        <p:spPr>
          <a:xfrm>
            <a:off x="7060104" y="3420472"/>
            <a:ext cx="44008" cy="1370996"/>
          </a:xfrm>
          <a:prstGeom prst="line">
            <a:avLst/>
          </a:prstGeom>
        </p:spPr>
        <p:style>
          <a:lnRef idx="1">
            <a:schemeClr val="dk1"/>
          </a:lnRef>
          <a:fillRef idx="0">
            <a:schemeClr val="dk1"/>
          </a:fillRef>
          <a:effectRef idx="0">
            <a:schemeClr val="dk1"/>
          </a:effectRef>
          <a:fontRef idx="minor">
            <a:schemeClr val="tx1"/>
          </a:fontRef>
        </p:style>
      </p:cxnSp>
      <p:cxnSp>
        <p:nvCxnSpPr>
          <p:cNvPr id="80" name="직선 연결선 79">
            <a:extLst>
              <a:ext uri="{FF2B5EF4-FFF2-40B4-BE49-F238E27FC236}">
                <a16:creationId xmlns:a16="http://schemas.microsoft.com/office/drawing/2014/main" id="{574708D7-F2D5-4ADE-8340-E154F9116283}"/>
              </a:ext>
            </a:extLst>
          </p:cNvPr>
          <p:cNvCxnSpPr>
            <a:stCxn id="61" idx="2"/>
            <a:endCxn id="69" idx="0"/>
          </p:cNvCxnSpPr>
          <p:nvPr/>
        </p:nvCxnSpPr>
        <p:spPr>
          <a:xfrm>
            <a:off x="5122288" y="3421283"/>
            <a:ext cx="0" cy="2744021"/>
          </a:xfrm>
          <a:prstGeom prst="line">
            <a:avLst/>
          </a:prstGeom>
        </p:spPr>
        <p:style>
          <a:lnRef idx="1">
            <a:schemeClr val="dk1"/>
          </a:lnRef>
          <a:fillRef idx="0">
            <a:schemeClr val="dk1"/>
          </a:fillRef>
          <a:effectRef idx="0">
            <a:schemeClr val="dk1"/>
          </a:effectRef>
          <a:fontRef idx="minor">
            <a:schemeClr val="tx1"/>
          </a:fontRef>
        </p:style>
      </p:cxnSp>
      <p:cxnSp>
        <p:nvCxnSpPr>
          <p:cNvPr id="78" name="직선 연결선 77">
            <a:extLst>
              <a:ext uri="{FF2B5EF4-FFF2-40B4-BE49-F238E27FC236}">
                <a16:creationId xmlns:a16="http://schemas.microsoft.com/office/drawing/2014/main" id="{04C4D67F-04CD-4139-AE21-6FE9ED864FC5}"/>
              </a:ext>
            </a:extLst>
          </p:cNvPr>
          <p:cNvCxnSpPr>
            <a:stCxn id="60" idx="2"/>
          </p:cNvCxnSpPr>
          <p:nvPr/>
        </p:nvCxnSpPr>
        <p:spPr>
          <a:xfrm>
            <a:off x="3128623" y="3421283"/>
            <a:ext cx="0" cy="2099065"/>
          </a:xfrm>
          <a:prstGeom prst="line">
            <a:avLst/>
          </a:prstGeom>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10" name="순서도: 수행의 시작/종료 9">
            <a:extLst>
              <a:ext uri="{FF2B5EF4-FFF2-40B4-BE49-F238E27FC236}">
                <a16:creationId xmlns:a16="http://schemas.microsoft.com/office/drawing/2014/main" id="{E986110E-5A9B-4E1A-92D1-046B5D770E20}"/>
              </a:ext>
            </a:extLst>
          </p:cNvPr>
          <p:cNvSpPr/>
          <p:nvPr/>
        </p:nvSpPr>
        <p:spPr>
          <a:xfrm>
            <a:off x="5303912" y="646672"/>
            <a:ext cx="1440160" cy="432048"/>
          </a:xfrm>
          <a:prstGeom prst="flowChartTerminator">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lumMod val="95000"/>
                  </a:schemeClr>
                </a:solidFill>
              </a:rPr>
              <a:t>메인</a:t>
            </a:r>
          </a:p>
        </p:txBody>
      </p:sp>
      <p:sp>
        <p:nvSpPr>
          <p:cNvPr id="53" name="순서도: 수행의 시작/종료 52">
            <a:extLst>
              <a:ext uri="{FF2B5EF4-FFF2-40B4-BE49-F238E27FC236}">
                <a16:creationId xmlns:a16="http://schemas.microsoft.com/office/drawing/2014/main" id="{302D60E7-7643-4551-AB28-A33601AE40E4}"/>
              </a:ext>
            </a:extLst>
          </p:cNvPr>
          <p:cNvSpPr/>
          <p:nvPr/>
        </p:nvSpPr>
        <p:spPr>
          <a:xfrm>
            <a:off x="6966497" y="1270708"/>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로그인</a:t>
            </a:r>
            <a:endParaRPr lang="en-US" altLang="ko-KR" dirty="0">
              <a:solidFill>
                <a:schemeClr val="bg1"/>
              </a:solidFill>
            </a:endParaRPr>
          </a:p>
        </p:txBody>
      </p:sp>
      <p:sp>
        <p:nvSpPr>
          <p:cNvPr id="55" name="순서도: 수행의 시작/종료 54">
            <a:extLst>
              <a:ext uri="{FF2B5EF4-FFF2-40B4-BE49-F238E27FC236}">
                <a16:creationId xmlns:a16="http://schemas.microsoft.com/office/drawing/2014/main" id="{1AC0A574-0A76-40EA-B1DE-895B0C34AE15}"/>
              </a:ext>
            </a:extLst>
          </p:cNvPr>
          <p:cNvSpPr/>
          <p:nvPr/>
        </p:nvSpPr>
        <p:spPr>
          <a:xfrm>
            <a:off x="9264352" y="980728"/>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회원가입</a:t>
            </a:r>
            <a:endParaRPr lang="en-US" altLang="ko-KR" dirty="0">
              <a:solidFill>
                <a:schemeClr val="tx1"/>
              </a:solidFill>
            </a:endParaRPr>
          </a:p>
        </p:txBody>
      </p:sp>
      <p:sp>
        <p:nvSpPr>
          <p:cNvPr id="56" name="순서도: 수행의 시작/종료 55">
            <a:extLst>
              <a:ext uri="{FF2B5EF4-FFF2-40B4-BE49-F238E27FC236}">
                <a16:creationId xmlns:a16="http://schemas.microsoft.com/office/drawing/2014/main" id="{5C8EFACC-D246-4EA2-8297-D935B728EB32}"/>
              </a:ext>
            </a:extLst>
          </p:cNvPr>
          <p:cNvSpPr/>
          <p:nvPr/>
        </p:nvSpPr>
        <p:spPr>
          <a:xfrm>
            <a:off x="9271111" y="1486732"/>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로그인</a:t>
            </a:r>
            <a:r>
              <a:rPr lang="en-US" altLang="ko-KR" dirty="0">
                <a:solidFill>
                  <a:schemeClr val="tx1"/>
                </a:solidFill>
              </a:rPr>
              <a:t>/</a:t>
            </a:r>
          </a:p>
          <a:p>
            <a:pPr algn="ctr"/>
            <a:r>
              <a:rPr lang="ko-KR" altLang="en-US" dirty="0">
                <a:solidFill>
                  <a:schemeClr val="tx1"/>
                </a:solidFill>
              </a:rPr>
              <a:t>로그아웃</a:t>
            </a:r>
            <a:endParaRPr lang="en-US" altLang="ko-KR" dirty="0">
              <a:solidFill>
                <a:schemeClr val="tx1"/>
              </a:solidFill>
            </a:endParaRPr>
          </a:p>
        </p:txBody>
      </p:sp>
      <p:sp>
        <p:nvSpPr>
          <p:cNvPr id="57" name="순서도: 수행의 시작/종료 56">
            <a:extLst>
              <a:ext uri="{FF2B5EF4-FFF2-40B4-BE49-F238E27FC236}">
                <a16:creationId xmlns:a16="http://schemas.microsoft.com/office/drawing/2014/main" id="{13CCD898-4C3B-41C6-B3DB-CB8E4E3A9EA9}"/>
              </a:ext>
            </a:extLst>
          </p:cNvPr>
          <p:cNvSpPr/>
          <p:nvPr/>
        </p:nvSpPr>
        <p:spPr>
          <a:xfrm>
            <a:off x="452672"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어종인식</a:t>
            </a:r>
            <a:endParaRPr lang="en-US" altLang="ko-KR" dirty="0">
              <a:solidFill>
                <a:schemeClr val="bg1"/>
              </a:solidFill>
            </a:endParaRPr>
          </a:p>
        </p:txBody>
      </p:sp>
      <p:sp>
        <p:nvSpPr>
          <p:cNvPr id="58" name="순서도: 수행의 시작/종료 57">
            <a:extLst>
              <a:ext uri="{FF2B5EF4-FFF2-40B4-BE49-F238E27FC236}">
                <a16:creationId xmlns:a16="http://schemas.microsoft.com/office/drawing/2014/main" id="{45C62DE3-7DED-499C-9EAD-F55EB99C2E1A}"/>
              </a:ext>
            </a:extLst>
          </p:cNvPr>
          <p:cNvSpPr/>
          <p:nvPr/>
        </p:nvSpPr>
        <p:spPr>
          <a:xfrm>
            <a:off x="2408543" y="378051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날씨정보</a:t>
            </a:r>
            <a:endParaRPr lang="en-US" altLang="ko-KR" dirty="0">
              <a:solidFill>
                <a:schemeClr val="tx1"/>
              </a:solidFill>
            </a:endParaRPr>
          </a:p>
        </p:txBody>
      </p:sp>
      <p:sp>
        <p:nvSpPr>
          <p:cNvPr id="59" name="순서도: 수행의 시작/종료 58">
            <a:extLst>
              <a:ext uri="{FF2B5EF4-FFF2-40B4-BE49-F238E27FC236}">
                <a16:creationId xmlns:a16="http://schemas.microsoft.com/office/drawing/2014/main" id="{FFC4C2F5-B130-4B7A-9EBE-AF87F7680BC6}"/>
              </a:ext>
            </a:extLst>
          </p:cNvPr>
          <p:cNvSpPr/>
          <p:nvPr/>
        </p:nvSpPr>
        <p:spPr>
          <a:xfrm>
            <a:off x="2408543" y="457544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교통정보</a:t>
            </a:r>
            <a:endParaRPr lang="en-US" altLang="ko-KR" dirty="0">
              <a:solidFill>
                <a:schemeClr val="tx1"/>
              </a:solidFill>
            </a:endParaRPr>
          </a:p>
        </p:txBody>
      </p:sp>
      <p:sp>
        <p:nvSpPr>
          <p:cNvPr id="60" name="순서도: 수행의 시작/종료 59">
            <a:extLst>
              <a:ext uri="{FF2B5EF4-FFF2-40B4-BE49-F238E27FC236}">
                <a16:creationId xmlns:a16="http://schemas.microsoft.com/office/drawing/2014/main" id="{8C6B87A8-FD24-43FD-B4C2-D0EB1C52B635}"/>
              </a:ext>
            </a:extLst>
          </p:cNvPr>
          <p:cNvSpPr/>
          <p:nvPr/>
        </p:nvSpPr>
        <p:spPr>
          <a:xfrm>
            <a:off x="2352694" y="2988424"/>
            <a:ext cx="1551858" cy="432859"/>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1"/>
                </a:solidFill>
              </a:rPr>
              <a:t>낚시가는길</a:t>
            </a:r>
            <a:endParaRPr lang="en-US" altLang="ko-KR" dirty="0">
              <a:solidFill>
                <a:schemeClr val="bg1"/>
              </a:solidFill>
            </a:endParaRPr>
          </a:p>
        </p:txBody>
      </p:sp>
      <p:sp>
        <p:nvSpPr>
          <p:cNvPr id="61" name="순서도: 수행의 시작/종료 60">
            <a:extLst>
              <a:ext uri="{FF2B5EF4-FFF2-40B4-BE49-F238E27FC236}">
                <a16:creationId xmlns:a16="http://schemas.microsoft.com/office/drawing/2014/main" id="{46B7CE34-C7F8-4F32-85AE-C183A5AAB6DC}"/>
              </a:ext>
            </a:extLst>
          </p:cNvPr>
          <p:cNvSpPr/>
          <p:nvPr/>
        </p:nvSpPr>
        <p:spPr>
          <a:xfrm>
            <a:off x="4402208" y="2989235"/>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낚시정보</a:t>
            </a:r>
            <a:endParaRPr lang="en-US" altLang="ko-KR" dirty="0">
              <a:solidFill>
                <a:schemeClr val="bg1"/>
              </a:solidFill>
            </a:endParaRPr>
          </a:p>
        </p:txBody>
      </p:sp>
      <p:sp>
        <p:nvSpPr>
          <p:cNvPr id="62" name="순서도: 수행의 시작/종료 61">
            <a:extLst>
              <a:ext uri="{FF2B5EF4-FFF2-40B4-BE49-F238E27FC236}">
                <a16:creationId xmlns:a16="http://schemas.microsoft.com/office/drawing/2014/main" id="{412BC4BA-280B-4A86-814B-4A99D8FD6BC9}"/>
              </a:ext>
            </a:extLst>
          </p:cNvPr>
          <p:cNvSpPr/>
          <p:nvPr/>
        </p:nvSpPr>
        <p:spPr>
          <a:xfrm>
            <a:off x="6340024"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낚시터</a:t>
            </a:r>
            <a:endParaRPr lang="en-US" altLang="ko-KR" dirty="0">
              <a:solidFill>
                <a:schemeClr val="bg1"/>
              </a:solidFill>
            </a:endParaRPr>
          </a:p>
        </p:txBody>
      </p:sp>
      <p:sp>
        <p:nvSpPr>
          <p:cNvPr id="63" name="순서도: 수행의 시작/종료 62">
            <a:extLst>
              <a:ext uri="{FF2B5EF4-FFF2-40B4-BE49-F238E27FC236}">
                <a16:creationId xmlns:a16="http://schemas.microsoft.com/office/drawing/2014/main" id="{53131CF0-B0D5-4DBD-855C-91F4E98D14C4}"/>
              </a:ext>
            </a:extLst>
          </p:cNvPr>
          <p:cNvSpPr/>
          <p:nvPr/>
        </p:nvSpPr>
        <p:spPr>
          <a:xfrm>
            <a:off x="8277840"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낚시용품</a:t>
            </a:r>
            <a:endParaRPr lang="en-US" altLang="ko-KR" dirty="0">
              <a:solidFill>
                <a:schemeClr val="bg1"/>
              </a:solidFill>
            </a:endParaRPr>
          </a:p>
        </p:txBody>
      </p:sp>
      <p:sp>
        <p:nvSpPr>
          <p:cNvPr id="64" name="순서도: 수행의 시작/종료 63">
            <a:extLst>
              <a:ext uri="{FF2B5EF4-FFF2-40B4-BE49-F238E27FC236}">
                <a16:creationId xmlns:a16="http://schemas.microsoft.com/office/drawing/2014/main" id="{0D9F48CA-D58C-4488-9583-A2FA873CF59E}"/>
              </a:ext>
            </a:extLst>
          </p:cNvPr>
          <p:cNvSpPr/>
          <p:nvPr/>
        </p:nvSpPr>
        <p:spPr>
          <a:xfrm>
            <a:off x="10215656"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커뮤니티</a:t>
            </a:r>
            <a:endParaRPr lang="en-US" altLang="ko-KR" dirty="0">
              <a:solidFill>
                <a:schemeClr val="bg1"/>
              </a:solidFill>
            </a:endParaRPr>
          </a:p>
        </p:txBody>
      </p:sp>
      <p:sp>
        <p:nvSpPr>
          <p:cNvPr id="65" name="순서도: 수행의 시작/종료 64">
            <a:extLst>
              <a:ext uri="{FF2B5EF4-FFF2-40B4-BE49-F238E27FC236}">
                <a16:creationId xmlns:a16="http://schemas.microsoft.com/office/drawing/2014/main" id="{4F74FC26-3C8A-45A5-A70A-13C9971C546B}"/>
              </a:ext>
            </a:extLst>
          </p:cNvPr>
          <p:cNvSpPr/>
          <p:nvPr/>
        </p:nvSpPr>
        <p:spPr>
          <a:xfrm>
            <a:off x="2408543" y="537037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조황문의</a:t>
            </a:r>
            <a:endParaRPr lang="en-US" altLang="ko-KR" dirty="0">
              <a:solidFill>
                <a:schemeClr val="tx1"/>
              </a:solidFill>
            </a:endParaRPr>
          </a:p>
        </p:txBody>
      </p:sp>
      <p:sp>
        <p:nvSpPr>
          <p:cNvPr id="66" name="순서도: 수행의 시작/종료 65">
            <a:extLst>
              <a:ext uri="{FF2B5EF4-FFF2-40B4-BE49-F238E27FC236}">
                <a16:creationId xmlns:a16="http://schemas.microsoft.com/office/drawing/2014/main" id="{7EC0853C-D974-4A1F-A9D4-ABC1920220A9}"/>
              </a:ext>
            </a:extLst>
          </p:cNvPr>
          <p:cNvSpPr/>
          <p:nvPr/>
        </p:nvSpPr>
        <p:spPr>
          <a:xfrm>
            <a:off x="4402208" y="378558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루어낚시</a:t>
            </a:r>
            <a:endParaRPr lang="en-US" altLang="ko-KR" dirty="0">
              <a:solidFill>
                <a:schemeClr val="tx1"/>
              </a:solidFill>
            </a:endParaRPr>
          </a:p>
        </p:txBody>
      </p:sp>
      <p:sp>
        <p:nvSpPr>
          <p:cNvPr id="67" name="순서도: 수행의 시작/종료 66">
            <a:extLst>
              <a:ext uri="{FF2B5EF4-FFF2-40B4-BE49-F238E27FC236}">
                <a16:creationId xmlns:a16="http://schemas.microsoft.com/office/drawing/2014/main" id="{09CBD307-D9E4-4F42-B401-03FFBE5A488B}"/>
              </a:ext>
            </a:extLst>
          </p:cNvPr>
          <p:cNvSpPr/>
          <p:nvPr/>
        </p:nvSpPr>
        <p:spPr>
          <a:xfrm>
            <a:off x="4402208" y="458051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선상낚시</a:t>
            </a:r>
            <a:endParaRPr lang="en-US" altLang="ko-KR" dirty="0">
              <a:solidFill>
                <a:schemeClr val="tx1"/>
              </a:solidFill>
            </a:endParaRPr>
          </a:p>
        </p:txBody>
      </p:sp>
      <p:sp>
        <p:nvSpPr>
          <p:cNvPr id="68" name="순서도: 수행의 시작/종료 67">
            <a:extLst>
              <a:ext uri="{FF2B5EF4-FFF2-40B4-BE49-F238E27FC236}">
                <a16:creationId xmlns:a16="http://schemas.microsoft.com/office/drawing/2014/main" id="{AA8C6FB6-1290-4D48-B37D-D6543C3D1ACA}"/>
              </a:ext>
            </a:extLst>
          </p:cNvPr>
          <p:cNvSpPr/>
          <p:nvPr/>
        </p:nvSpPr>
        <p:spPr>
          <a:xfrm>
            <a:off x="4402208" y="537037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찌낚시</a:t>
            </a:r>
            <a:endParaRPr lang="en-US" altLang="ko-KR" dirty="0">
              <a:solidFill>
                <a:schemeClr val="tx1"/>
              </a:solidFill>
            </a:endParaRPr>
          </a:p>
        </p:txBody>
      </p:sp>
      <p:sp>
        <p:nvSpPr>
          <p:cNvPr id="69" name="순서도: 수행의 시작/종료 68">
            <a:extLst>
              <a:ext uri="{FF2B5EF4-FFF2-40B4-BE49-F238E27FC236}">
                <a16:creationId xmlns:a16="http://schemas.microsoft.com/office/drawing/2014/main" id="{FE8E5714-F087-40BF-B588-872B0FF8F1FB}"/>
              </a:ext>
            </a:extLst>
          </p:cNvPr>
          <p:cNvSpPr/>
          <p:nvPr/>
        </p:nvSpPr>
        <p:spPr>
          <a:xfrm>
            <a:off x="4402208" y="616530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민물낚시</a:t>
            </a:r>
            <a:endParaRPr lang="en-US" altLang="ko-KR" dirty="0">
              <a:solidFill>
                <a:schemeClr val="tx1"/>
              </a:solidFill>
            </a:endParaRPr>
          </a:p>
        </p:txBody>
      </p:sp>
      <p:sp>
        <p:nvSpPr>
          <p:cNvPr id="70" name="순서도: 수행의 시작/종료 69">
            <a:extLst>
              <a:ext uri="{FF2B5EF4-FFF2-40B4-BE49-F238E27FC236}">
                <a16:creationId xmlns:a16="http://schemas.microsoft.com/office/drawing/2014/main" id="{A43F5E36-8470-43BF-8E4C-27CA2AD6DC4C}"/>
              </a:ext>
            </a:extLst>
          </p:cNvPr>
          <p:cNvSpPr/>
          <p:nvPr/>
        </p:nvSpPr>
        <p:spPr>
          <a:xfrm>
            <a:off x="6384032" y="378558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유료터</a:t>
            </a:r>
            <a:endParaRPr lang="en-US" altLang="ko-KR" dirty="0">
              <a:solidFill>
                <a:schemeClr val="tx1"/>
              </a:solidFill>
            </a:endParaRPr>
          </a:p>
        </p:txBody>
      </p:sp>
      <p:sp>
        <p:nvSpPr>
          <p:cNvPr id="71" name="순서도: 수행의 시작/종료 70">
            <a:extLst>
              <a:ext uri="{FF2B5EF4-FFF2-40B4-BE49-F238E27FC236}">
                <a16:creationId xmlns:a16="http://schemas.microsoft.com/office/drawing/2014/main" id="{937E55B1-79FF-485F-956C-F0973EFF763E}"/>
              </a:ext>
            </a:extLst>
          </p:cNvPr>
          <p:cNvSpPr/>
          <p:nvPr/>
        </p:nvSpPr>
        <p:spPr>
          <a:xfrm>
            <a:off x="6384032" y="458051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포인트</a:t>
            </a:r>
            <a:endParaRPr lang="en-US" altLang="ko-KR" dirty="0">
              <a:solidFill>
                <a:schemeClr val="tx1"/>
              </a:solidFill>
            </a:endParaRPr>
          </a:p>
        </p:txBody>
      </p:sp>
      <p:sp>
        <p:nvSpPr>
          <p:cNvPr id="72" name="순서도: 수행의 시작/종료 71">
            <a:extLst>
              <a:ext uri="{FF2B5EF4-FFF2-40B4-BE49-F238E27FC236}">
                <a16:creationId xmlns:a16="http://schemas.microsoft.com/office/drawing/2014/main" id="{DEA61440-0BC7-477D-83E8-11784CDF280A}"/>
              </a:ext>
            </a:extLst>
          </p:cNvPr>
          <p:cNvSpPr/>
          <p:nvPr/>
        </p:nvSpPr>
        <p:spPr>
          <a:xfrm>
            <a:off x="8277840" y="379491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낚싯대</a:t>
            </a:r>
            <a:endParaRPr lang="en-US" altLang="ko-KR" dirty="0">
              <a:solidFill>
                <a:schemeClr val="tx1"/>
              </a:solidFill>
            </a:endParaRPr>
          </a:p>
        </p:txBody>
      </p:sp>
      <p:sp>
        <p:nvSpPr>
          <p:cNvPr id="73" name="순서도: 수행의 시작/종료 72">
            <a:extLst>
              <a:ext uri="{FF2B5EF4-FFF2-40B4-BE49-F238E27FC236}">
                <a16:creationId xmlns:a16="http://schemas.microsoft.com/office/drawing/2014/main" id="{D76A7648-5947-4AC0-AF0C-D6BB62078B25}"/>
              </a:ext>
            </a:extLst>
          </p:cNvPr>
          <p:cNvSpPr/>
          <p:nvPr/>
        </p:nvSpPr>
        <p:spPr>
          <a:xfrm>
            <a:off x="8277840" y="458984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중고장터</a:t>
            </a:r>
            <a:endParaRPr lang="en-US" altLang="ko-KR" dirty="0">
              <a:solidFill>
                <a:schemeClr val="tx1"/>
              </a:solidFill>
            </a:endParaRPr>
          </a:p>
        </p:txBody>
      </p:sp>
      <p:sp>
        <p:nvSpPr>
          <p:cNvPr id="74" name="순서도: 수행의 시작/종료 73">
            <a:extLst>
              <a:ext uri="{FF2B5EF4-FFF2-40B4-BE49-F238E27FC236}">
                <a16:creationId xmlns:a16="http://schemas.microsoft.com/office/drawing/2014/main" id="{30A7CF25-B800-4D36-B8D1-741EFBF8D788}"/>
              </a:ext>
            </a:extLst>
          </p:cNvPr>
          <p:cNvSpPr/>
          <p:nvPr/>
        </p:nvSpPr>
        <p:spPr>
          <a:xfrm>
            <a:off x="10200456" y="3794916"/>
            <a:ext cx="1499958"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자유게시판</a:t>
            </a:r>
            <a:endParaRPr lang="en-US" altLang="ko-KR" dirty="0">
              <a:solidFill>
                <a:schemeClr val="tx1"/>
              </a:solidFill>
            </a:endParaRPr>
          </a:p>
        </p:txBody>
      </p:sp>
      <p:sp>
        <p:nvSpPr>
          <p:cNvPr id="75" name="순서도: 수행의 시작/종료 74">
            <a:extLst>
              <a:ext uri="{FF2B5EF4-FFF2-40B4-BE49-F238E27FC236}">
                <a16:creationId xmlns:a16="http://schemas.microsoft.com/office/drawing/2014/main" id="{BC466727-EC15-477E-BE0B-CEA2807771C2}"/>
              </a:ext>
            </a:extLst>
          </p:cNvPr>
          <p:cNvSpPr/>
          <p:nvPr/>
        </p:nvSpPr>
        <p:spPr>
          <a:xfrm>
            <a:off x="10200456" y="458984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지역별</a:t>
            </a:r>
            <a:endParaRPr lang="en-US" altLang="ko-KR" dirty="0">
              <a:solidFill>
                <a:schemeClr val="tx1"/>
              </a:solidFill>
            </a:endParaRPr>
          </a:p>
        </p:txBody>
      </p:sp>
      <p:sp>
        <p:nvSpPr>
          <p:cNvPr id="76" name="순서도: 수행의 시작/종료 75">
            <a:extLst>
              <a:ext uri="{FF2B5EF4-FFF2-40B4-BE49-F238E27FC236}">
                <a16:creationId xmlns:a16="http://schemas.microsoft.com/office/drawing/2014/main" id="{53470285-C9ED-443E-AD90-79E50C2A84EF}"/>
              </a:ext>
            </a:extLst>
          </p:cNvPr>
          <p:cNvSpPr/>
          <p:nvPr/>
        </p:nvSpPr>
        <p:spPr>
          <a:xfrm>
            <a:off x="8277840" y="537037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공동구매</a:t>
            </a:r>
            <a:endParaRPr lang="en-US" altLang="ko-KR" dirty="0">
              <a:solidFill>
                <a:schemeClr val="tx1"/>
              </a:solidFill>
            </a:endParaRPr>
          </a:p>
        </p:txBody>
      </p:sp>
      <p:sp>
        <p:nvSpPr>
          <p:cNvPr id="77" name="순서도: 수행의 시작/종료 76">
            <a:extLst>
              <a:ext uri="{FF2B5EF4-FFF2-40B4-BE49-F238E27FC236}">
                <a16:creationId xmlns:a16="http://schemas.microsoft.com/office/drawing/2014/main" id="{BC2F8646-5AA9-4374-8443-37763D12B7DA}"/>
              </a:ext>
            </a:extLst>
          </p:cNvPr>
          <p:cNvSpPr/>
          <p:nvPr/>
        </p:nvSpPr>
        <p:spPr>
          <a:xfrm>
            <a:off x="10200456" y="536591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건의사항</a:t>
            </a:r>
            <a:endParaRPr lang="en-US" altLang="ko-KR" dirty="0">
              <a:solidFill>
                <a:schemeClr val="tx1"/>
              </a:solidFill>
            </a:endParaRPr>
          </a:p>
        </p:txBody>
      </p:sp>
      <p:cxnSp>
        <p:nvCxnSpPr>
          <p:cNvPr id="12" name="연결선: 꺾임 11">
            <a:extLst>
              <a:ext uri="{FF2B5EF4-FFF2-40B4-BE49-F238E27FC236}">
                <a16:creationId xmlns:a16="http://schemas.microsoft.com/office/drawing/2014/main" id="{A37422F3-5EDA-4D42-9B6A-E1D372161DE9}"/>
              </a:ext>
            </a:extLst>
          </p:cNvPr>
          <p:cNvCxnSpPr>
            <a:stCxn id="10" idx="2"/>
            <a:endCxn id="57" idx="0"/>
          </p:cNvCxnSpPr>
          <p:nvPr/>
        </p:nvCxnSpPr>
        <p:spPr>
          <a:xfrm rot="5400000">
            <a:off x="2643520" y="-392048"/>
            <a:ext cx="1909704" cy="4851240"/>
          </a:xfrm>
          <a:prstGeom prst="bentConnector3">
            <a:avLst/>
          </a:prstGeom>
        </p:spPr>
        <p:style>
          <a:lnRef idx="1">
            <a:schemeClr val="dk1"/>
          </a:lnRef>
          <a:fillRef idx="0">
            <a:schemeClr val="dk1"/>
          </a:fillRef>
          <a:effectRef idx="0">
            <a:schemeClr val="dk1"/>
          </a:effectRef>
          <a:fontRef idx="minor">
            <a:schemeClr val="tx1"/>
          </a:fontRef>
        </p:style>
      </p:cxnSp>
      <p:cxnSp>
        <p:nvCxnSpPr>
          <p:cNvPr id="19" name="연결선: 꺾임 18">
            <a:extLst>
              <a:ext uri="{FF2B5EF4-FFF2-40B4-BE49-F238E27FC236}">
                <a16:creationId xmlns:a16="http://schemas.microsoft.com/office/drawing/2014/main" id="{D8FF0F41-6E30-4E94-B4D1-5AC9EE541938}"/>
              </a:ext>
            </a:extLst>
          </p:cNvPr>
          <p:cNvCxnSpPr>
            <a:stCxn id="10" idx="2"/>
            <a:endCxn id="60" idx="0"/>
          </p:cNvCxnSpPr>
          <p:nvPr/>
        </p:nvCxnSpPr>
        <p:spPr>
          <a:xfrm rot="5400000">
            <a:off x="3621456" y="585888"/>
            <a:ext cx="1909704" cy="2895369"/>
          </a:xfrm>
          <a:prstGeom prst="bentConnector3">
            <a:avLst/>
          </a:prstGeom>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BD2EB6F1-8627-46E8-B872-6B5ADAD768EE}"/>
              </a:ext>
            </a:extLst>
          </p:cNvPr>
          <p:cNvCxnSpPr>
            <a:stCxn id="10" idx="2"/>
            <a:endCxn id="61" idx="0"/>
          </p:cNvCxnSpPr>
          <p:nvPr/>
        </p:nvCxnSpPr>
        <p:spPr>
          <a:xfrm rot="5400000">
            <a:off x="4617883" y="1583125"/>
            <a:ext cx="1910515" cy="901704"/>
          </a:xfrm>
          <a:prstGeom prst="bentConnector3">
            <a:avLst/>
          </a:prstGeom>
        </p:spPr>
        <p:style>
          <a:lnRef idx="1">
            <a:schemeClr val="dk1"/>
          </a:lnRef>
          <a:fillRef idx="0">
            <a:schemeClr val="dk1"/>
          </a:fillRef>
          <a:effectRef idx="0">
            <a:schemeClr val="dk1"/>
          </a:effectRef>
          <a:fontRef idx="minor">
            <a:schemeClr val="tx1"/>
          </a:fontRef>
        </p:style>
      </p:cxnSp>
      <p:cxnSp>
        <p:nvCxnSpPr>
          <p:cNvPr id="25" name="연결선: 꺾임 24">
            <a:extLst>
              <a:ext uri="{FF2B5EF4-FFF2-40B4-BE49-F238E27FC236}">
                <a16:creationId xmlns:a16="http://schemas.microsoft.com/office/drawing/2014/main" id="{6D184E3B-D10D-4156-8D75-E0AFE9A9E2A2}"/>
              </a:ext>
            </a:extLst>
          </p:cNvPr>
          <p:cNvCxnSpPr>
            <a:stCxn id="10" idx="2"/>
            <a:endCxn id="62" idx="0"/>
          </p:cNvCxnSpPr>
          <p:nvPr/>
        </p:nvCxnSpPr>
        <p:spPr>
          <a:xfrm rot="16200000" flipH="1">
            <a:off x="5587196" y="1515516"/>
            <a:ext cx="1909704" cy="1036112"/>
          </a:xfrm>
          <a:prstGeom prst="bentConnector3">
            <a:avLst/>
          </a:prstGeom>
        </p:spPr>
        <p:style>
          <a:lnRef idx="1">
            <a:schemeClr val="dk1"/>
          </a:lnRef>
          <a:fillRef idx="0">
            <a:schemeClr val="dk1"/>
          </a:fillRef>
          <a:effectRef idx="0">
            <a:schemeClr val="dk1"/>
          </a:effectRef>
          <a:fontRef idx="minor">
            <a:schemeClr val="tx1"/>
          </a:fontRef>
        </p:style>
      </p:cxnSp>
      <p:cxnSp>
        <p:nvCxnSpPr>
          <p:cNvPr id="29" name="연결선: 꺾임 28">
            <a:extLst>
              <a:ext uri="{FF2B5EF4-FFF2-40B4-BE49-F238E27FC236}">
                <a16:creationId xmlns:a16="http://schemas.microsoft.com/office/drawing/2014/main" id="{E1FCBF44-A3AF-4455-A46D-43C410A8678E}"/>
              </a:ext>
            </a:extLst>
          </p:cNvPr>
          <p:cNvCxnSpPr>
            <a:stCxn id="10" idx="2"/>
            <a:endCxn id="63" idx="0"/>
          </p:cNvCxnSpPr>
          <p:nvPr/>
        </p:nvCxnSpPr>
        <p:spPr>
          <a:xfrm rot="16200000" flipH="1">
            <a:off x="6556104" y="546608"/>
            <a:ext cx="1909704" cy="2973928"/>
          </a:xfrm>
          <a:prstGeom prst="bentConnector3">
            <a:avLst/>
          </a:prstGeom>
        </p:spPr>
        <p:style>
          <a:lnRef idx="1">
            <a:schemeClr val="dk1"/>
          </a:lnRef>
          <a:fillRef idx="0">
            <a:schemeClr val="dk1"/>
          </a:fillRef>
          <a:effectRef idx="0">
            <a:schemeClr val="dk1"/>
          </a:effectRef>
          <a:fontRef idx="minor">
            <a:schemeClr val="tx1"/>
          </a:fontRef>
        </p:style>
      </p:cxnSp>
      <p:cxnSp>
        <p:nvCxnSpPr>
          <p:cNvPr id="33" name="연결선: 꺾임 32">
            <a:extLst>
              <a:ext uri="{FF2B5EF4-FFF2-40B4-BE49-F238E27FC236}">
                <a16:creationId xmlns:a16="http://schemas.microsoft.com/office/drawing/2014/main" id="{FEB794D7-F6C6-4069-875D-53C66D976023}"/>
              </a:ext>
            </a:extLst>
          </p:cNvPr>
          <p:cNvCxnSpPr>
            <a:stCxn id="10" idx="2"/>
            <a:endCxn id="64" idx="0"/>
          </p:cNvCxnSpPr>
          <p:nvPr/>
        </p:nvCxnSpPr>
        <p:spPr>
          <a:xfrm rot="16200000" flipH="1">
            <a:off x="7525012" y="-422300"/>
            <a:ext cx="1909704" cy="4911744"/>
          </a:xfrm>
          <a:prstGeom prst="bentConnector3">
            <a:avLst/>
          </a:prstGeom>
        </p:spPr>
        <p:style>
          <a:lnRef idx="1">
            <a:schemeClr val="dk1"/>
          </a:lnRef>
          <a:fillRef idx="0">
            <a:schemeClr val="dk1"/>
          </a:fillRef>
          <a:effectRef idx="0">
            <a:schemeClr val="dk1"/>
          </a:effectRef>
          <a:fontRef idx="minor">
            <a:schemeClr val="tx1"/>
          </a:fontRef>
        </p:style>
      </p:cxnSp>
      <p:cxnSp>
        <p:nvCxnSpPr>
          <p:cNvPr id="94" name="연결선: 꺾임 93">
            <a:extLst>
              <a:ext uri="{FF2B5EF4-FFF2-40B4-BE49-F238E27FC236}">
                <a16:creationId xmlns:a16="http://schemas.microsoft.com/office/drawing/2014/main" id="{690B84F6-2410-40E9-87B4-60838C03C81B}"/>
              </a:ext>
            </a:extLst>
          </p:cNvPr>
          <p:cNvCxnSpPr>
            <a:stCxn id="10" idx="2"/>
            <a:endCxn id="53" idx="1"/>
          </p:cNvCxnSpPr>
          <p:nvPr/>
        </p:nvCxnSpPr>
        <p:spPr>
          <a:xfrm rot="16200000" flipH="1">
            <a:off x="6291238" y="811473"/>
            <a:ext cx="408012" cy="942505"/>
          </a:xfrm>
          <a:prstGeom prst="bentConnector2">
            <a:avLst/>
          </a:prstGeom>
        </p:spPr>
        <p:style>
          <a:lnRef idx="1">
            <a:schemeClr val="dk1"/>
          </a:lnRef>
          <a:fillRef idx="0">
            <a:schemeClr val="dk1"/>
          </a:fillRef>
          <a:effectRef idx="0">
            <a:schemeClr val="dk1"/>
          </a:effectRef>
          <a:fontRef idx="minor">
            <a:schemeClr val="tx1"/>
          </a:fontRef>
        </p:style>
      </p:cxnSp>
      <p:cxnSp>
        <p:nvCxnSpPr>
          <p:cNvPr id="96" name="연결선: 꺾임 95">
            <a:extLst>
              <a:ext uri="{FF2B5EF4-FFF2-40B4-BE49-F238E27FC236}">
                <a16:creationId xmlns:a16="http://schemas.microsoft.com/office/drawing/2014/main" id="{8F3DCA10-CEDD-4C09-8060-08A106673222}"/>
              </a:ext>
            </a:extLst>
          </p:cNvPr>
          <p:cNvCxnSpPr>
            <a:stCxn id="53" idx="3"/>
            <a:endCxn id="55" idx="1"/>
          </p:cNvCxnSpPr>
          <p:nvPr/>
        </p:nvCxnSpPr>
        <p:spPr>
          <a:xfrm flipV="1">
            <a:off x="8406657" y="1196752"/>
            <a:ext cx="857695" cy="289980"/>
          </a:xfrm>
          <a:prstGeom prst="bentConnector3">
            <a:avLst/>
          </a:prstGeom>
        </p:spPr>
        <p:style>
          <a:lnRef idx="1">
            <a:schemeClr val="dk1"/>
          </a:lnRef>
          <a:fillRef idx="0">
            <a:schemeClr val="dk1"/>
          </a:fillRef>
          <a:effectRef idx="0">
            <a:schemeClr val="dk1"/>
          </a:effectRef>
          <a:fontRef idx="minor">
            <a:schemeClr val="tx1"/>
          </a:fontRef>
        </p:style>
      </p:cxnSp>
      <p:cxnSp>
        <p:nvCxnSpPr>
          <p:cNvPr id="98" name="연결선: 꺾임 97">
            <a:extLst>
              <a:ext uri="{FF2B5EF4-FFF2-40B4-BE49-F238E27FC236}">
                <a16:creationId xmlns:a16="http://schemas.microsoft.com/office/drawing/2014/main" id="{FEAF589B-5D6B-4AB5-9EB5-DD026EBAFB22}"/>
              </a:ext>
            </a:extLst>
          </p:cNvPr>
          <p:cNvCxnSpPr>
            <a:stCxn id="53" idx="3"/>
            <a:endCxn id="56" idx="1"/>
          </p:cNvCxnSpPr>
          <p:nvPr/>
        </p:nvCxnSpPr>
        <p:spPr>
          <a:xfrm>
            <a:off x="8406657" y="1486732"/>
            <a:ext cx="864454" cy="216024"/>
          </a:xfrm>
          <a:prstGeom prst="bentConnector3">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77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2063438399"/>
              </p:ext>
            </p:extLst>
          </p:nvPr>
        </p:nvGraphicFramePr>
        <p:xfrm>
          <a:off x="1127449" y="1340768"/>
          <a:ext cx="9721079" cy="453746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508870">
                  <a:extLst>
                    <a:ext uri="{9D8B030D-6E8A-4147-A177-3AD203B41FA5}">
                      <a16:colId xmlns:a16="http://schemas.microsoft.com/office/drawing/2014/main" val="20001"/>
                    </a:ext>
                  </a:extLst>
                </a:gridCol>
                <a:gridCol w="1508870">
                  <a:extLst>
                    <a:ext uri="{9D8B030D-6E8A-4147-A177-3AD203B41FA5}">
                      <a16:colId xmlns:a16="http://schemas.microsoft.com/office/drawing/2014/main" val="20002"/>
                    </a:ext>
                  </a:extLst>
                </a:gridCol>
                <a:gridCol w="1508870">
                  <a:extLst>
                    <a:ext uri="{9D8B030D-6E8A-4147-A177-3AD203B41FA5}">
                      <a16:colId xmlns:a16="http://schemas.microsoft.com/office/drawing/2014/main" val="20004"/>
                    </a:ext>
                  </a:extLst>
                </a:gridCol>
                <a:gridCol w="4302354">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메인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전체메인</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어종인식</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어종인식</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err="1">
                          <a:solidFill>
                            <a:schemeClr val="tx1"/>
                          </a:solidFill>
                          <a:latin typeface="+mn-ea"/>
                          <a:ea typeface="+mn-ea"/>
                        </a:rPr>
                        <a:t>낚시가는길</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낚시가는길에</a:t>
                      </a:r>
                      <a:r>
                        <a:rPr lang="ko-KR" altLang="en-US" sz="1200" dirty="0">
                          <a:solidFill>
                            <a:schemeClr val="tx1"/>
                          </a:solidFill>
                        </a:rPr>
                        <a:t> 필요한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날씨정보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날씨정보제공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교통정보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교통정보제공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조황문의를</a:t>
                      </a:r>
                      <a:r>
                        <a:rPr lang="ko-KR" altLang="en-US" sz="1200" dirty="0">
                          <a:solidFill>
                            <a:schemeClr val="tx1"/>
                          </a:solidFill>
                        </a:rPr>
                        <a:t> 위한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r h="321340">
                <a:tc>
                  <a:txBody>
                    <a:bodyPr/>
                    <a:lstStyle/>
                    <a:p>
                      <a:pPr algn="ctr" latinLnBrk="1"/>
                      <a:r>
                        <a:rPr lang="en-US" altLang="ko-KR" sz="1200" dirty="0">
                          <a:solidFill>
                            <a:schemeClr val="tx1"/>
                          </a:solidFill>
                          <a:latin typeface="+mn-ea"/>
                          <a:ea typeface="+mn-ea"/>
                        </a:rPr>
                        <a:t>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낚시정보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낚시에 관한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10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루어낚시</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루어낚시</a:t>
                      </a:r>
                      <a:r>
                        <a:rPr lang="ko-KR" altLang="en-US" sz="1200" dirty="0">
                          <a:solidFill>
                            <a:schemeClr val="tx1"/>
                          </a:solidFill>
                        </a:rPr>
                        <a:t>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r h="321340">
                <a:tc>
                  <a:txBody>
                    <a:bodyPr/>
                    <a:lstStyle/>
                    <a:p>
                      <a:pPr algn="ctr" latinLnBrk="1"/>
                      <a:r>
                        <a:rPr lang="en-US" altLang="ko-KR" sz="1200" dirty="0">
                          <a:solidFill>
                            <a:schemeClr val="tx1"/>
                          </a:solidFill>
                          <a:latin typeface="+mn-ea"/>
                          <a:ea typeface="+mn-ea"/>
                        </a:rPr>
                        <a:t>11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선상낚시</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선상낚시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6109449"/>
                  </a:ext>
                </a:extLst>
              </a:tr>
              <a:tr h="321340">
                <a:tc>
                  <a:txBody>
                    <a:bodyPr/>
                    <a:lstStyle/>
                    <a:p>
                      <a:pPr algn="ctr" latinLnBrk="1"/>
                      <a:r>
                        <a:rPr lang="en-US" altLang="ko-KR" sz="1200" dirty="0">
                          <a:solidFill>
                            <a:schemeClr val="tx1"/>
                          </a:solidFill>
                          <a:latin typeface="+mn-ea"/>
                          <a:ea typeface="+mn-ea"/>
                        </a:rPr>
                        <a:t>12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찌낚시</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찌낚시</a:t>
                      </a:r>
                      <a:r>
                        <a:rPr lang="ko-KR" altLang="en-US" sz="1200" dirty="0">
                          <a:solidFill>
                            <a:schemeClr val="tx1"/>
                          </a:solidFill>
                        </a:rPr>
                        <a:t>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2858825"/>
                  </a:ext>
                </a:extLst>
              </a:tr>
              <a:tr h="321340">
                <a:tc>
                  <a:txBody>
                    <a:bodyPr/>
                    <a:lstStyle/>
                    <a:p>
                      <a:pPr algn="ctr" latinLnBrk="1"/>
                      <a:r>
                        <a:rPr lang="en-US" altLang="ko-KR" sz="1200" dirty="0">
                          <a:solidFill>
                            <a:schemeClr val="tx1"/>
                          </a:solidFill>
                          <a:latin typeface="+mn-ea"/>
                          <a:ea typeface="+mn-ea"/>
                        </a:rPr>
                        <a:t>13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민물낚시</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민물낚시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6423499"/>
                  </a:ext>
                </a:extLst>
              </a:tr>
            </a:tbl>
          </a:graphicData>
        </a:graphic>
      </p:graphicFrame>
    </p:spTree>
    <p:extLst>
      <p:ext uri="{BB962C8B-B14F-4D97-AF65-F5344CB8AC3E}">
        <p14:creationId xmlns:p14="http://schemas.microsoft.com/office/powerpoint/2010/main" val="43257129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4644</TotalTime>
  <Words>1676</Words>
  <Application>Microsoft Office PowerPoint</Application>
  <PresentationFormat>와이드스크린</PresentationFormat>
  <Paragraphs>590</Paragraphs>
  <Slides>23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23</vt:i4>
      </vt:variant>
    </vt:vector>
  </HeadingPairs>
  <TitlesOfParts>
    <vt:vector size="28" baseType="lpstr">
      <vt:lpstr>SF Pro Text Medium</vt:lpstr>
      <vt:lpstr>SF Pro Text Regular</vt:lpstr>
      <vt:lpstr>맑은 고딕</vt:lpstr>
      <vt:lpstr>Arial</vt:lpstr>
      <vt:lpstr>Office 테마</vt:lpstr>
      <vt:lpstr>Fish Book</vt:lpstr>
      <vt:lpstr>목차</vt:lpstr>
      <vt:lpstr>1. 개정이력</vt:lpstr>
      <vt:lpstr>2. 서비스 개요</vt:lpstr>
      <vt:lpstr>2. 서비스 개요</vt:lpstr>
      <vt:lpstr>2. 서비스 개요</vt:lpstr>
      <vt:lpstr>2. 서비스 개요</vt:lpstr>
      <vt:lpstr>3. 구조</vt:lpstr>
      <vt:lpstr>3. 구조</vt:lpstr>
      <vt:lpstr>3. 구조</vt:lpstr>
      <vt:lpstr>3. 구조</vt:lpstr>
      <vt:lpstr>3. 구조</vt:lpstr>
      <vt:lpstr>3. 구조</vt:lpstr>
      <vt:lpstr>3. 구조</vt:lpstr>
      <vt:lpstr>3. 구조</vt:lpstr>
      <vt:lpstr>4. 정책문서</vt:lpstr>
      <vt:lpstr>5. 화면 작성</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박정훈박정훈</cp:lastModifiedBy>
  <cp:revision>157</cp:revision>
  <cp:lastPrinted>2019-05-29T05:54:36Z</cp:lastPrinted>
  <dcterms:created xsi:type="dcterms:W3CDTF">2019-03-11T07:43:12Z</dcterms:created>
  <dcterms:modified xsi:type="dcterms:W3CDTF">2020-04-04T15:23:42Z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