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>
        <p15:guide id="1" orient="horz" pos="3339" userDrawn="1">
          <p15:clr>
            <a:srgbClr val="A4A3A4"/>
          </p15:clr>
        </p15:guide>
        <p15:guide id="2" pos="2298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4" pos="4611" userDrawn="1">
          <p15:clr>
            <a:srgbClr val="A4A3A4"/>
          </p15:clr>
        </p15:guide>
        <p15:guide id="5" pos="2525" userDrawn="1">
          <p15:clr>
            <a:srgbClr val="A4A3A4"/>
          </p15:clr>
        </p15:guide>
        <p15:guide id="6" pos="4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5" autoAdjust="0"/>
  </p:normalViewPr>
  <p:slideViewPr>
    <p:cSldViewPr snapToObjects="1">
      <p:cViewPr varScale="1">
        <p:scale>
          <a:sx n="80" d="100"/>
          <a:sy n="80" d="100"/>
        </p:scale>
        <p:origin x="754" y="48"/>
      </p:cViewPr>
      <p:guideLst>
        <p:guide orient="horz" pos="3339"/>
        <p:guide pos="2298"/>
        <p:guide/>
        <p:guide pos="4611"/>
        <p:guide pos="2525"/>
        <p:guide pos="47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1797E-0352-4948-A043-DC5BCE43E60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056D9-1E18-4E42-A45A-055184D8C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04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시작하겠습니다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</a:t>
            </a:r>
            <a:r>
              <a:rPr lang="ko-KR" altLang="en-US" dirty="0" err="1" smtClean="0"/>
              <a:t>만드려고</a:t>
            </a:r>
            <a:r>
              <a:rPr lang="ko-KR" altLang="en-US" dirty="0" smtClean="0"/>
              <a:t> 한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이름은 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플레이스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056D9-1E18-4E42-A45A-055184D8C1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5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사진들은 어디일까요</a:t>
            </a:r>
            <a:r>
              <a:rPr lang="en-US" altLang="ko-KR" dirty="0" smtClean="0"/>
              <a:t>??	</a:t>
            </a:r>
          </a:p>
          <a:p>
            <a:r>
              <a:rPr lang="ko-KR" altLang="en-US" dirty="0" smtClean="0"/>
              <a:t>첫 번째</a:t>
            </a:r>
            <a:r>
              <a:rPr lang="ko-KR" altLang="en-US" baseline="0" dirty="0" smtClean="0"/>
              <a:t> 사진은</a:t>
            </a:r>
            <a:r>
              <a:rPr lang="ko-KR" altLang="en-US" dirty="0" smtClean="0"/>
              <a:t> 다들 아시다시피 중앙도서관에서</a:t>
            </a:r>
            <a:r>
              <a:rPr lang="ko-KR" altLang="en-US" baseline="0" dirty="0" smtClean="0"/>
              <a:t> 바라본 사색의 광장입니다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두 번째 사진은 저번 축제 때 장범준 공연했을 때를 찍은 것으로 선승관의 무대사진입니다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세 번째 사진은 경복궁 </a:t>
            </a:r>
            <a:r>
              <a:rPr lang="ko-KR" altLang="en-US" baseline="0" dirty="0" err="1" smtClean="0"/>
              <a:t>야간개장때</a:t>
            </a:r>
            <a:r>
              <a:rPr lang="ko-KR" altLang="en-US" baseline="0" dirty="0" smtClean="0"/>
              <a:t> 찍은 경복궁의 사진입니다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사색의 광장에서는 동아리사람들끼리 </a:t>
            </a:r>
            <a:r>
              <a:rPr lang="ko-KR" altLang="en-US" baseline="0" dirty="0" err="1" smtClean="0"/>
              <a:t>술마셨던</a:t>
            </a:r>
            <a:r>
              <a:rPr lang="ko-KR" altLang="en-US" baseline="0" dirty="0" smtClean="0"/>
              <a:t> 기억이 나네요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선승관에서는 장범준님의 </a:t>
            </a:r>
            <a:r>
              <a:rPr lang="ko-KR" altLang="en-US" baseline="0" dirty="0" err="1" smtClean="0"/>
              <a:t>벚꽃엔딩을</a:t>
            </a:r>
            <a:r>
              <a:rPr lang="ko-KR" altLang="en-US" baseline="0" dirty="0" smtClean="0"/>
              <a:t> 라이브로 들었던 기억이 </a:t>
            </a:r>
            <a:r>
              <a:rPr lang="ko-KR" altLang="en-US" baseline="0" dirty="0" err="1" smtClean="0"/>
              <a:t>나구요</a:t>
            </a:r>
            <a:endParaRPr lang="en-US" altLang="ko-KR" baseline="0" dirty="0" smtClean="0"/>
          </a:p>
          <a:p>
            <a:r>
              <a:rPr lang="ko-KR" altLang="en-US" dirty="0" smtClean="0"/>
              <a:t>마지막으로 경복궁 야간개장은 서울로 </a:t>
            </a:r>
            <a:r>
              <a:rPr lang="ko-KR" altLang="en-US" dirty="0" err="1" smtClean="0"/>
              <a:t>놀러왔던</a:t>
            </a:r>
            <a:r>
              <a:rPr lang="ko-KR" altLang="en-US" dirty="0" smtClean="0"/>
              <a:t> 친구와 함께 갔던 기억이 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여러분도 저처럼 사색의 광장이든 선승관이든 경복궁이든</a:t>
            </a:r>
            <a:r>
              <a:rPr lang="ko-KR" altLang="en-US" baseline="0" dirty="0" smtClean="0"/>
              <a:t> 어떤 곳에서 그 장소만의 소중한 기억이 있을 것이라 생각합니다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056D9-1E18-4E42-A45A-055184D8C1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2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그런데 이런 기억들은</a:t>
            </a:r>
            <a:r>
              <a:rPr lang="ko-KR" altLang="en-US" baseline="0" dirty="0" smtClean="0"/>
              <a:t> 시간이 지나다 보면</a:t>
            </a:r>
            <a:r>
              <a:rPr lang="ko-KR" altLang="en-US" dirty="0" smtClean="0"/>
              <a:t> 자연스럽게 잊혀지게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물론 잊혀지는 기억들이 생겨야 다른 소중한 기억들이 있을 곳이 생기겠죠</a:t>
            </a:r>
            <a:endParaRPr lang="en-US" altLang="ko-KR" dirty="0" smtClean="0"/>
          </a:p>
          <a:p>
            <a:r>
              <a:rPr lang="ko-KR" altLang="en-US" dirty="0" smtClean="0"/>
              <a:t>그러나 누구나 잊지 않고 기억하고 싶은 기억들이 </a:t>
            </a:r>
            <a:r>
              <a:rPr lang="ko-KR" altLang="en-US" dirty="0" err="1" smtClean="0"/>
              <a:t>있을거라고</a:t>
            </a:r>
            <a:r>
              <a:rPr lang="ko-KR" altLang="en-US" dirty="0" smtClean="0"/>
              <a:t> 생각합니다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저는 어떻게 하면 그런 기억들을 더 오래 기억할 수 있을까를 </a:t>
            </a:r>
            <a:r>
              <a:rPr lang="ko-KR" altLang="en-US" dirty="0" err="1" smtClean="0"/>
              <a:t>고민해보게되었습니다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056D9-1E18-4E42-A45A-055184D8C1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hsn/AppData/Roaming/PolarisOffice/ETemp/296_8203136/fImage13993740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17/12/2019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17/12/2019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17/12/2019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17/12/2019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hsn/AppData/Roaming/PolarisOffice/ETemp/296_8203136/fImage58377106334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17/12/2019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767408" y="2636912"/>
            <a:ext cx="10363835" cy="9385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5000" b="0" strike="noStrike" cap="none" dirty="0" smtClean="0">
                <a:solidFill>
                  <a:srgbClr val="295776"/>
                </a:solidFill>
                <a:latin typeface="맑은 고딕"/>
                <a:ea typeface="맑은 고딕"/>
              </a:rPr>
              <a:t>The Place</a:t>
            </a:r>
            <a:endParaRPr lang="ko-KR" altLang="en-US" sz="5000" b="0" strike="noStrike" cap="none" dirty="0">
              <a:solidFill>
                <a:srgbClr val="295776"/>
              </a:solidFill>
              <a:latin typeface="맑은 고딕"/>
              <a:ea typeface="맑은 고딕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472264" y="4260850"/>
            <a:ext cx="10385425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800" b="0" strike="noStrike" cap="none" dirty="0" smtClean="0">
                <a:solidFill>
                  <a:srgbClr val="57768B"/>
                </a:solidFill>
                <a:latin typeface="맑은 고딕"/>
                <a:ea typeface="맑은 고딕"/>
              </a:rPr>
              <a:t>2012104089 </a:t>
            </a:r>
            <a:r>
              <a:rPr lang="ko-KR" altLang="en-US" sz="2800" b="0" strike="noStrike" cap="none" dirty="0" smtClean="0">
                <a:solidFill>
                  <a:srgbClr val="57768B"/>
                </a:solidFill>
                <a:latin typeface="맑은 고딕"/>
                <a:ea typeface="맑은 고딕"/>
              </a:rPr>
              <a:t>박정훈</a:t>
            </a:r>
            <a:endParaRPr lang="ko-KR" altLang="en-US" sz="2800" b="0" strike="noStrike" cap="none" dirty="0">
              <a:solidFill>
                <a:srgbClr val="57768B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6" y="1268760"/>
            <a:ext cx="3284472" cy="4047530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84781" y="1652187"/>
            <a:ext cx="4051325" cy="32844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31" y="1264965"/>
            <a:ext cx="3284472" cy="4047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0"/>
            <a:ext cx="5197290" cy="56886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13" y="1700808"/>
            <a:ext cx="4392488" cy="4392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148590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800" b="0" strike="noStrike" cap="none">
                <a:solidFill>
                  <a:srgbClr val="57768B"/>
                </a:solidFill>
                <a:latin typeface="맑은 고딕"/>
                <a:ea typeface="맑은 고딕"/>
              </a:rPr>
              <a:t>RFID </a:t>
            </a:r>
            <a:r>
              <a:rPr lang="ko-KR" altLang="en-US" sz="2800" b="0" strike="noStrike" cap="none">
                <a:solidFill>
                  <a:srgbClr val="57768B"/>
                </a:solidFill>
                <a:latin typeface="맑은 고딕"/>
                <a:ea typeface="맑은 고딕"/>
              </a:rPr>
              <a:t>종량제 카드 대체 앱 개발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25920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/>
            </a:pPr>
            <a:r>
              <a:rPr lang="en-US" altLang="ko-KR" sz="2800" b="0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문제정의</a:t>
            </a:r>
          </a:p>
          <a:p>
            <a:pPr marL="0" indent="0" algn="l" defTabSz="914400" eaLnBrk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굴림"/>
                <a:ea typeface="굴림"/>
              </a:rPr>
              <a:t>- </a:t>
            </a:r>
            <a:r>
              <a:rPr lang="ko-KR" altLang="en-US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굴림"/>
                <a:ea typeface="굴림"/>
              </a:rPr>
              <a:t>불 필요한 데이터 갱신</a:t>
            </a:r>
          </a:p>
          <a:p>
            <a:pPr marL="0" indent="0" algn="l" defTabSz="914400" eaLnBrk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굴림"/>
                <a:ea typeface="굴림"/>
              </a:rPr>
              <a:t>1~2</a:t>
            </a:r>
            <a:r>
              <a:rPr lang="ko-KR" altLang="en-US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굴림"/>
                <a:ea typeface="굴림"/>
              </a:rPr>
              <a:t>개</a:t>
            </a:r>
          </a:p>
          <a:p>
            <a:pPr marL="0" indent="0" algn="l" defTabSz="914400" eaLnBrk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굴림"/>
                <a:ea typeface="굴림"/>
              </a:rPr>
              <a:t>로그인할 때 현재 달로 갈 때</a:t>
            </a:r>
          </a:p>
          <a:p>
            <a:pPr marL="0" indent="0" algn="l" defTabSz="914400" eaLnBrk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/>
            </a:pPr>
            <a:endParaRPr lang="ko-KR" altLang="en-US" sz="3600" b="0" strike="noStrike" cap="none">
              <a:solidFill>
                <a:schemeClr val="tx1">
                  <a:lumMod val="75000"/>
                  <a:lumOff val="25000"/>
                </a:scheme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984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800" b="0" strike="noStrike" cap="none">
                <a:solidFill>
                  <a:srgbClr val="57768B"/>
                </a:solidFill>
                <a:latin typeface="맑은 고딕"/>
                <a:ea typeface="맑은 고딕"/>
              </a:rPr>
              <a:t>RFID </a:t>
            </a:r>
            <a:r>
              <a:rPr lang="ko-KR" altLang="en-US" sz="2800" b="0" strike="noStrike" cap="none">
                <a:solidFill>
                  <a:srgbClr val="57768B"/>
                </a:solidFill>
                <a:latin typeface="맑은 고딕"/>
                <a:ea typeface="맑은 고딕"/>
              </a:rPr>
              <a:t>종량제 카드 대체 앱 개발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25920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/>
            </a:pPr>
            <a:r>
              <a:rPr lang="en-US" altLang="ko-KR" sz="2800" b="0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시나리오</a:t>
            </a:r>
          </a:p>
          <a:p>
            <a:pPr marL="0" indent="0" algn="l" defTabSz="914400" eaLnBrk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굴림"/>
                <a:ea typeface="굴림"/>
              </a:rPr>
              <a:t>-</a:t>
            </a:r>
            <a:r>
              <a:rPr lang="ko-KR" altLang="en-US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굴림"/>
                <a:ea typeface="굴림"/>
              </a:rPr>
              <a:t> </a:t>
            </a: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굴림"/>
                <a:ea typeface="굴림"/>
              </a:rPr>
              <a:t>RFID</a:t>
            </a:r>
            <a:r>
              <a:rPr lang="ko-KR" altLang="en-US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굴림"/>
                <a:ea typeface="굴림"/>
              </a:rPr>
              <a:t> 카드기능</a:t>
            </a:r>
          </a:p>
          <a:p>
            <a:pPr marL="0" indent="0" algn="l" defTabSz="914400" eaLnBrk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/>
            </a:pPr>
            <a:endParaRPr lang="en-US" altLang="ko-KR" sz="2400" b="1" strike="noStrike" cap="none">
              <a:solidFill>
                <a:schemeClr val="tx1">
                  <a:lumMod val="75000"/>
                  <a:lumOff val="25000"/>
                </a:schemeClr>
              </a:solidFill>
              <a:latin typeface="굴림"/>
              <a:ea typeface="굴림"/>
            </a:endParaRPr>
          </a:p>
          <a:p>
            <a:pPr marL="0" indent="0" algn="l" defTabSz="914400" eaLnBrk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굴림"/>
                <a:ea typeface="굴림"/>
              </a:rPr>
              <a:t>- </a:t>
            </a:r>
            <a:r>
              <a:rPr lang="ko-KR" altLang="en-US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굴림"/>
                <a:ea typeface="굴림"/>
              </a:rPr>
              <a:t>웹 크롤링</a:t>
            </a:r>
          </a:p>
          <a:p>
            <a:pPr marL="0" indent="0" algn="l" defTabSz="914400" eaLnBrk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/>
            </a:pPr>
            <a:endParaRPr lang="ko-KR" altLang="en-US" sz="2400" b="1" strike="noStrike" cap="none">
              <a:solidFill>
                <a:schemeClr val="tx1">
                  <a:lumMod val="75000"/>
                  <a:lumOff val="25000"/>
                </a:schemeClr>
              </a:solidFill>
              <a:latin typeface="굴림"/>
              <a:ea typeface="굴림"/>
            </a:endParaRPr>
          </a:p>
          <a:p>
            <a:pPr marL="0" indent="0" algn="l" defTabSz="914400" eaLnBrk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굴림"/>
                <a:ea typeface="굴림"/>
              </a:rPr>
              <a:t>-</a:t>
            </a:r>
            <a:r>
              <a:rPr lang="ko-KR" altLang="en-US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굴림"/>
                <a:ea typeface="굴림"/>
              </a:rPr>
              <a:t> 갱신 버튼</a:t>
            </a:r>
          </a:p>
          <a:p>
            <a:pPr marL="0" indent="0" algn="l" defTabSz="914400" eaLnBrk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/>
            </a:pPr>
            <a:endParaRPr lang="ko-KR" altLang="en-US" sz="2400" b="1" strike="noStrike" cap="none">
              <a:solidFill>
                <a:schemeClr val="tx1">
                  <a:lumMod val="75000"/>
                  <a:lumOff val="25000"/>
                </a:scheme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984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800" b="0" strike="noStrike" cap="none">
                <a:solidFill>
                  <a:srgbClr val="57768B"/>
                </a:solidFill>
                <a:latin typeface="맑은 고딕"/>
                <a:ea typeface="맑은 고딕"/>
              </a:rPr>
              <a:t>RFID </a:t>
            </a:r>
            <a:r>
              <a:rPr lang="ko-KR" altLang="en-US" sz="2800" b="0" strike="noStrike" cap="none">
                <a:solidFill>
                  <a:srgbClr val="57768B"/>
                </a:solidFill>
                <a:latin typeface="맑은 고딕"/>
                <a:ea typeface="맑은 고딕"/>
              </a:rPr>
              <a:t>종량제 카드 대체 앱 개발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25920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/>
            </a:pPr>
            <a:r>
              <a:rPr lang="ko-KR" altLang="en-US" sz="2800" b="0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진행일정</a:t>
            </a:r>
          </a:p>
          <a:p>
            <a:pPr marL="0" indent="0" algn="l" defTabSz="914400" eaLnBrk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/>
            </a:pPr>
            <a:endParaRPr lang="en-US" altLang="ko-KR" sz="2400" b="1" strike="noStrike" cap="none">
              <a:solidFill>
                <a:schemeClr val="tx1">
                  <a:lumMod val="75000"/>
                  <a:lumOff val="25000"/>
                </a:schemeClr>
              </a:solidFill>
              <a:latin typeface="굴림"/>
              <a:ea typeface="굴림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32000" y="2316480"/>
          <a:ext cx="8128000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진행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내용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~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4/17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앱 만들기 학습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4/18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~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4/30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NFC</a:t>
                      </a:r>
                      <a:r>
                        <a:rPr lang="ko-KR" altLang="en-US"/>
                        <a:t> 활용법 학습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5/1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~5/10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웹크롤링 학습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5/11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~6/2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앱 데모버전 개발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6/3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~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6/9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앱 완성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6/10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~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6/16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버그 수정 및 기능 추가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147</Words>
  <Application>Microsoft Office PowerPoint</Application>
  <PresentationFormat>와이드스크린</PresentationFormat>
  <Paragraphs>46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±¼¸²</vt:lpstr>
      <vt:lpstr>굴림</vt:lpstr>
      <vt:lpstr>맑은 고딕</vt:lpstr>
      <vt:lpstr>Arial</vt:lpstr>
      <vt:lpstr>Calibri</vt:lpstr>
      <vt:lpstr>Calibri Light</vt:lpstr>
      <vt:lpstr>theme pattern hexagon</vt:lpstr>
      <vt:lpstr>The Place</vt:lpstr>
      <vt:lpstr>PowerPoint 프레젠테이션</vt:lpstr>
      <vt:lpstr>PowerPoint 프레젠테이션</vt:lpstr>
      <vt:lpstr>RFID 종량제 카드 대체 앱 개발</vt:lpstr>
      <vt:lpstr>RFID 종량제 카드 대체 앱 개발</vt:lpstr>
      <vt:lpstr>RFID 종량제 카드 대체 앱 개발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Place</dc:title>
  <dc:creator>hanantonio96</dc:creator>
  <cp:lastModifiedBy>Park JeongHoon</cp:lastModifiedBy>
  <cp:revision>14</cp:revision>
  <dcterms:modified xsi:type="dcterms:W3CDTF">2019-12-16T18:14:41Z</dcterms:modified>
  <cp:version>1000.0000.01</cp:version>
</cp:coreProperties>
</file>