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78" r:id="rId3"/>
    <p:sldId id="265" r:id="rId4"/>
    <p:sldId id="279" r:id="rId5"/>
    <p:sldId id="282" r:id="rId6"/>
    <p:sldId id="285" r:id="rId7"/>
    <p:sldId id="286" r:id="rId8"/>
    <p:sldId id="284" r:id="rId9"/>
    <p:sldId id="288" r:id="rId10"/>
    <p:sldId id="287" r:id="rId11"/>
    <p:sldId id="289" r:id="rId12"/>
    <p:sldId id="290" r:id="rId13"/>
    <p:sldId id="291" r:id="rId14"/>
    <p:sldId id="296" r:id="rId15"/>
    <p:sldId id="273" r:id="rId16"/>
    <p:sldId id="294" r:id="rId17"/>
    <p:sldId id="295" r:id="rId1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 id="278"/>
          </p14:sldIdLst>
        </p14:section>
        <p14:section name="document History." id="{FF903505-45CE-4FDE-900C-B7F30543DFE6}">
          <p14:sldIdLst>
            <p14:sldId id="265"/>
            <p14:sldId id="279"/>
            <p14:sldId id="282"/>
            <p14:sldId id="285"/>
            <p14:sldId id="286"/>
            <p14:sldId id="284"/>
            <p14:sldId id="288"/>
            <p14:sldId id="287"/>
            <p14:sldId id="289"/>
            <p14:sldId id="290"/>
            <p14:sldId id="291"/>
            <p14:sldId id="296"/>
            <p14:sldId id="273"/>
            <p14:sldId id="294"/>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박정훈박정훈" initials="박" lastIdx="1" clrIdx="1">
    <p:extLst>
      <p:ext uri="{19B8F6BF-5375-455C-9EA6-DF929625EA0E}">
        <p15:presenceInfo xmlns:p15="http://schemas.microsoft.com/office/powerpoint/2012/main" userId="722089be5ab032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86" d="100"/>
          <a:sy n="86" d="100"/>
        </p:scale>
        <p:origin x="691"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2020-04-02</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3600" dirty="0"/>
              <a:t>Fish Book</a:t>
            </a:r>
            <a:endParaRPr lang="ko-KR" altLang="en-US" sz="3600" dirty="0"/>
          </a:p>
        </p:txBody>
      </p:sp>
      <p:graphicFrame>
        <p:nvGraphicFramePr>
          <p:cNvPr id="7" name="표 6">
            <a:extLst>
              <a:ext uri="{FF2B5EF4-FFF2-40B4-BE49-F238E27FC236}">
                <a16:creationId xmlns:a16="http://schemas.microsoft.com/office/drawing/2014/main" id="{7FF61245-C674-40DD-92B8-4D11FA845E6E}"/>
              </a:ext>
            </a:extLst>
          </p:cNvPr>
          <p:cNvGraphicFramePr>
            <a:graphicFrameLocks noGrp="1"/>
          </p:cNvGraphicFramePr>
          <p:nvPr>
            <p:extLst>
              <p:ext uri="{D42A27DB-BD31-4B8C-83A1-F6EECF244321}">
                <p14:modId xmlns:p14="http://schemas.microsoft.com/office/powerpoint/2010/main" val="1043197445"/>
              </p:ext>
            </p:extLst>
          </p:nvPr>
        </p:nvGraphicFramePr>
        <p:xfrm>
          <a:off x="3466915" y="4981560"/>
          <a:ext cx="5258170" cy="595660"/>
        </p:xfrm>
        <a:graphic>
          <a:graphicData uri="http://schemas.openxmlformats.org/drawingml/2006/table">
            <a:tbl>
              <a:tblPr>
                <a:tableStyleId>{5C22544A-7EE6-4342-B048-85BDC9FD1C3A}</a:tableStyleId>
              </a:tblPr>
              <a:tblGrid>
                <a:gridCol w="1044909">
                  <a:extLst>
                    <a:ext uri="{9D8B030D-6E8A-4147-A177-3AD203B41FA5}">
                      <a16:colId xmlns:a16="http://schemas.microsoft.com/office/drawing/2014/main" val="20000"/>
                    </a:ext>
                  </a:extLst>
                </a:gridCol>
                <a:gridCol w="2413061">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tblGrid>
              <a:tr h="0">
                <a:tc>
                  <a:txBody>
                    <a:bodyPr/>
                    <a:lstStyle/>
                    <a:p>
                      <a:pPr algn="ctr" latinLnBrk="1"/>
                      <a:r>
                        <a:rPr lang="ko-KR" altLang="en-US" sz="1200" b="1" dirty="0">
                          <a:solidFill>
                            <a:sysClr val="windowText" lastClr="000000"/>
                          </a:solidFill>
                        </a:rPr>
                        <a:t>최종 작성일</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0" dirty="0">
                          <a:solidFill>
                            <a:schemeClr val="tx1"/>
                          </a:solidFill>
                        </a:rPr>
                        <a:t>2020-04-02</a:t>
                      </a:r>
                      <a:endParaRPr lang="ko-KR" altLang="en-US" sz="12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1200" b="1" dirty="0">
                          <a:solidFill>
                            <a:schemeClr val="tx1"/>
                          </a:solidFill>
                        </a:rPr>
                        <a:t>버전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Ver_1.0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1340">
                <a:tc>
                  <a:txBody>
                    <a:bodyPr/>
                    <a:lstStyle/>
                    <a:p>
                      <a:pPr algn="ctr" latinLnBrk="1"/>
                      <a:r>
                        <a:rPr lang="ko-KR" altLang="en-US" sz="1200" b="1" dirty="0">
                          <a:solidFill>
                            <a:sysClr val="windowText" lastClr="000000"/>
                          </a:solidFill>
                          <a:latin typeface="+mn-ea"/>
                          <a:ea typeface="+mn-ea"/>
                        </a:rPr>
                        <a:t>최초 작성일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a:solidFill>
                            <a:schemeClr val="tx1"/>
                          </a:solidFill>
                          <a:latin typeface="+mn-ea"/>
                          <a:ea typeface="+mn-ea"/>
                        </a:rPr>
                        <a:t>2020-04-02</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buFont typeface="Arial" pitchFamily="34" charset="0"/>
                        <a:buNone/>
                      </a:pPr>
                      <a:r>
                        <a:rPr lang="ko-KR" altLang="en-US" sz="1200" b="1" dirty="0">
                          <a:solidFill>
                            <a:schemeClr val="tx1"/>
                          </a:solidFill>
                        </a:rPr>
                        <a:t>작성자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0" dirty="0">
                          <a:solidFill>
                            <a:schemeClr val="tx1"/>
                          </a:solidFill>
                          <a:latin typeface="+mn-ea"/>
                          <a:ea typeface="+mn-ea"/>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6" name="직사각형 5">
            <a:extLst>
              <a:ext uri="{FF2B5EF4-FFF2-40B4-BE49-F238E27FC236}">
                <a16:creationId xmlns:a16="http://schemas.microsoft.com/office/drawing/2014/main" id="{4A8B61FA-76BF-4DDE-B6C0-C111A8F94218}"/>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회원가입</a:t>
            </a:r>
            <a:endParaRPr lang="en-US" altLang="ko-KR" sz="1600" dirty="0">
              <a:solidFill>
                <a:schemeClr val="tx1"/>
              </a:solidFill>
            </a:endParaRPr>
          </a:p>
        </p:txBody>
      </p:sp>
      <p:sp>
        <p:nvSpPr>
          <p:cNvPr id="8" name="직사각형 7">
            <a:extLst>
              <a:ext uri="{FF2B5EF4-FFF2-40B4-BE49-F238E27FC236}">
                <a16:creationId xmlns:a16="http://schemas.microsoft.com/office/drawing/2014/main" id="{31571652-CA84-458E-B41C-82A658DCBAF7}"/>
              </a:ext>
            </a:extLst>
          </p:cNvPr>
          <p:cNvSpPr/>
          <p:nvPr/>
        </p:nvSpPr>
        <p:spPr>
          <a:xfrm>
            <a:off x="6165306"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endParaRPr lang="en-US" altLang="ko-KR" sz="1600" dirty="0">
              <a:solidFill>
                <a:schemeClr val="tx1"/>
              </a:solidFill>
            </a:endParaRPr>
          </a:p>
        </p:txBody>
      </p:sp>
      <p:pic>
        <p:nvPicPr>
          <p:cNvPr id="9" name="그림 8">
            <a:extLst>
              <a:ext uri="{FF2B5EF4-FFF2-40B4-BE49-F238E27FC236}">
                <a16:creationId xmlns:a16="http://schemas.microsoft.com/office/drawing/2014/main" id="{C0065349-8ABC-4DB1-A921-1E26FF931793}"/>
              </a:ext>
            </a:extLst>
          </p:cNvPr>
          <p:cNvPicPr>
            <a:picLocks noChangeAspect="1"/>
          </p:cNvPicPr>
          <p:nvPr/>
        </p:nvPicPr>
        <p:blipFill>
          <a:blip r:embed="rId2"/>
          <a:stretch>
            <a:fillRect/>
          </a:stretch>
        </p:blipFill>
        <p:spPr>
          <a:xfrm>
            <a:off x="7320136" y="977648"/>
            <a:ext cx="4160326" cy="5652129"/>
          </a:xfrm>
          <a:prstGeom prst="rect">
            <a:avLst/>
          </a:prstGeom>
        </p:spPr>
      </p:pic>
      <p:pic>
        <p:nvPicPr>
          <p:cNvPr id="10" name="그림 9">
            <a:extLst>
              <a:ext uri="{FF2B5EF4-FFF2-40B4-BE49-F238E27FC236}">
                <a16:creationId xmlns:a16="http://schemas.microsoft.com/office/drawing/2014/main" id="{82C281F8-A76B-48F6-B500-56E93F856844}"/>
              </a:ext>
            </a:extLst>
          </p:cNvPr>
          <p:cNvPicPr>
            <a:picLocks noChangeAspect="1"/>
          </p:cNvPicPr>
          <p:nvPr/>
        </p:nvPicPr>
        <p:blipFill>
          <a:blip r:embed="rId3"/>
          <a:stretch>
            <a:fillRect/>
          </a:stretch>
        </p:blipFill>
        <p:spPr>
          <a:xfrm>
            <a:off x="2066254" y="983809"/>
            <a:ext cx="2827972" cy="5645967"/>
          </a:xfrm>
          <a:prstGeom prst="rect">
            <a:avLst/>
          </a:prstGeom>
        </p:spPr>
      </p:pic>
    </p:spTree>
    <p:extLst>
      <p:ext uri="{BB962C8B-B14F-4D97-AF65-F5344CB8AC3E}">
        <p14:creationId xmlns:p14="http://schemas.microsoft.com/office/powerpoint/2010/main" val="1803184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6" name="직사각형 5">
            <a:extLst>
              <a:ext uri="{FF2B5EF4-FFF2-40B4-BE49-F238E27FC236}">
                <a16:creationId xmlns:a16="http://schemas.microsoft.com/office/drawing/2014/main" id="{E1F1A854-5BEF-4411-BCED-C5E24204BC66}"/>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글쓰기</a:t>
            </a:r>
            <a:endParaRPr lang="en-US" altLang="ko-KR" sz="1600" dirty="0">
              <a:solidFill>
                <a:schemeClr val="tx1"/>
              </a:solidFill>
            </a:endParaRPr>
          </a:p>
        </p:txBody>
      </p:sp>
      <p:pic>
        <p:nvPicPr>
          <p:cNvPr id="7" name="그림 6">
            <a:extLst>
              <a:ext uri="{FF2B5EF4-FFF2-40B4-BE49-F238E27FC236}">
                <a16:creationId xmlns:a16="http://schemas.microsoft.com/office/drawing/2014/main" id="{77DEE983-6481-4D4D-9ECB-989EA0855808}"/>
              </a:ext>
            </a:extLst>
          </p:cNvPr>
          <p:cNvPicPr>
            <a:picLocks noChangeAspect="1"/>
          </p:cNvPicPr>
          <p:nvPr/>
        </p:nvPicPr>
        <p:blipFill>
          <a:blip r:embed="rId2"/>
          <a:stretch>
            <a:fillRect/>
          </a:stretch>
        </p:blipFill>
        <p:spPr>
          <a:xfrm>
            <a:off x="2282440" y="1119333"/>
            <a:ext cx="8134040" cy="5347450"/>
          </a:xfrm>
          <a:prstGeom prst="rect">
            <a:avLst/>
          </a:prstGeom>
        </p:spPr>
      </p:pic>
    </p:spTree>
    <p:extLst>
      <p:ext uri="{BB962C8B-B14F-4D97-AF65-F5344CB8AC3E}">
        <p14:creationId xmlns:p14="http://schemas.microsoft.com/office/powerpoint/2010/main" val="391241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6" name="직사각형 5">
            <a:extLst>
              <a:ext uri="{FF2B5EF4-FFF2-40B4-BE49-F238E27FC236}">
                <a16:creationId xmlns:a16="http://schemas.microsoft.com/office/drawing/2014/main" id="{EE2348AE-F293-49E4-8773-A8B660B2EE59}"/>
              </a:ext>
            </a:extLst>
          </p:cNvPr>
          <p:cNvSpPr/>
          <p:nvPr/>
        </p:nvSpPr>
        <p:spPr>
          <a:xfrm>
            <a:off x="911424" y="1340768"/>
            <a:ext cx="103161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어종판별</a:t>
            </a:r>
            <a:endParaRPr lang="ko-KR" altLang="en-US" sz="1600" dirty="0">
              <a:solidFill>
                <a:schemeClr val="tx1"/>
              </a:solidFill>
            </a:endParaRPr>
          </a:p>
        </p:txBody>
      </p:sp>
      <p:pic>
        <p:nvPicPr>
          <p:cNvPr id="7" name="그림 6">
            <a:extLst>
              <a:ext uri="{FF2B5EF4-FFF2-40B4-BE49-F238E27FC236}">
                <a16:creationId xmlns:a16="http://schemas.microsoft.com/office/drawing/2014/main" id="{A880CA62-E4A3-42E5-A6CD-5D71DDACCF2C}"/>
              </a:ext>
            </a:extLst>
          </p:cNvPr>
          <p:cNvPicPr>
            <a:picLocks noChangeAspect="1"/>
          </p:cNvPicPr>
          <p:nvPr/>
        </p:nvPicPr>
        <p:blipFill>
          <a:blip r:embed="rId2"/>
          <a:stretch>
            <a:fillRect/>
          </a:stretch>
        </p:blipFill>
        <p:spPr>
          <a:xfrm>
            <a:off x="2715228" y="692696"/>
            <a:ext cx="7269204" cy="5973717"/>
          </a:xfrm>
          <a:prstGeom prst="rect">
            <a:avLst/>
          </a:prstGeom>
        </p:spPr>
      </p:pic>
    </p:spTree>
    <p:extLst>
      <p:ext uri="{BB962C8B-B14F-4D97-AF65-F5344CB8AC3E}">
        <p14:creationId xmlns:p14="http://schemas.microsoft.com/office/powerpoint/2010/main" val="193963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graphicFrame>
        <p:nvGraphicFramePr>
          <p:cNvPr id="3" name="표 2">
            <a:extLst>
              <a:ext uri="{FF2B5EF4-FFF2-40B4-BE49-F238E27FC236}">
                <a16:creationId xmlns:a16="http://schemas.microsoft.com/office/drawing/2014/main" id="{72756B33-3466-414F-987C-E0F1A903482D}"/>
              </a:ext>
            </a:extLst>
          </p:cNvPr>
          <p:cNvGraphicFramePr>
            <a:graphicFrameLocks noGrp="1"/>
          </p:cNvGraphicFramePr>
          <p:nvPr>
            <p:extLst>
              <p:ext uri="{D42A27DB-BD31-4B8C-83A1-F6EECF244321}">
                <p14:modId xmlns:p14="http://schemas.microsoft.com/office/powerpoint/2010/main" val="4042245609"/>
              </p:ext>
            </p:extLst>
          </p:nvPr>
        </p:nvGraphicFramePr>
        <p:xfrm>
          <a:off x="452672" y="1412776"/>
          <a:ext cx="2186944" cy="333248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User</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User_Id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Name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Id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Pw</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1573415"/>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7633026"/>
                  </a:ext>
                </a:extLst>
              </a:tr>
              <a:tr h="370840">
                <a:tc>
                  <a:txBody>
                    <a:bodyPr/>
                    <a:lstStyle/>
                    <a:p>
                      <a:pPr algn="ctr" latinLnBrk="1"/>
                      <a:r>
                        <a:rPr lang="en-US" altLang="ko-KR" dirty="0"/>
                        <a:t>RRN(</a:t>
                      </a:r>
                      <a:r>
                        <a:rPr lang="ko-KR" altLang="en-US" dirty="0"/>
                        <a:t>주민등록번호</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4102866"/>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graphicFrame>
        <p:nvGraphicFramePr>
          <p:cNvPr id="6" name="표 5">
            <a:extLst>
              <a:ext uri="{FF2B5EF4-FFF2-40B4-BE49-F238E27FC236}">
                <a16:creationId xmlns:a16="http://schemas.microsoft.com/office/drawing/2014/main" id="{6A8E8CA8-56DF-4A31-B44D-02A6B7B8897A}"/>
              </a:ext>
            </a:extLst>
          </p:cNvPr>
          <p:cNvGraphicFramePr>
            <a:graphicFrameLocks noGrp="1"/>
          </p:cNvGraphicFramePr>
          <p:nvPr>
            <p:extLst>
              <p:ext uri="{D42A27DB-BD31-4B8C-83A1-F6EECF244321}">
                <p14:modId xmlns:p14="http://schemas.microsoft.com/office/powerpoint/2010/main" val="1367843282"/>
              </p:ext>
            </p:extLst>
          </p:nvPr>
        </p:nvGraphicFramePr>
        <p:xfrm>
          <a:off x="3143672" y="1412776"/>
          <a:ext cx="2520280" cy="4871720"/>
        </p:xfrm>
        <a:graphic>
          <a:graphicData uri="http://schemas.openxmlformats.org/drawingml/2006/table">
            <a:tbl>
              <a:tblPr firstRow="1" bandRow="1">
                <a:tableStyleId>{2D5ABB26-0587-4C30-8999-92F81FD0307C}</a:tableStyleId>
              </a:tblPr>
              <a:tblGrid>
                <a:gridCol w="2520280">
                  <a:extLst>
                    <a:ext uri="{9D8B030D-6E8A-4147-A177-3AD203B41FA5}">
                      <a16:colId xmlns:a16="http://schemas.microsoft.com/office/drawing/2014/main" val="349843256"/>
                    </a:ext>
                  </a:extLst>
                </a:gridCol>
              </a:tblGrid>
              <a:tr h="298832">
                <a:tc>
                  <a:txBody>
                    <a:bodyPr/>
                    <a:lstStyle/>
                    <a:p>
                      <a:pPr algn="ctr" latinLnBrk="1"/>
                      <a:r>
                        <a:rPr lang="en-US" altLang="ko-KR" dirty="0" err="1"/>
                        <a:t>Fish_Classification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00B050"/>
                          </a:solidFill>
                        </a:rPr>
                        <a:t>Fish_Classification_Id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Checked(</a:t>
                      </a:r>
                      <a:r>
                        <a:rPr lang="ko-KR" altLang="en-US" dirty="0"/>
                        <a:t>유저가 올린 사진이나 영상이 확인이 되었는지 </a:t>
                      </a:r>
                      <a:r>
                        <a:rPr lang="en-US" altLang="ko-KR" dirty="0"/>
                        <a:t>True or 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FF0000"/>
                          </a:solidFill>
                        </a:rPr>
                        <a:t>User_Id</a:t>
                      </a:r>
                      <a:r>
                        <a:rPr lang="en-US" altLang="ko-KR" dirty="0"/>
                        <a:t>(</a:t>
                      </a:r>
                      <a:r>
                        <a:rPr lang="ko-KR" altLang="en-US" dirty="0"/>
                        <a:t>이 값이 </a:t>
                      </a:r>
                      <a:r>
                        <a:rPr lang="en-US" altLang="ko-KR" dirty="0"/>
                        <a:t>None</a:t>
                      </a:r>
                      <a:r>
                        <a:rPr lang="ko-KR" altLang="en-US" dirty="0"/>
                        <a:t>인 경우는 비회원인 사람이 기능을 이용한 경우</a:t>
                      </a:r>
                      <a:r>
                        <a:rPr lang="en-US" altLang="ko-KR" dirty="0"/>
                        <a:t>, </a:t>
                      </a:r>
                      <a:r>
                        <a:rPr lang="ko-KR" altLang="en-US" dirty="0"/>
                        <a:t>학습이 되었다면 해당 레코드 삭제</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944938816"/>
              </p:ext>
            </p:extLst>
          </p:nvPr>
        </p:nvGraphicFramePr>
        <p:xfrm>
          <a:off x="6081463" y="1412776"/>
          <a:ext cx="2520280" cy="3332480"/>
        </p:xfrm>
        <a:graphic>
          <a:graphicData uri="http://schemas.openxmlformats.org/drawingml/2006/table">
            <a:tbl>
              <a:tblPr firstRow="1" bandRow="1">
                <a:tableStyleId>{2D5ABB26-0587-4C30-8999-92F81FD0307C}</a:tableStyleId>
              </a:tblPr>
              <a:tblGrid>
                <a:gridCol w="2520280">
                  <a:extLst>
                    <a:ext uri="{9D8B030D-6E8A-4147-A177-3AD203B41FA5}">
                      <a16:colId xmlns:a16="http://schemas.microsoft.com/office/drawing/2014/main" val="349843256"/>
                    </a:ext>
                  </a:extLst>
                </a:gridCol>
              </a:tblGrid>
              <a:tr h="298832">
                <a:tc>
                  <a:txBody>
                    <a:bodyPr/>
                    <a:lstStyle/>
                    <a:p>
                      <a:pPr algn="ctr" latinLnBrk="1"/>
                      <a:r>
                        <a:rPr lang="en-US" altLang="ko-KR" dirty="0"/>
                        <a:t>Post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Post_Id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Title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Content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solidFill>
                            <a:srgbClr val="FF0000"/>
                          </a:solidFill>
                        </a:rPr>
                        <a:t>User_Id</a:t>
                      </a:r>
                      <a:endParaRPr lang="ko-KR"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8910208" y="1124744"/>
            <a:ext cx="2901621" cy="5078313"/>
          </a:xfrm>
          <a:prstGeom prst="rect">
            <a:avLst/>
          </a:prstGeom>
          <a:noFill/>
        </p:spPr>
        <p:txBody>
          <a:bodyPr wrap="square" rtlCol="0">
            <a:spAutoFit/>
          </a:bodyPr>
          <a:lstStyle/>
          <a:p>
            <a:r>
              <a:rPr lang="en-US" altLang="ko-KR" dirty="0"/>
              <a:t>User:</a:t>
            </a:r>
          </a:p>
          <a:p>
            <a:r>
              <a:rPr lang="ko-KR" altLang="en-US" dirty="0"/>
              <a:t>회원을 관리하기 위한 테이블</a:t>
            </a:r>
            <a:endParaRPr lang="en-US" altLang="ko-KR" dirty="0"/>
          </a:p>
          <a:p>
            <a:endParaRPr lang="en-US" altLang="ko-KR" dirty="0"/>
          </a:p>
          <a:p>
            <a:r>
              <a:rPr lang="en-US" altLang="ko-KR" dirty="0" err="1"/>
              <a:t>Fish_Classification</a:t>
            </a:r>
            <a:r>
              <a:rPr lang="en-US" altLang="ko-KR" dirty="0"/>
              <a:t>:</a:t>
            </a:r>
          </a:p>
          <a:p>
            <a:r>
              <a:rPr lang="ko-KR" altLang="en-US" dirty="0"/>
              <a:t>사용자들이 어종분류기능을 사용하기위해 올린 사진이나 영상을 관리하기 위한 테이블</a:t>
            </a:r>
            <a:endParaRPr lang="en-US" altLang="ko-KR" dirty="0"/>
          </a:p>
          <a:p>
            <a:r>
              <a:rPr lang="en-US" altLang="ko-KR" dirty="0"/>
              <a:t>*</a:t>
            </a:r>
            <a:r>
              <a:rPr lang="ko-KR" altLang="en-US" dirty="0"/>
              <a:t>사용자</a:t>
            </a:r>
            <a:r>
              <a:rPr lang="en-US" altLang="ko-KR" dirty="0"/>
              <a:t>(</a:t>
            </a:r>
            <a:r>
              <a:rPr lang="ko-KR" altLang="en-US" dirty="0"/>
              <a:t>회원</a:t>
            </a:r>
            <a:r>
              <a:rPr lang="en-US" altLang="ko-KR" dirty="0"/>
              <a:t>, </a:t>
            </a:r>
            <a:r>
              <a:rPr lang="ko-KR" altLang="en-US" dirty="0"/>
              <a:t>비회원</a:t>
            </a:r>
            <a:r>
              <a:rPr lang="en-US" altLang="ko-KR" dirty="0"/>
              <a:t>)</a:t>
            </a:r>
          </a:p>
          <a:p>
            <a:endParaRPr lang="en-US" altLang="ko-KR" dirty="0"/>
          </a:p>
          <a:p>
            <a:r>
              <a:rPr lang="en-US" altLang="ko-KR" dirty="0"/>
              <a:t>Post:</a:t>
            </a:r>
          </a:p>
          <a:p>
            <a:r>
              <a:rPr lang="ko-KR" altLang="en-US" dirty="0"/>
              <a:t>회원들이나 관리자가 쓰는 글을 관리하기 위한 테이블</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3917349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4. </a:t>
            </a:r>
            <a:r>
              <a:rPr lang="ko-KR" altLang="en-US" dirty="0"/>
              <a:t>정책문서</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9" name="제목 1">
            <a:extLst>
              <a:ext uri="{FF2B5EF4-FFF2-40B4-BE49-F238E27FC236}">
                <a16:creationId xmlns:a16="http://schemas.microsoft.com/office/drawing/2014/main" id="{1AD19AAC-0F2B-4800-81A2-749AE9756623}"/>
              </a:ext>
            </a:extLst>
          </p:cNvPr>
          <p:cNvSpPr txBox="1">
            <a:spLocks/>
          </p:cNvSpPr>
          <p:nvPr/>
        </p:nvSpPr>
        <p:spPr>
          <a:xfrm>
            <a:off x="452672" y="1484784"/>
            <a:ext cx="3195056"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회원가입</a:t>
            </a:r>
            <a:endParaRPr lang="en-US" altLang="ko-KR" sz="1800" dirty="0"/>
          </a:p>
          <a:p>
            <a:endParaRPr lang="en-US" altLang="ko-KR" sz="1800" dirty="0"/>
          </a:p>
          <a:p>
            <a:pPr>
              <a:lnSpc>
                <a:spcPts val="2160"/>
              </a:lnSpc>
            </a:pPr>
            <a:r>
              <a:rPr lang="ko-KR" altLang="en-US" sz="1800" dirty="0"/>
              <a:t>회원가입시에 필수 조건으로 입력해야 하는 항목은</a:t>
            </a:r>
            <a:r>
              <a:rPr lang="en-US" altLang="ko-KR" sz="1800" dirty="0"/>
              <a:t> Id, Pw, Email</a:t>
            </a:r>
            <a:r>
              <a:rPr lang="ko-KR" altLang="en-US" sz="1800" dirty="0"/>
              <a:t>이다</a:t>
            </a:r>
            <a:r>
              <a:rPr lang="en-US" altLang="ko-KR" sz="1800" dirty="0"/>
              <a:t>.</a:t>
            </a:r>
            <a:br>
              <a:rPr lang="en-US" altLang="ko-KR" sz="1800" dirty="0"/>
            </a:br>
            <a:r>
              <a:rPr lang="ko-KR" altLang="en-US" sz="1800" dirty="0"/>
              <a:t> </a:t>
            </a:r>
          </a:p>
        </p:txBody>
      </p:sp>
      <p:sp>
        <p:nvSpPr>
          <p:cNvPr id="10" name="제목 1">
            <a:extLst>
              <a:ext uri="{FF2B5EF4-FFF2-40B4-BE49-F238E27FC236}">
                <a16:creationId xmlns:a16="http://schemas.microsoft.com/office/drawing/2014/main" id="{1627BBFB-C731-4F61-9A88-165772649F61}"/>
              </a:ext>
            </a:extLst>
          </p:cNvPr>
          <p:cNvSpPr txBox="1">
            <a:spLocks/>
          </p:cNvSpPr>
          <p:nvPr/>
        </p:nvSpPr>
        <p:spPr>
          <a:xfrm>
            <a:off x="3863752" y="1664088"/>
            <a:ext cx="3312368"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글쓰기</a:t>
            </a:r>
            <a:endParaRPr lang="en-US" altLang="ko-KR" sz="1800" dirty="0"/>
          </a:p>
          <a:p>
            <a:endParaRPr lang="en-US" altLang="ko-KR" sz="1800" dirty="0"/>
          </a:p>
          <a:p>
            <a:pPr>
              <a:lnSpc>
                <a:spcPts val="2400"/>
              </a:lnSpc>
            </a:pPr>
            <a:r>
              <a:rPr lang="ko-KR" altLang="en-US" sz="1800" dirty="0"/>
              <a:t>글쓰기는 본인인증이 된 회원만이 글쓰기가 가능하다</a:t>
            </a:r>
            <a:r>
              <a:rPr lang="en-US" altLang="ko-KR" sz="1800" dirty="0"/>
              <a:t>.</a:t>
            </a:r>
          </a:p>
          <a:p>
            <a:pPr>
              <a:lnSpc>
                <a:spcPts val="2400"/>
              </a:lnSpc>
            </a:pPr>
            <a:endParaRPr lang="en-US" altLang="ko-KR" sz="1800" dirty="0"/>
          </a:p>
          <a:p>
            <a:pPr>
              <a:lnSpc>
                <a:spcPts val="2400"/>
              </a:lnSpc>
            </a:pPr>
            <a:r>
              <a:rPr lang="ko-KR" altLang="en-US" sz="1800" dirty="0"/>
              <a:t>본인인증시에 주민등록번호와 이름을 입력 받는다</a:t>
            </a:r>
            <a:r>
              <a:rPr lang="en-US" altLang="ko-KR" sz="1800" dirty="0"/>
              <a:t>.</a:t>
            </a:r>
            <a:r>
              <a:rPr lang="ko-KR" altLang="en-US" sz="1800" dirty="0"/>
              <a:t> </a:t>
            </a:r>
          </a:p>
        </p:txBody>
      </p:sp>
      <p:sp>
        <p:nvSpPr>
          <p:cNvPr id="11" name="제목 1">
            <a:extLst>
              <a:ext uri="{FF2B5EF4-FFF2-40B4-BE49-F238E27FC236}">
                <a16:creationId xmlns:a16="http://schemas.microsoft.com/office/drawing/2014/main" id="{8BB783D0-A375-413A-BCAC-B8255B27AB63}"/>
              </a:ext>
            </a:extLst>
          </p:cNvPr>
          <p:cNvSpPr txBox="1">
            <a:spLocks/>
          </p:cNvSpPr>
          <p:nvPr/>
        </p:nvSpPr>
        <p:spPr>
          <a:xfrm>
            <a:off x="7392144" y="1124744"/>
            <a:ext cx="4204118" cy="3456384"/>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pPr>
              <a:lnSpc>
                <a:spcPts val="2300"/>
              </a:lnSpc>
            </a:pPr>
            <a:r>
              <a:rPr lang="ko-KR" altLang="en-US" sz="1800" dirty="0"/>
              <a:t>어종분류</a:t>
            </a:r>
            <a:endParaRPr lang="en-US" altLang="ko-KR" sz="1800" dirty="0"/>
          </a:p>
          <a:p>
            <a:pPr>
              <a:lnSpc>
                <a:spcPts val="2300"/>
              </a:lnSpc>
            </a:pPr>
            <a:endParaRPr lang="en-US" altLang="ko-KR" sz="1800" dirty="0"/>
          </a:p>
          <a:p>
            <a:pPr>
              <a:lnSpc>
                <a:spcPts val="2400"/>
              </a:lnSpc>
            </a:pPr>
            <a:r>
              <a:rPr lang="ko-KR" altLang="en-US" sz="1800" dirty="0"/>
              <a:t>비회원도 기능사용이 가능하나 비회원인 경우 어종분류에 실패한 경우에는 나중에 따로 알림을 받지 못한다</a:t>
            </a:r>
            <a:r>
              <a:rPr lang="en-US" altLang="ko-KR" sz="1800" dirty="0"/>
              <a:t>.</a:t>
            </a:r>
          </a:p>
          <a:p>
            <a:pPr>
              <a:lnSpc>
                <a:spcPts val="2400"/>
              </a:lnSpc>
            </a:pPr>
            <a:br>
              <a:rPr lang="en-US" altLang="ko-KR" sz="1800" dirty="0"/>
            </a:br>
            <a:r>
              <a:rPr lang="ko-KR" altLang="en-US" sz="1800" dirty="0"/>
              <a:t>회원인 경우 어종분류에 실패하더라도 따로 데이터가 저장되어 나중에 어종분류가 성공된 후에 알림을 </a:t>
            </a:r>
            <a:r>
              <a:rPr lang="ko-KR" altLang="en-US" sz="1800" dirty="0" err="1"/>
              <a:t>받게된다</a:t>
            </a:r>
            <a:r>
              <a:rPr lang="en-US" altLang="ko-KR" sz="1800" dirty="0"/>
              <a:t>.</a:t>
            </a:r>
            <a:endParaRPr lang="ko-KR" altLang="en-US" sz="1800" dirty="0"/>
          </a:p>
        </p:txBody>
      </p:sp>
    </p:spTree>
    <p:extLst>
      <p:ext uri="{BB962C8B-B14F-4D97-AF65-F5344CB8AC3E}">
        <p14:creationId xmlns:p14="http://schemas.microsoft.com/office/powerpoint/2010/main" val="252371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5. </a:t>
            </a:r>
            <a:r>
              <a:rPr lang="ko-KR" altLang="en-US" dirty="0"/>
              <a:t>화면 작성</a:t>
            </a:r>
          </a:p>
        </p:txBody>
      </p:sp>
    </p:spTree>
    <p:extLst>
      <p:ext uri="{BB962C8B-B14F-4D97-AF65-F5344CB8AC3E}">
        <p14:creationId xmlns:p14="http://schemas.microsoft.com/office/powerpoint/2010/main" val="261169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623420788"/>
              </p:ext>
            </p:extLst>
          </p:nvPr>
        </p:nvGraphicFramePr>
        <p:xfrm>
          <a:off x="8688288" y="476672"/>
          <a:ext cx="3384376" cy="614617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100" b="0" dirty="0">
                          <a:solidFill>
                            <a:schemeClr val="tx1"/>
                          </a:solidFill>
                          <a:latin typeface="+mn-ea"/>
                          <a:ea typeface="+mn-ea"/>
                          <a:sym typeface="맑은 고딕"/>
                        </a:rPr>
                        <a:t>전체적인 느낌은 </a:t>
                      </a:r>
                      <a:r>
                        <a:rPr lang="ko-KR" altLang="en-US" sz="1100" b="0" dirty="0" err="1">
                          <a:solidFill>
                            <a:schemeClr val="tx1"/>
                          </a:solidFill>
                          <a:latin typeface="+mn-ea"/>
                          <a:ea typeface="+mn-ea"/>
                          <a:sym typeface="맑은 고딕"/>
                        </a:rPr>
                        <a:t>네이버느낌으로</a:t>
                      </a:r>
                      <a:r>
                        <a:rPr lang="ko-KR" altLang="en-US" sz="1100" b="0" dirty="0">
                          <a:solidFill>
                            <a:schemeClr val="tx1"/>
                          </a:solidFill>
                          <a:latin typeface="+mn-ea"/>
                          <a:ea typeface="+mn-ea"/>
                          <a:sym typeface="맑은 고딕"/>
                        </a:rPr>
                        <a:t> 가려고 했습니다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100" b="0" dirty="0">
                          <a:solidFill>
                            <a:schemeClr val="tx1"/>
                          </a:solidFill>
                          <a:latin typeface="+mn-ea"/>
                          <a:ea typeface="+mn-ea"/>
                          <a:sym typeface="맑은 고딕"/>
                        </a:rPr>
                        <a:t>깔끔한 느낌이 좋다고 생각해서 가능한 깔끔한 형태로 가려고 했습니다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100" b="0" dirty="0">
                          <a:solidFill>
                            <a:schemeClr val="tx1"/>
                          </a:solidFill>
                          <a:latin typeface="+mn-ea"/>
                          <a:ea typeface="+mn-ea"/>
                          <a:sym typeface="맑은 고딕"/>
                        </a:rPr>
                        <a:t>화면의 전체 높이를 </a:t>
                      </a:r>
                      <a:r>
                        <a:rPr lang="en-US" altLang="ko-KR" sz="1100" b="0" dirty="0" err="1">
                          <a:solidFill>
                            <a:schemeClr val="tx1"/>
                          </a:solidFill>
                          <a:latin typeface="+mn-ea"/>
                          <a:ea typeface="+mn-ea"/>
                          <a:sym typeface="맑은 고딕"/>
                        </a:rPr>
                        <a:t>heigh</a:t>
                      </a:r>
                      <a:r>
                        <a:rPr lang="ko-KR" altLang="en-US" sz="1100" b="0" dirty="0">
                          <a:solidFill>
                            <a:schemeClr val="tx1"/>
                          </a:solidFill>
                          <a:latin typeface="+mn-ea"/>
                          <a:ea typeface="+mn-ea"/>
                          <a:sym typeface="맑은 고딕"/>
                        </a:rPr>
                        <a:t>으로 잡고 높이를 분배했습니다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100" b="0" dirty="0" err="1">
                          <a:solidFill>
                            <a:schemeClr val="tx1"/>
                          </a:solidFill>
                          <a:latin typeface="+mn-ea"/>
                          <a:ea typeface="+mn-ea"/>
                          <a:sym typeface="맑은 고딕"/>
                        </a:rPr>
                        <a:t>화면으</a:t>
                      </a:r>
                      <a:r>
                        <a:rPr lang="ko-KR" altLang="en-US" sz="1100" b="0" dirty="0">
                          <a:solidFill>
                            <a:schemeClr val="tx1"/>
                          </a:solidFill>
                          <a:latin typeface="+mn-ea"/>
                          <a:ea typeface="+mn-ea"/>
                          <a:sym typeface="맑은 고딕"/>
                        </a:rPr>
                        <a:t> 전체 가로를 </a:t>
                      </a:r>
                      <a:r>
                        <a:rPr lang="en-US" altLang="ko-KR" sz="1100" b="0" dirty="0">
                          <a:solidFill>
                            <a:schemeClr val="tx1"/>
                          </a:solidFill>
                          <a:latin typeface="+mn-ea"/>
                          <a:ea typeface="+mn-ea"/>
                          <a:sym typeface="맑은 고딕"/>
                        </a:rPr>
                        <a:t>width</a:t>
                      </a:r>
                      <a:r>
                        <a:rPr lang="ko-KR" altLang="en-US" sz="1100" b="0" dirty="0">
                          <a:solidFill>
                            <a:schemeClr val="tx1"/>
                          </a:solidFill>
                          <a:latin typeface="+mn-ea"/>
                          <a:ea typeface="+mn-ea"/>
                          <a:sym typeface="맑은 고딕"/>
                        </a:rPr>
                        <a:t>로 잡고 가로를 분배했습니다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1,2,3,4,5,6,10</a:t>
                      </a:r>
                      <a:r>
                        <a:rPr lang="ko-KR" altLang="en-US" sz="1100" b="0" dirty="0">
                          <a:solidFill>
                            <a:schemeClr val="tx1"/>
                          </a:solidFill>
                          <a:latin typeface="+mn-ea"/>
                          <a:ea typeface="+mn-ea"/>
                          <a:sym typeface="맑은 고딕"/>
                        </a:rPr>
                        <a:t>은 모든 페이지가 동일합니다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5</a:t>
                      </a:r>
                      <a:r>
                        <a:rPr lang="ko-KR" altLang="en-US" sz="1100" b="0" dirty="0">
                          <a:solidFill>
                            <a:schemeClr val="tx1"/>
                          </a:solidFill>
                          <a:latin typeface="+mn-ea"/>
                          <a:ea typeface="+mn-ea"/>
                          <a:sym typeface="맑은 고딕"/>
                        </a:rPr>
                        <a:t>를 제외하고는 모두 </a:t>
                      </a:r>
                      <a:r>
                        <a:rPr lang="ko-KR" altLang="en-US" sz="1100" b="0" dirty="0" err="1">
                          <a:solidFill>
                            <a:schemeClr val="tx1"/>
                          </a:solidFill>
                          <a:latin typeface="+mn-ea"/>
                          <a:ea typeface="+mn-ea"/>
                          <a:sym typeface="맑은 고딕"/>
                        </a:rPr>
                        <a:t>흰색바탕입니다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로고와 검색이 있는 부분</a:t>
                      </a:r>
                      <a:r>
                        <a:rPr lang="en-US" altLang="ko-KR" sz="1200" b="0" dirty="0">
                          <a:latin typeface="+mn-ea"/>
                          <a:ea typeface="+mn-ea"/>
                        </a:rPr>
                        <a:t>, height = 7%</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로고</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err="1">
                          <a:solidFill>
                            <a:schemeClr val="tx1"/>
                          </a:solidFill>
                          <a:latin typeface="+mn-ea"/>
                        </a:rPr>
                        <a:t>검색창</a:t>
                      </a:r>
                      <a:r>
                        <a:rPr kumimoji="1" lang="ko-KR" altLang="en-US" sz="1200" dirty="0">
                          <a:solidFill>
                            <a:schemeClr val="tx1"/>
                          </a:solidFill>
                          <a:latin typeface="+mn-ea"/>
                        </a:rPr>
                        <a:t> 또는 </a:t>
                      </a:r>
                      <a:r>
                        <a:rPr kumimoji="1" lang="ko-KR" altLang="en-US" sz="1200" dirty="0" err="1">
                          <a:solidFill>
                            <a:schemeClr val="tx1"/>
                          </a:solidFill>
                          <a:latin typeface="+mn-ea"/>
                        </a:rPr>
                        <a:t>광고창</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섹션 바</a:t>
                      </a:r>
                      <a:r>
                        <a:rPr kumimoji="1" lang="en-US" altLang="ko-KR" sz="1200" dirty="0">
                          <a:solidFill>
                            <a:schemeClr val="tx1"/>
                          </a:solidFill>
                          <a:latin typeface="+mn-ea"/>
                        </a:rPr>
                        <a:t>,</a:t>
                      </a:r>
                      <a:r>
                        <a:rPr kumimoji="1" lang="ko-KR" altLang="en-US" sz="1200" dirty="0">
                          <a:solidFill>
                            <a:schemeClr val="tx1"/>
                          </a:solidFill>
                          <a:latin typeface="+mn-ea"/>
                        </a:rPr>
                        <a:t> 카테고리들이 </a:t>
                      </a:r>
                      <a:r>
                        <a:rPr kumimoji="1" lang="ko-KR" altLang="en-US" sz="1200" dirty="0" err="1">
                          <a:solidFill>
                            <a:schemeClr val="tx1"/>
                          </a:solidFill>
                          <a:latin typeface="+mn-ea"/>
                        </a:rPr>
                        <a:t>있는부분</a:t>
                      </a:r>
                      <a:r>
                        <a:rPr kumimoji="1" lang="en-US" altLang="ko-KR" sz="1200" dirty="0">
                          <a:solidFill>
                            <a:schemeClr val="tx1"/>
                          </a:solidFill>
                          <a:latin typeface="+mn-ea"/>
                        </a:rPr>
                        <a:t>(</a:t>
                      </a:r>
                      <a:r>
                        <a:rPr kumimoji="1" lang="ko-KR" altLang="en-US" sz="1200" dirty="0" err="1">
                          <a:solidFill>
                            <a:schemeClr val="tx1"/>
                          </a:solidFill>
                          <a:latin typeface="+mn-ea"/>
                        </a:rPr>
                        <a:t>어종판별</a:t>
                      </a:r>
                      <a:r>
                        <a:rPr kumimoji="1" lang="en-US" altLang="ko-KR" sz="1200" dirty="0">
                          <a:solidFill>
                            <a:schemeClr val="tx1"/>
                          </a:solidFill>
                          <a:latin typeface="+mn-ea"/>
                        </a:rPr>
                        <a:t>, </a:t>
                      </a:r>
                      <a:r>
                        <a:rPr kumimoji="1" lang="ko-KR" altLang="en-US" sz="1200" dirty="0" err="1">
                          <a:solidFill>
                            <a:schemeClr val="tx1"/>
                          </a:solidFill>
                          <a:latin typeface="+mn-ea"/>
                        </a:rPr>
                        <a:t>낚시가는길</a:t>
                      </a:r>
                      <a:r>
                        <a:rPr kumimoji="1" lang="en-US" altLang="ko-KR" sz="1200" dirty="0">
                          <a:solidFill>
                            <a:schemeClr val="tx1"/>
                          </a:solidFill>
                          <a:latin typeface="+mn-ea"/>
                        </a:rPr>
                        <a:t>, </a:t>
                      </a:r>
                      <a:r>
                        <a:rPr kumimoji="1" lang="ko-KR" altLang="en-US" sz="1200" dirty="0">
                          <a:solidFill>
                            <a:schemeClr val="tx1"/>
                          </a:solidFill>
                          <a:latin typeface="+mn-ea"/>
                        </a:rPr>
                        <a:t>낚시정보</a:t>
                      </a:r>
                      <a:r>
                        <a:rPr kumimoji="1" lang="en-US" altLang="ko-KR" sz="1200" dirty="0">
                          <a:solidFill>
                            <a:schemeClr val="tx1"/>
                          </a:solidFill>
                          <a:latin typeface="+mn-ea"/>
                        </a:rPr>
                        <a:t>, </a:t>
                      </a:r>
                      <a:r>
                        <a:rPr kumimoji="1" lang="ko-KR" altLang="en-US" sz="1200" dirty="0">
                          <a:solidFill>
                            <a:schemeClr val="tx1"/>
                          </a:solidFill>
                          <a:latin typeface="+mn-ea"/>
                        </a:rPr>
                        <a:t>낚시터정보</a:t>
                      </a:r>
                      <a:r>
                        <a:rPr kumimoji="1" lang="en-US" altLang="ko-KR" sz="1200" dirty="0">
                          <a:solidFill>
                            <a:schemeClr val="tx1"/>
                          </a:solidFill>
                          <a:latin typeface="+mn-ea"/>
                        </a:rPr>
                        <a:t>, </a:t>
                      </a:r>
                      <a:r>
                        <a:rPr kumimoji="1" lang="ko-KR" altLang="en-US" sz="1200" dirty="0">
                          <a:solidFill>
                            <a:schemeClr val="tx1"/>
                          </a:solidFill>
                          <a:latin typeface="+mn-ea"/>
                        </a:rPr>
                        <a:t>낚시용품</a:t>
                      </a:r>
                      <a:r>
                        <a:rPr kumimoji="1" lang="en-US" altLang="ko-KR" sz="1200" dirty="0">
                          <a:solidFill>
                            <a:schemeClr val="tx1"/>
                          </a:solidFill>
                          <a:latin typeface="+mn-ea"/>
                        </a:rPr>
                        <a:t>, </a:t>
                      </a:r>
                      <a:r>
                        <a:rPr kumimoji="1" lang="ko-KR" altLang="en-US" sz="1200" dirty="0">
                          <a:solidFill>
                            <a:schemeClr val="tx1"/>
                          </a:solidFill>
                          <a:latin typeface="+mn-ea"/>
                        </a:rPr>
                        <a:t>커뮤니티</a:t>
                      </a:r>
                      <a:r>
                        <a:rPr kumimoji="1" lang="en-US" altLang="ko-KR" sz="1200" dirty="0">
                          <a:solidFill>
                            <a:schemeClr val="tx1"/>
                          </a:solidFill>
                          <a:latin typeface="+mn-ea"/>
                        </a:rPr>
                        <a:t>), height = 3%</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빈 공간</a:t>
                      </a:r>
                      <a:r>
                        <a:rPr lang="en-US" altLang="ko-KR" sz="1200" b="0" dirty="0">
                          <a:latin typeface="+mn-ea"/>
                          <a:ea typeface="+mn-ea"/>
                        </a:rPr>
                        <a:t>, </a:t>
                      </a:r>
                      <a:r>
                        <a:rPr lang="ko-KR" altLang="en-US" sz="1200" b="0" dirty="0">
                          <a:latin typeface="+mn-ea"/>
                          <a:ea typeface="+mn-ea"/>
                        </a:rPr>
                        <a:t>회색바탕</a:t>
                      </a:r>
                      <a:r>
                        <a:rPr lang="en-US" altLang="ko-KR" sz="1200" b="0" dirty="0">
                          <a:latin typeface="+mn-ea"/>
                          <a:ea typeface="+mn-ea"/>
                        </a:rPr>
                        <a:t>, height = 76%, width = 30%(</a:t>
                      </a:r>
                      <a:r>
                        <a:rPr lang="ko-KR" altLang="en-US" sz="1200" b="0" dirty="0">
                          <a:latin typeface="+mn-ea"/>
                          <a:ea typeface="+mn-ea"/>
                        </a:rPr>
                        <a:t>양쪽에 </a:t>
                      </a:r>
                      <a:r>
                        <a:rPr lang="en-US" altLang="ko-KR" sz="1200" b="0" dirty="0">
                          <a:latin typeface="+mn-ea"/>
                          <a:ea typeface="+mn-ea"/>
                        </a:rPr>
                        <a:t>15%</a:t>
                      </a:r>
                      <a:r>
                        <a:rPr lang="ko-KR" altLang="en-US" sz="1200" b="0" dirty="0">
                          <a:latin typeface="+mn-ea"/>
                          <a:ea typeface="+mn-ea"/>
                        </a:rPr>
                        <a:t>씩</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1200" dirty="0">
                          <a:solidFill>
                            <a:schemeClr val="tx1"/>
                          </a:solidFill>
                          <a:latin typeface="+mn-ea"/>
                        </a:rPr>
                        <a:t>7,</a:t>
                      </a:r>
                      <a:r>
                        <a:rPr kumimoji="1" lang="ko-KR" altLang="en-US" sz="1200" dirty="0">
                          <a:solidFill>
                            <a:schemeClr val="tx1"/>
                          </a:solidFill>
                          <a:latin typeface="+mn-ea"/>
                        </a:rPr>
                        <a:t> </a:t>
                      </a:r>
                      <a:r>
                        <a:rPr kumimoji="1" lang="en-US" altLang="ko-KR" sz="1200" dirty="0">
                          <a:solidFill>
                            <a:schemeClr val="tx1"/>
                          </a:solidFill>
                          <a:latin typeface="+mn-ea"/>
                        </a:rPr>
                        <a:t>8,</a:t>
                      </a:r>
                      <a:r>
                        <a:rPr kumimoji="1" lang="ko-KR" altLang="en-US" sz="1200" dirty="0">
                          <a:solidFill>
                            <a:schemeClr val="tx1"/>
                          </a:solidFill>
                          <a:latin typeface="+mn-ea"/>
                        </a:rPr>
                        <a:t> </a:t>
                      </a:r>
                      <a:r>
                        <a:rPr kumimoji="1" lang="en-US" altLang="ko-KR" sz="1200" dirty="0">
                          <a:solidFill>
                            <a:schemeClr val="tx1"/>
                          </a:solidFill>
                          <a:latin typeface="+mn-ea"/>
                        </a:rPr>
                        <a:t>9</a:t>
                      </a:r>
                      <a:r>
                        <a:rPr kumimoji="1" lang="ko-KR" altLang="en-US" sz="1200" dirty="0">
                          <a:solidFill>
                            <a:schemeClr val="tx1"/>
                          </a:solidFill>
                          <a:latin typeface="+mn-ea"/>
                        </a:rPr>
                        <a:t>를 포함하는 공간이다</a:t>
                      </a:r>
                      <a:r>
                        <a:rPr kumimoji="1" lang="en-US" altLang="ko-KR" sz="1200" dirty="0">
                          <a:solidFill>
                            <a:schemeClr val="tx1"/>
                          </a:solidFill>
                          <a:latin typeface="+mn-ea"/>
                        </a:rPr>
                        <a:t>. Width = 70%</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자유게시판 노출</a:t>
                      </a:r>
                      <a:r>
                        <a:rPr lang="en-US" altLang="ko-KR" sz="1200" b="0" dirty="0">
                          <a:latin typeface="+mn-ea"/>
                          <a:ea typeface="+mn-ea"/>
                        </a:rPr>
                        <a:t>,width = 70 * 2/3</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맨 위에는 로그인이 있다</a:t>
                      </a:r>
                      <a:r>
                        <a:rPr lang="en-US" altLang="ko-KR" sz="1200" b="0" dirty="0">
                          <a:latin typeface="+mn-ea"/>
                          <a:ea typeface="+mn-ea"/>
                        </a:rPr>
                        <a:t>.width = 70 * 1/3</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1200" b="0" dirty="0">
                          <a:latin typeface="+mn-ea"/>
                          <a:ea typeface="+mn-ea"/>
                        </a:rPr>
                        <a:t>9</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중고장터 노출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1200" b="0" dirty="0">
                          <a:latin typeface="+mn-ea"/>
                          <a:ea typeface="+mn-ea"/>
                        </a:rPr>
                        <a:t>10</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Footer,, height = 14%</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123668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2" name="직사각형 1">
            <a:extLst>
              <a:ext uri="{FF2B5EF4-FFF2-40B4-BE49-F238E27FC236}">
                <a16:creationId xmlns:a16="http://schemas.microsoft.com/office/drawing/2014/main" id="{ECB08AD1-66DB-40F8-98A6-61EC61ADED9E}"/>
              </a:ext>
            </a:extLst>
          </p:cNvPr>
          <p:cNvSpPr/>
          <p:nvPr/>
        </p:nvSpPr>
        <p:spPr>
          <a:xfrm>
            <a:off x="191344"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6929A10E-212D-4D66-9A9A-ADDDACE6D94B}"/>
              </a:ext>
            </a:extLst>
          </p:cNvPr>
          <p:cNvSpPr/>
          <p:nvPr/>
        </p:nvSpPr>
        <p:spPr>
          <a:xfrm>
            <a:off x="213030" y="560263"/>
            <a:ext cx="8064896" cy="7200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F32E83A0-F556-449B-B76B-CD39A53E0604}"/>
              </a:ext>
            </a:extLst>
          </p:cNvPr>
          <p:cNvSpPr/>
          <p:nvPr/>
        </p:nvSpPr>
        <p:spPr>
          <a:xfrm>
            <a:off x="263352" y="5517232"/>
            <a:ext cx="8064896" cy="115212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24FECBAB-E35E-4ED7-BC5F-84AC3F7956A4}"/>
              </a:ext>
            </a:extLst>
          </p:cNvPr>
          <p:cNvSpPr/>
          <p:nvPr/>
        </p:nvSpPr>
        <p:spPr>
          <a:xfrm>
            <a:off x="1334413" y="1280343"/>
            <a:ext cx="5841707" cy="27644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73F627F-A7C1-4D88-A8B3-F3CC8AB3E399}"/>
              </a:ext>
            </a:extLst>
          </p:cNvPr>
          <p:cNvSpPr/>
          <p:nvPr/>
        </p:nvSpPr>
        <p:spPr>
          <a:xfrm>
            <a:off x="263352" y="1601064"/>
            <a:ext cx="8064896" cy="383827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FDF15DA-67F3-4CB2-8C43-C377BE2FB040}"/>
              </a:ext>
            </a:extLst>
          </p:cNvPr>
          <p:cNvSpPr/>
          <p:nvPr/>
        </p:nvSpPr>
        <p:spPr>
          <a:xfrm>
            <a:off x="1343472" y="1634684"/>
            <a:ext cx="5832648" cy="373853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E461AF7E-5205-481D-84C0-824F3A069D41}"/>
              </a:ext>
            </a:extLst>
          </p:cNvPr>
          <p:cNvSpPr/>
          <p:nvPr/>
        </p:nvSpPr>
        <p:spPr>
          <a:xfrm>
            <a:off x="1775520" y="1701690"/>
            <a:ext cx="4032448" cy="18713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C6232950-13D5-42D6-BC33-734386A6C6F7}"/>
              </a:ext>
            </a:extLst>
          </p:cNvPr>
          <p:cNvSpPr/>
          <p:nvPr/>
        </p:nvSpPr>
        <p:spPr>
          <a:xfrm>
            <a:off x="1775520" y="3650907"/>
            <a:ext cx="5328592" cy="163586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73FD6162-1B31-41D4-BEEA-18402A2D9972}"/>
              </a:ext>
            </a:extLst>
          </p:cNvPr>
          <p:cNvSpPr/>
          <p:nvPr/>
        </p:nvSpPr>
        <p:spPr>
          <a:xfrm>
            <a:off x="5879976" y="1701690"/>
            <a:ext cx="1230050" cy="184736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a:extLst>
              <a:ext uri="{FF2B5EF4-FFF2-40B4-BE49-F238E27FC236}">
                <a16:creationId xmlns:a16="http://schemas.microsoft.com/office/drawing/2014/main" id="{FD7F33A2-635A-4296-836A-64B902857F1B}"/>
              </a:ext>
            </a:extLst>
          </p:cNvPr>
          <p:cNvSpPr/>
          <p:nvPr/>
        </p:nvSpPr>
        <p:spPr>
          <a:xfrm>
            <a:off x="303179" y="616267"/>
            <a:ext cx="216024" cy="216024"/>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18" name="타원 17">
            <a:extLst>
              <a:ext uri="{FF2B5EF4-FFF2-40B4-BE49-F238E27FC236}">
                <a16:creationId xmlns:a16="http://schemas.microsoft.com/office/drawing/2014/main" id="{AB44BB25-CC1C-46C0-AA1E-F7DD4BEA4ABE}"/>
              </a:ext>
            </a:extLst>
          </p:cNvPr>
          <p:cNvSpPr/>
          <p:nvPr/>
        </p:nvSpPr>
        <p:spPr>
          <a:xfrm>
            <a:off x="1372317" y="1306891"/>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19" name="타원 18">
            <a:extLst>
              <a:ext uri="{FF2B5EF4-FFF2-40B4-BE49-F238E27FC236}">
                <a16:creationId xmlns:a16="http://schemas.microsoft.com/office/drawing/2014/main" id="{391F8A8C-3851-48C7-B028-F1D33036EBDA}"/>
              </a:ext>
            </a:extLst>
          </p:cNvPr>
          <p:cNvSpPr/>
          <p:nvPr/>
        </p:nvSpPr>
        <p:spPr>
          <a:xfrm>
            <a:off x="331306" y="1705988"/>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20" name="타원 19">
            <a:extLst>
              <a:ext uri="{FF2B5EF4-FFF2-40B4-BE49-F238E27FC236}">
                <a16:creationId xmlns:a16="http://schemas.microsoft.com/office/drawing/2014/main" id="{CD17C1F4-D207-4B21-A5FC-5BA97A8B64CE}"/>
              </a:ext>
            </a:extLst>
          </p:cNvPr>
          <p:cNvSpPr/>
          <p:nvPr/>
        </p:nvSpPr>
        <p:spPr>
          <a:xfrm>
            <a:off x="1901534" y="1778700"/>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21" name="타원 20">
            <a:extLst>
              <a:ext uri="{FF2B5EF4-FFF2-40B4-BE49-F238E27FC236}">
                <a16:creationId xmlns:a16="http://schemas.microsoft.com/office/drawing/2014/main" id="{F20D50DE-FB67-4EF8-9830-717AF3CF3401}"/>
              </a:ext>
            </a:extLst>
          </p:cNvPr>
          <p:cNvSpPr/>
          <p:nvPr/>
        </p:nvSpPr>
        <p:spPr>
          <a:xfrm>
            <a:off x="5933982" y="1778699"/>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22" name="타원 21">
            <a:extLst>
              <a:ext uri="{FF2B5EF4-FFF2-40B4-BE49-F238E27FC236}">
                <a16:creationId xmlns:a16="http://schemas.microsoft.com/office/drawing/2014/main" id="{248AB1E7-B97D-41AF-8BD1-EA59C1916468}"/>
              </a:ext>
            </a:extLst>
          </p:cNvPr>
          <p:cNvSpPr/>
          <p:nvPr/>
        </p:nvSpPr>
        <p:spPr>
          <a:xfrm>
            <a:off x="1869212" y="3688673"/>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9</a:t>
            </a:r>
            <a:endParaRPr lang="ko-KR" altLang="en-US"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15368" y="5584239"/>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10</a:t>
            </a:r>
            <a:endParaRPr lang="ko-KR" altLang="en-US" dirty="0">
              <a:solidFill>
                <a:sysClr val="windowText" lastClr="000000"/>
              </a:solidFill>
            </a:endParaRPr>
          </a:p>
        </p:txBody>
      </p:sp>
      <p:sp>
        <p:nvSpPr>
          <p:cNvPr id="24" name="타원 23">
            <a:extLst>
              <a:ext uri="{FF2B5EF4-FFF2-40B4-BE49-F238E27FC236}">
                <a16:creationId xmlns:a16="http://schemas.microsoft.com/office/drawing/2014/main" id="{29383AD2-7E36-470E-A3B5-A6903A4CCB21}"/>
              </a:ext>
            </a:extLst>
          </p:cNvPr>
          <p:cNvSpPr/>
          <p:nvPr/>
        </p:nvSpPr>
        <p:spPr>
          <a:xfrm>
            <a:off x="1411426" y="1717821"/>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27" name="직사각형 26">
            <a:extLst>
              <a:ext uri="{FF2B5EF4-FFF2-40B4-BE49-F238E27FC236}">
                <a16:creationId xmlns:a16="http://schemas.microsoft.com/office/drawing/2014/main" id="{37B03160-2288-4BFE-82D6-B76D70FE9785}"/>
              </a:ext>
            </a:extLst>
          </p:cNvPr>
          <p:cNvSpPr/>
          <p:nvPr/>
        </p:nvSpPr>
        <p:spPr>
          <a:xfrm>
            <a:off x="1334413" y="616267"/>
            <a:ext cx="1330052" cy="59646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CBEF2DAE-6352-4B7B-A220-966FF7B3C2B1}"/>
              </a:ext>
            </a:extLst>
          </p:cNvPr>
          <p:cNvSpPr/>
          <p:nvPr/>
        </p:nvSpPr>
        <p:spPr>
          <a:xfrm>
            <a:off x="2783632" y="622073"/>
            <a:ext cx="3024336" cy="59646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a:extLst>
              <a:ext uri="{FF2B5EF4-FFF2-40B4-BE49-F238E27FC236}">
                <a16:creationId xmlns:a16="http://schemas.microsoft.com/office/drawing/2014/main" id="{4C55D446-2FAE-4C9C-B140-74A6AEEF94A1}"/>
              </a:ext>
            </a:extLst>
          </p:cNvPr>
          <p:cNvSpPr/>
          <p:nvPr/>
        </p:nvSpPr>
        <p:spPr>
          <a:xfrm>
            <a:off x="1372317" y="656784"/>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30" name="타원 29">
            <a:extLst>
              <a:ext uri="{FF2B5EF4-FFF2-40B4-BE49-F238E27FC236}">
                <a16:creationId xmlns:a16="http://schemas.microsoft.com/office/drawing/2014/main" id="{CE628EEC-CD49-4315-BC1F-B3B6B1F191CE}"/>
              </a:ext>
            </a:extLst>
          </p:cNvPr>
          <p:cNvSpPr/>
          <p:nvPr/>
        </p:nvSpPr>
        <p:spPr>
          <a:xfrm>
            <a:off x="2999656" y="656784"/>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spTree>
    <p:extLst>
      <p:ext uri="{BB962C8B-B14F-4D97-AF65-F5344CB8AC3E}">
        <p14:creationId xmlns:p14="http://schemas.microsoft.com/office/powerpoint/2010/main" val="315115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페이지를 제외한 페이지들</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47278636"/>
              </p:ext>
            </p:extLst>
          </p:nvPr>
        </p:nvGraphicFramePr>
        <p:xfrm>
          <a:off x="8688288" y="476672"/>
          <a:ext cx="3384376" cy="587000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200" b="0" dirty="0">
                          <a:solidFill>
                            <a:schemeClr val="tx1"/>
                          </a:solidFill>
                          <a:latin typeface="+mn-ea"/>
                          <a:ea typeface="+mn-ea"/>
                          <a:sym typeface="맑은 고딕"/>
                        </a:rPr>
                        <a:t>1,2,3,4,5,6,10</a:t>
                      </a:r>
                      <a:r>
                        <a:rPr lang="ko-KR" altLang="en-US" sz="1200" b="0" dirty="0">
                          <a:solidFill>
                            <a:schemeClr val="tx1"/>
                          </a:solidFill>
                          <a:latin typeface="+mn-ea"/>
                          <a:ea typeface="+mn-ea"/>
                          <a:sym typeface="맑은 고딕"/>
                        </a:rPr>
                        <a:t>은 모든 페이지가 동일합니다</a:t>
                      </a:r>
                      <a:r>
                        <a:rPr lang="en-US" altLang="ko-KR" sz="12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200" b="0" dirty="0">
                          <a:solidFill>
                            <a:schemeClr val="tx1"/>
                          </a:solidFill>
                          <a:latin typeface="+mn-ea"/>
                          <a:ea typeface="+mn-ea"/>
                          <a:sym typeface="맑은 고딕"/>
                        </a:rPr>
                        <a:t>화면의 전체 높이를 </a:t>
                      </a:r>
                      <a:r>
                        <a:rPr lang="en-US" altLang="ko-KR" sz="1200" b="0" dirty="0">
                          <a:solidFill>
                            <a:schemeClr val="tx1"/>
                          </a:solidFill>
                          <a:latin typeface="+mn-ea"/>
                          <a:ea typeface="+mn-ea"/>
                          <a:sym typeface="맑은 고딕"/>
                        </a:rPr>
                        <a:t>height</a:t>
                      </a:r>
                      <a:r>
                        <a:rPr lang="ko-KR" altLang="en-US" sz="1200" b="0" dirty="0">
                          <a:solidFill>
                            <a:schemeClr val="tx1"/>
                          </a:solidFill>
                          <a:latin typeface="+mn-ea"/>
                          <a:ea typeface="+mn-ea"/>
                          <a:sym typeface="맑은 고딕"/>
                        </a:rPr>
                        <a:t>으로 잡고 높이를 분배했습니다</a:t>
                      </a:r>
                      <a:r>
                        <a:rPr lang="en-US" altLang="ko-KR" sz="12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1200" b="0" dirty="0" err="1">
                          <a:solidFill>
                            <a:schemeClr val="tx1"/>
                          </a:solidFill>
                          <a:latin typeface="+mn-ea"/>
                          <a:ea typeface="+mn-ea"/>
                          <a:sym typeface="맑은 고딕"/>
                        </a:rPr>
                        <a:t>화면으</a:t>
                      </a:r>
                      <a:r>
                        <a:rPr lang="ko-KR" altLang="en-US" sz="1200" b="0" dirty="0">
                          <a:solidFill>
                            <a:schemeClr val="tx1"/>
                          </a:solidFill>
                          <a:latin typeface="+mn-ea"/>
                          <a:ea typeface="+mn-ea"/>
                          <a:sym typeface="맑은 고딕"/>
                        </a:rPr>
                        <a:t> 전체 가로를 </a:t>
                      </a:r>
                      <a:r>
                        <a:rPr lang="en-US" altLang="ko-KR" sz="1200" b="0" dirty="0">
                          <a:solidFill>
                            <a:schemeClr val="tx1"/>
                          </a:solidFill>
                          <a:latin typeface="+mn-ea"/>
                          <a:ea typeface="+mn-ea"/>
                          <a:sym typeface="맑은 고딕"/>
                        </a:rPr>
                        <a:t>width</a:t>
                      </a:r>
                      <a:r>
                        <a:rPr lang="ko-KR" altLang="en-US" sz="1200" b="0" dirty="0">
                          <a:solidFill>
                            <a:schemeClr val="tx1"/>
                          </a:solidFill>
                          <a:latin typeface="+mn-ea"/>
                          <a:ea typeface="+mn-ea"/>
                          <a:sym typeface="맑은 고딕"/>
                        </a:rPr>
                        <a:t>로 잡고 가로를 분배했습니다</a:t>
                      </a:r>
                      <a:r>
                        <a:rPr lang="en-US" altLang="ko-KR" sz="12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200" b="0" dirty="0">
                          <a:solidFill>
                            <a:schemeClr val="tx1"/>
                          </a:solidFill>
                          <a:latin typeface="+mn-ea"/>
                          <a:ea typeface="+mn-ea"/>
                          <a:sym typeface="맑은 고딕"/>
                        </a:rPr>
                        <a:t>5</a:t>
                      </a:r>
                      <a:r>
                        <a:rPr lang="ko-KR" altLang="en-US" sz="1200" b="0" dirty="0">
                          <a:solidFill>
                            <a:schemeClr val="tx1"/>
                          </a:solidFill>
                          <a:latin typeface="+mn-ea"/>
                          <a:ea typeface="+mn-ea"/>
                          <a:sym typeface="맑은 고딕"/>
                        </a:rPr>
                        <a:t>를 제외하고는 모두 </a:t>
                      </a:r>
                      <a:r>
                        <a:rPr lang="ko-KR" altLang="en-US" sz="1200" b="0" dirty="0" err="1">
                          <a:solidFill>
                            <a:schemeClr val="tx1"/>
                          </a:solidFill>
                          <a:latin typeface="+mn-ea"/>
                          <a:ea typeface="+mn-ea"/>
                          <a:sym typeface="맑은 고딕"/>
                        </a:rPr>
                        <a:t>흰색바탕입니다</a:t>
                      </a:r>
                      <a:r>
                        <a:rPr lang="en-US" altLang="ko-KR" sz="12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로고와 검색이 있는 부분</a:t>
                      </a:r>
                      <a:r>
                        <a:rPr lang="en-US" altLang="ko-KR" sz="1200" b="0" dirty="0">
                          <a:latin typeface="+mn-ea"/>
                          <a:ea typeface="+mn-ea"/>
                        </a:rPr>
                        <a:t>, height = 7%</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로고</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err="1">
                          <a:solidFill>
                            <a:schemeClr val="tx1"/>
                          </a:solidFill>
                          <a:latin typeface="+mn-ea"/>
                        </a:rPr>
                        <a:t>검색창</a:t>
                      </a:r>
                      <a:r>
                        <a:rPr kumimoji="1" lang="ko-KR" altLang="en-US" sz="1200" dirty="0">
                          <a:solidFill>
                            <a:schemeClr val="tx1"/>
                          </a:solidFill>
                          <a:latin typeface="+mn-ea"/>
                        </a:rPr>
                        <a:t> 또는 </a:t>
                      </a:r>
                      <a:r>
                        <a:rPr kumimoji="1" lang="ko-KR" altLang="en-US" sz="1200" dirty="0" err="1">
                          <a:solidFill>
                            <a:schemeClr val="tx1"/>
                          </a:solidFill>
                          <a:latin typeface="+mn-ea"/>
                        </a:rPr>
                        <a:t>광고창</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err="1">
                          <a:solidFill>
                            <a:schemeClr val="tx1"/>
                          </a:solidFill>
                          <a:latin typeface="+mn-ea"/>
                        </a:rPr>
                        <a:t>섹션바</a:t>
                      </a:r>
                      <a:r>
                        <a:rPr kumimoji="1" lang="en-US" altLang="ko-KR" sz="1200" dirty="0">
                          <a:solidFill>
                            <a:schemeClr val="tx1"/>
                          </a:solidFill>
                          <a:latin typeface="+mn-ea"/>
                        </a:rPr>
                        <a:t>,</a:t>
                      </a:r>
                      <a:r>
                        <a:rPr kumimoji="1" lang="ko-KR" altLang="en-US" sz="1200" dirty="0">
                          <a:solidFill>
                            <a:schemeClr val="tx1"/>
                          </a:solidFill>
                          <a:latin typeface="+mn-ea"/>
                        </a:rPr>
                        <a:t> 카테고리들이 </a:t>
                      </a:r>
                      <a:r>
                        <a:rPr kumimoji="1" lang="ko-KR" altLang="en-US" sz="1200" dirty="0" err="1">
                          <a:solidFill>
                            <a:schemeClr val="tx1"/>
                          </a:solidFill>
                          <a:latin typeface="+mn-ea"/>
                        </a:rPr>
                        <a:t>있는부분</a:t>
                      </a:r>
                      <a:r>
                        <a:rPr kumimoji="1" lang="en-US" altLang="ko-KR" sz="1200" dirty="0">
                          <a:solidFill>
                            <a:schemeClr val="tx1"/>
                          </a:solidFill>
                          <a:latin typeface="+mn-ea"/>
                        </a:rPr>
                        <a:t>(</a:t>
                      </a:r>
                      <a:r>
                        <a:rPr kumimoji="1" lang="ko-KR" altLang="en-US" sz="1200" dirty="0" err="1">
                          <a:solidFill>
                            <a:schemeClr val="tx1"/>
                          </a:solidFill>
                          <a:latin typeface="+mn-ea"/>
                        </a:rPr>
                        <a:t>어종판별</a:t>
                      </a:r>
                      <a:r>
                        <a:rPr kumimoji="1" lang="en-US" altLang="ko-KR" sz="1200" dirty="0">
                          <a:solidFill>
                            <a:schemeClr val="tx1"/>
                          </a:solidFill>
                          <a:latin typeface="+mn-ea"/>
                        </a:rPr>
                        <a:t>, </a:t>
                      </a:r>
                      <a:r>
                        <a:rPr kumimoji="1" lang="ko-KR" altLang="en-US" sz="1200" dirty="0" err="1">
                          <a:solidFill>
                            <a:schemeClr val="tx1"/>
                          </a:solidFill>
                          <a:latin typeface="+mn-ea"/>
                        </a:rPr>
                        <a:t>낚시가는길</a:t>
                      </a:r>
                      <a:r>
                        <a:rPr kumimoji="1" lang="en-US" altLang="ko-KR" sz="1200" dirty="0">
                          <a:solidFill>
                            <a:schemeClr val="tx1"/>
                          </a:solidFill>
                          <a:latin typeface="+mn-ea"/>
                        </a:rPr>
                        <a:t>, </a:t>
                      </a:r>
                      <a:r>
                        <a:rPr kumimoji="1" lang="ko-KR" altLang="en-US" sz="1200" dirty="0">
                          <a:solidFill>
                            <a:schemeClr val="tx1"/>
                          </a:solidFill>
                          <a:latin typeface="+mn-ea"/>
                        </a:rPr>
                        <a:t>낚시정보</a:t>
                      </a:r>
                      <a:r>
                        <a:rPr kumimoji="1" lang="en-US" altLang="ko-KR" sz="1200" dirty="0">
                          <a:solidFill>
                            <a:schemeClr val="tx1"/>
                          </a:solidFill>
                          <a:latin typeface="+mn-ea"/>
                        </a:rPr>
                        <a:t>, </a:t>
                      </a:r>
                      <a:r>
                        <a:rPr kumimoji="1" lang="ko-KR" altLang="en-US" sz="1200" dirty="0">
                          <a:solidFill>
                            <a:schemeClr val="tx1"/>
                          </a:solidFill>
                          <a:latin typeface="+mn-ea"/>
                        </a:rPr>
                        <a:t>낚시터정보</a:t>
                      </a:r>
                      <a:r>
                        <a:rPr kumimoji="1" lang="en-US" altLang="ko-KR" sz="1200" dirty="0">
                          <a:solidFill>
                            <a:schemeClr val="tx1"/>
                          </a:solidFill>
                          <a:latin typeface="+mn-ea"/>
                        </a:rPr>
                        <a:t>, </a:t>
                      </a:r>
                      <a:r>
                        <a:rPr kumimoji="1" lang="ko-KR" altLang="en-US" sz="1200" dirty="0">
                          <a:solidFill>
                            <a:schemeClr val="tx1"/>
                          </a:solidFill>
                          <a:latin typeface="+mn-ea"/>
                        </a:rPr>
                        <a:t>낚시용품</a:t>
                      </a:r>
                      <a:r>
                        <a:rPr kumimoji="1" lang="en-US" altLang="ko-KR" sz="1200" dirty="0">
                          <a:solidFill>
                            <a:schemeClr val="tx1"/>
                          </a:solidFill>
                          <a:latin typeface="+mn-ea"/>
                        </a:rPr>
                        <a:t>, </a:t>
                      </a:r>
                      <a:r>
                        <a:rPr kumimoji="1" lang="ko-KR" altLang="en-US" sz="1200" dirty="0">
                          <a:solidFill>
                            <a:schemeClr val="tx1"/>
                          </a:solidFill>
                          <a:latin typeface="+mn-ea"/>
                        </a:rPr>
                        <a:t>커뮤니티</a:t>
                      </a:r>
                      <a:r>
                        <a:rPr kumimoji="1" lang="en-US" altLang="ko-KR" sz="1200" dirty="0">
                          <a:solidFill>
                            <a:schemeClr val="tx1"/>
                          </a:solidFill>
                          <a:latin typeface="+mn-ea"/>
                        </a:rPr>
                        <a:t>), height = 3%</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빈 공간</a:t>
                      </a:r>
                      <a:r>
                        <a:rPr lang="en-US" altLang="ko-KR" sz="1200" b="0" dirty="0">
                          <a:latin typeface="+mn-ea"/>
                          <a:ea typeface="+mn-ea"/>
                        </a:rPr>
                        <a:t>, </a:t>
                      </a:r>
                      <a:r>
                        <a:rPr lang="ko-KR" altLang="en-US" sz="1200" b="0" dirty="0">
                          <a:latin typeface="+mn-ea"/>
                          <a:ea typeface="+mn-ea"/>
                        </a:rPr>
                        <a:t>회색바탕</a:t>
                      </a:r>
                      <a:r>
                        <a:rPr lang="en-US" altLang="ko-KR" sz="1200" b="0" dirty="0">
                          <a:latin typeface="+mn-ea"/>
                          <a:ea typeface="+mn-ea"/>
                        </a:rPr>
                        <a:t>, height = 76%, width = 30%(</a:t>
                      </a:r>
                      <a:r>
                        <a:rPr lang="ko-KR" altLang="en-US" sz="1200" b="0" dirty="0">
                          <a:latin typeface="+mn-ea"/>
                          <a:ea typeface="+mn-ea"/>
                        </a:rPr>
                        <a:t>양쪽에 </a:t>
                      </a:r>
                      <a:r>
                        <a:rPr lang="en-US" altLang="ko-KR" sz="1200" b="0" dirty="0">
                          <a:latin typeface="+mn-ea"/>
                          <a:ea typeface="+mn-ea"/>
                        </a:rPr>
                        <a:t>15%</a:t>
                      </a:r>
                      <a:r>
                        <a:rPr lang="ko-KR" altLang="en-US" sz="1200" b="0" dirty="0">
                          <a:latin typeface="+mn-ea"/>
                          <a:ea typeface="+mn-ea"/>
                        </a:rPr>
                        <a:t>씩</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1200" dirty="0">
                          <a:solidFill>
                            <a:schemeClr val="tx1"/>
                          </a:solidFill>
                          <a:latin typeface="+mn-ea"/>
                        </a:rPr>
                        <a:t>7,</a:t>
                      </a:r>
                      <a:r>
                        <a:rPr kumimoji="1" lang="ko-KR" altLang="en-US" sz="1200" dirty="0">
                          <a:solidFill>
                            <a:schemeClr val="tx1"/>
                          </a:solidFill>
                          <a:latin typeface="+mn-ea"/>
                        </a:rPr>
                        <a:t> </a:t>
                      </a:r>
                      <a:r>
                        <a:rPr kumimoji="1" lang="en-US" altLang="ko-KR" sz="1200" dirty="0">
                          <a:solidFill>
                            <a:schemeClr val="tx1"/>
                          </a:solidFill>
                          <a:latin typeface="+mn-ea"/>
                        </a:rPr>
                        <a:t>8,</a:t>
                      </a:r>
                      <a:r>
                        <a:rPr kumimoji="1" lang="ko-KR" altLang="en-US" sz="1200" dirty="0">
                          <a:solidFill>
                            <a:schemeClr val="tx1"/>
                          </a:solidFill>
                          <a:latin typeface="+mn-ea"/>
                        </a:rPr>
                        <a:t> </a:t>
                      </a:r>
                      <a:r>
                        <a:rPr kumimoji="1" lang="en-US" altLang="ko-KR" sz="1200" dirty="0">
                          <a:solidFill>
                            <a:schemeClr val="tx1"/>
                          </a:solidFill>
                          <a:latin typeface="+mn-ea"/>
                        </a:rPr>
                        <a:t>9</a:t>
                      </a:r>
                      <a:r>
                        <a:rPr kumimoji="1" lang="ko-KR" altLang="en-US" sz="1200" dirty="0">
                          <a:solidFill>
                            <a:schemeClr val="tx1"/>
                          </a:solidFill>
                          <a:latin typeface="+mn-ea"/>
                        </a:rPr>
                        <a:t>를 포함하는 공간이다</a:t>
                      </a:r>
                      <a:r>
                        <a:rPr kumimoji="1" lang="en-US" altLang="ko-KR" sz="1200" dirty="0">
                          <a:solidFill>
                            <a:schemeClr val="tx1"/>
                          </a:solidFill>
                          <a:latin typeface="+mn-ea"/>
                        </a:rPr>
                        <a:t>. Width = 70%</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하위 메뉴를 보여준다</a:t>
                      </a:r>
                      <a:r>
                        <a:rPr lang="en-US" altLang="ko-KR" sz="1200" b="0" dirty="0">
                          <a:latin typeface="+mn-ea"/>
                          <a:ea typeface="+mn-ea"/>
                        </a:rPr>
                        <a:t>. </a:t>
                      </a:r>
                      <a:r>
                        <a:rPr lang="ko-KR" altLang="en-US" sz="1200" b="0" dirty="0">
                          <a:latin typeface="+mn-ea"/>
                          <a:ea typeface="+mn-ea"/>
                        </a:rPr>
                        <a:t>현재 머물고 있는 메뉴에는 음영을 준다</a:t>
                      </a:r>
                      <a:r>
                        <a:rPr lang="en-US" altLang="ko-KR" sz="1200" b="0" dirty="0">
                          <a:latin typeface="+mn-ea"/>
                          <a:ea typeface="+mn-ea"/>
                        </a:rPr>
                        <a:t>,width = 70 * 2/3</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err="1">
                          <a:latin typeface="+mn-ea"/>
                          <a:ea typeface="+mn-ea"/>
                        </a:rPr>
                        <a:t>로그인창</a:t>
                      </a:r>
                      <a:r>
                        <a:rPr lang="en-US" altLang="ko-KR" sz="1200" b="0" dirty="0">
                          <a:latin typeface="+mn-ea"/>
                          <a:ea typeface="+mn-ea"/>
                        </a:rPr>
                        <a:t>, </a:t>
                      </a:r>
                      <a:r>
                        <a:rPr lang="ko-KR" altLang="en-US" sz="1200" b="0" dirty="0">
                          <a:latin typeface="+mn-ea"/>
                          <a:ea typeface="+mn-ea"/>
                        </a:rPr>
                        <a:t>로그인 </a:t>
                      </a:r>
                      <a:r>
                        <a:rPr lang="ko-KR" altLang="en-US" sz="1200" b="0" dirty="0" err="1">
                          <a:latin typeface="+mn-ea"/>
                          <a:ea typeface="+mn-ea"/>
                        </a:rPr>
                        <a:t>되어있다면</a:t>
                      </a:r>
                      <a:r>
                        <a:rPr lang="ko-KR" altLang="en-US" sz="1200" b="0" dirty="0">
                          <a:latin typeface="+mn-ea"/>
                          <a:ea typeface="+mn-ea"/>
                        </a:rPr>
                        <a:t> </a:t>
                      </a:r>
                      <a:r>
                        <a:rPr lang="ko-KR" altLang="en-US" sz="1200" b="0" dirty="0" err="1">
                          <a:latin typeface="+mn-ea"/>
                          <a:ea typeface="+mn-ea"/>
                        </a:rPr>
                        <a:t>로그인상태창</a:t>
                      </a:r>
                      <a:r>
                        <a:rPr lang="en-US" altLang="ko-KR" sz="1200" b="0" dirty="0">
                          <a:latin typeface="+mn-ea"/>
                          <a:ea typeface="+mn-ea"/>
                        </a:rPr>
                        <a:t>.width = 70 * 1/3</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1200" b="0" dirty="0">
                          <a:latin typeface="+mn-ea"/>
                          <a:ea typeface="+mn-ea"/>
                        </a:rPr>
                        <a:t>9</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게시판</a:t>
                      </a:r>
                      <a:r>
                        <a:rPr lang="en-US" altLang="ko-KR" sz="1200" b="0" dirty="0">
                          <a:latin typeface="+mn-ea"/>
                          <a:ea typeface="+mn-ea"/>
                        </a:rPr>
                        <a:t> </a:t>
                      </a:r>
                      <a:r>
                        <a:rPr lang="ko-KR" altLang="en-US" sz="1200" b="0" dirty="0">
                          <a:latin typeface="+mn-ea"/>
                          <a:ea typeface="+mn-ea"/>
                        </a:rPr>
                        <a:t>혹은 세션에 맞는 정보 제공</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1200" b="0" dirty="0">
                          <a:latin typeface="+mn-ea"/>
                          <a:ea typeface="+mn-ea"/>
                        </a:rPr>
                        <a:t>10</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Footer,, height = 14%</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123668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2" name="직사각형 1">
            <a:extLst>
              <a:ext uri="{FF2B5EF4-FFF2-40B4-BE49-F238E27FC236}">
                <a16:creationId xmlns:a16="http://schemas.microsoft.com/office/drawing/2014/main" id="{ECB08AD1-66DB-40F8-98A6-61EC61ADED9E}"/>
              </a:ext>
            </a:extLst>
          </p:cNvPr>
          <p:cNvSpPr/>
          <p:nvPr/>
        </p:nvSpPr>
        <p:spPr>
          <a:xfrm>
            <a:off x="191344"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6929A10E-212D-4D66-9A9A-ADDDACE6D94B}"/>
              </a:ext>
            </a:extLst>
          </p:cNvPr>
          <p:cNvSpPr/>
          <p:nvPr/>
        </p:nvSpPr>
        <p:spPr>
          <a:xfrm>
            <a:off x="213030" y="560263"/>
            <a:ext cx="8064896" cy="7200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F32E83A0-F556-449B-B76B-CD39A53E0604}"/>
              </a:ext>
            </a:extLst>
          </p:cNvPr>
          <p:cNvSpPr/>
          <p:nvPr/>
        </p:nvSpPr>
        <p:spPr>
          <a:xfrm>
            <a:off x="263352" y="5517232"/>
            <a:ext cx="8064896" cy="115212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24FECBAB-E35E-4ED7-BC5F-84AC3F7956A4}"/>
              </a:ext>
            </a:extLst>
          </p:cNvPr>
          <p:cNvSpPr/>
          <p:nvPr/>
        </p:nvSpPr>
        <p:spPr>
          <a:xfrm>
            <a:off x="1334413" y="1280343"/>
            <a:ext cx="5841707" cy="27644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73F627F-A7C1-4D88-A8B3-F3CC8AB3E399}"/>
              </a:ext>
            </a:extLst>
          </p:cNvPr>
          <p:cNvSpPr/>
          <p:nvPr/>
        </p:nvSpPr>
        <p:spPr>
          <a:xfrm>
            <a:off x="263352" y="1601064"/>
            <a:ext cx="8064896" cy="383827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FDF15DA-67F3-4CB2-8C43-C377BE2FB040}"/>
              </a:ext>
            </a:extLst>
          </p:cNvPr>
          <p:cNvSpPr/>
          <p:nvPr/>
        </p:nvSpPr>
        <p:spPr>
          <a:xfrm>
            <a:off x="1343472" y="1634684"/>
            <a:ext cx="5832648" cy="373853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E461AF7E-5205-481D-84C0-824F3A069D41}"/>
              </a:ext>
            </a:extLst>
          </p:cNvPr>
          <p:cNvSpPr/>
          <p:nvPr/>
        </p:nvSpPr>
        <p:spPr>
          <a:xfrm>
            <a:off x="1775520" y="1701690"/>
            <a:ext cx="888945" cy="18713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C6232950-13D5-42D6-BC33-734386A6C6F7}"/>
              </a:ext>
            </a:extLst>
          </p:cNvPr>
          <p:cNvSpPr/>
          <p:nvPr/>
        </p:nvSpPr>
        <p:spPr>
          <a:xfrm>
            <a:off x="2776530" y="1700808"/>
            <a:ext cx="4327581" cy="358596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73FD6162-1B31-41D4-BEEA-18402A2D9972}"/>
              </a:ext>
            </a:extLst>
          </p:cNvPr>
          <p:cNvSpPr/>
          <p:nvPr/>
        </p:nvSpPr>
        <p:spPr>
          <a:xfrm>
            <a:off x="5889114" y="652494"/>
            <a:ext cx="1287005" cy="5414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a:extLst>
              <a:ext uri="{FF2B5EF4-FFF2-40B4-BE49-F238E27FC236}">
                <a16:creationId xmlns:a16="http://schemas.microsoft.com/office/drawing/2014/main" id="{FD7F33A2-635A-4296-836A-64B902857F1B}"/>
              </a:ext>
            </a:extLst>
          </p:cNvPr>
          <p:cNvSpPr/>
          <p:nvPr/>
        </p:nvSpPr>
        <p:spPr>
          <a:xfrm>
            <a:off x="303179" y="616267"/>
            <a:ext cx="216024" cy="216024"/>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18" name="타원 17">
            <a:extLst>
              <a:ext uri="{FF2B5EF4-FFF2-40B4-BE49-F238E27FC236}">
                <a16:creationId xmlns:a16="http://schemas.microsoft.com/office/drawing/2014/main" id="{AB44BB25-CC1C-46C0-AA1E-F7DD4BEA4ABE}"/>
              </a:ext>
            </a:extLst>
          </p:cNvPr>
          <p:cNvSpPr/>
          <p:nvPr/>
        </p:nvSpPr>
        <p:spPr>
          <a:xfrm>
            <a:off x="1372317" y="1306891"/>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19" name="타원 18">
            <a:extLst>
              <a:ext uri="{FF2B5EF4-FFF2-40B4-BE49-F238E27FC236}">
                <a16:creationId xmlns:a16="http://schemas.microsoft.com/office/drawing/2014/main" id="{391F8A8C-3851-48C7-B028-F1D33036EBDA}"/>
              </a:ext>
            </a:extLst>
          </p:cNvPr>
          <p:cNvSpPr/>
          <p:nvPr/>
        </p:nvSpPr>
        <p:spPr>
          <a:xfrm>
            <a:off x="331306" y="1705988"/>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20" name="타원 19">
            <a:extLst>
              <a:ext uri="{FF2B5EF4-FFF2-40B4-BE49-F238E27FC236}">
                <a16:creationId xmlns:a16="http://schemas.microsoft.com/office/drawing/2014/main" id="{CD17C1F4-D207-4B21-A5FC-5BA97A8B64CE}"/>
              </a:ext>
            </a:extLst>
          </p:cNvPr>
          <p:cNvSpPr/>
          <p:nvPr/>
        </p:nvSpPr>
        <p:spPr>
          <a:xfrm>
            <a:off x="1901534" y="1778700"/>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21" name="타원 20">
            <a:extLst>
              <a:ext uri="{FF2B5EF4-FFF2-40B4-BE49-F238E27FC236}">
                <a16:creationId xmlns:a16="http://schemas.microsoft.com/office/drawing/2014/main" id="{F20D50DE-FB67-4EF8-9830-717AF3CF3401}"/>
              </a:ext>
            </a:extLst>
          </p:cNvPr>
          <p:cNvSpPr/>
          <p:nvPr/>
        </p:nvSpPr>
        <p:spPr>
          <a:xfrm>
            <a:off x="5933982" y="759005"/>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22" name="타원 21">
            <a:extLst>
              <a:ext uri="{FF2B5EF4-FFF2-40B4-BE49-F238E27FC236}">
                <a16:creationId xmlns:a16="http://schemas.microsoft.com/office/drawing/2014/main" id="{248AB1E7-B97D-41AF-8BD1-EA59C1916468}"/>
              </a:ext>
            </a:extLst>
          </p:cNvPr>
          <p:cNvSpPr/>
          <p:nvPr/>
        </p:nvSpPr>
        <p:spPr>
          <a:xfrm>
            <a:off x="2891644" y="1772816"/>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9</a:t>
            </a:r>
            <a:endParaRPr lang="ko-KR" altLang="en-US"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15368" y="5584239"/>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10</a:t>
            </a:r>
            <a:endParaRPr lang="ko-KR" altLang="en-US" dirty="0">
              <a:solidFill>
                <a:sysClr val="windowText" lastClr="000000"/>
              </a:solidFill>
            </a:endParaRPr>
          </a:p>
        </p:txBody>
      </p:sp>
      <p:sp>
        <p:nvSpPr>
          <p:cNvPr id="24" name="타원 23">
            <a:extLst>
              <a:ext uri="{FF2B5EF4-FFF2-40B4-BE49-F238E27FC236}">
                <a16:creationId xmlns:a16="http://schemas.microsoft.com/office/drawing/2014/main" id="{29383AD2-7E36-470E-A3B5-A6903A4CCB21}"/>
              </a:ext>
            </a:extLst>
          </p:cNvPr>
          <p:cNvSpPr/>
          <p:nvPr/>
        </p:nvSpPr>
        <p:spPr>
          <a:xfrm>
            <a:off x="1411426" y="1717821"/>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27" name="직사각형 26">
            <a:extLst>
              <a:ext uri="{FF2B5EF4-FFF2-40B4-BE49-F238E27FC236}">
                <a16:creationId xmlns:a16="http://schemas.microsoft.com/office/drawing/2014/main" id="{37B03160-2288-4BFE-82D6-B76D70FE9785}"/>
              </a:ext>
            </a:extLst>
          </p:cNvPr>
          <p:cNvSpPr/>
          <p:nvPr/>
        </p:nvSpPr>
        <p:spPr>
          <a:xfrm>
            <a:off x="1334413" y="616267"/>
            <a:ext cx="1330052" cy="59646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CBEF2DAE-6352-4B7B-A220-966FF7B3C2B1}"/>
              </a:ext>
            </a:extLst>
          </p:cNvPr>
          <p:cNvSpPr/>
          <p:nvPr/>
        </p:nvSpPr>
        <p:spPr>
          <a:xfrm>
            <a:off x="2783632" y="622073"/>
            <a:ext cx="3024336" cy="59646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a:extLst>
              <a:ext uri="{FF2B5EF4-FFF2-40B4-BE49-F238E27FC236}">
                <a16:creationId xmlns:a16="http://schemas.microsoft.com/office/drawing/2014/main" id="{4C55D446-2FAE-4C9C-B140-74A6AEEF94A1}"/>
              </a:ext>
            </a:extLst>
          </p:cNvPr>
          <p:cNvSpPr/>
          <p:nvPr/>
        </p:nvSpPr>
        <p:spPr>
          <a:xfrm>
            <a:off x="1372317" y="656784"/>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30" name="타원 29">
            <a:extLst>
              <a:ext uri="{FF2B5EF4-FFF2-40B4-BE49-F238E27FC236}">
                <a16:creationId xmlns:a16="http://schemas.microsoft.com/office/drawing/2014/main" id="{CE628EEC-CD49-4315-BC1F-B3B6B1F191CE}"/>
              </a:ext>
            </a:extLst>
          </p:cNvPr>
          <p:cNvSpPr/>
          <p:nvPr/>
        </p:nvSpPr>
        <p:spPr>
          <a:xfrm>
            <a:off x="2999656" y="656784"/>
            <a:ext cx="252028" cy="22172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spTree>
    <p:extLst>
      <p:ext uri="{BB962C8B-B14F-4D97-AF65-F5344CB8AC3E}">
        <p14:creationId xmlns:p14="http://schemas.microsoft.com/office/powerpoint/2010/main" val="366997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562B3E83-ED2A-4311-9EB2-140629D46573}"/>
              </a:ext>
            </a:extLst>
          </p:cNvPr>
          <p:cNvSpPr>
            <a:spLocks noGrp="1"/>
          </p:cNvSpPr>
          <p:nvPr>
            <p:ph type="title"/>
          </p:nvPr>
        </p:nvSpPr>
        <p:spPr/>
        <p:txBody>
          <a:bodyPr/>
          <a:lstStyle/>
          <a:p>
            <a:r>
              <a:rPr lang="ko-KR" altLang="en-US" dirty="0"/>
              <a:t>목차</a:t>
            </a:r>
          </a:p>
        </p:txBody>
      </p:sp>
      <p:sp>
        <p:nvSpPr>
          <p:cNvPr id="9" name="TextBox 8">
            <a:extLst>
              <a:ext uri="{FF2B5EF4-FFF2-40B4-BE49-F238E27FC236}">
                <a16:creationId xmlns:a16="http://schemas.microsoft.com/office/drawing/2014/main" id="{B270BE3B-4F53-4B17-A2A0-597B1A0D3F28}"/>
              </a:ext>
            </a:extLst>
          </p:cNvPr>
          <p:cNvSpPr txBox="1"/>
          <p:nvPr/>
        </p:nvSpPr>
        <p:spPr>
          <a:xfrm>
            <a:off x="551384" y="1556792"/>
            <a:ext cx="4752528" cy="2585323"/>
          </a:xfrm>
          <a:prstGeom prst="rect">
            <a:avLst/>
          </a:prstGeom>
          <a:noFill/>
        </p:spPr>
        <p:txBody>
          <a:bodyPr wrap="square" rtlCol="0">
            <a:spAutoFit/>
          </a:bodyPr>
          <a:lstStyle/>
          <a:p>
            <a:pPr marL="342900" indent="-342900">
              <a:buAutoNum type="arabicPeriod"/>
            </a:pPr>
            <a:r>
              <a:rPr lang="ko-KR" altLang="en-US" dirty="0"/>
              <a:t>개정이력</a:t>
            </a:r>
            <a:endParaRPr lang="en-US" altLang="ko-KR" dirty="0"/>
          </a:p>
          <a:p>
            <a:pPr marL="342900" indent="-342900">
              <a:buAutoNum type="arabicPeriod"/>
            </a:pPr>
            <a:endParaRPr lang="en-US" altLang="ko-KR" dirty="0"/>
          </a:p>
          <a:p>
            <a:pPr marL="342900" indent="-342900">
              <a:buAutoNum type="arabicPeriod"/>
            </a:pPr>
            <a:r>
              <a:rPr lang="ko-KR" altLang="en-US" dirty="0"/>
              <a:t>서비스 개요</a:t>
            </a:r>
            <a:endParaRPr lang="en-US" altLang="ko-KR" dirty="0"/>
          </a:p>
          <a:p>
            <a:pPr marL="342900" indent="-342900">
              <a:buAutoNum type="arabicPeriod"/>
            </a:pPr>
            <a:endParaRPr lang="en-US" altLang="ko-KR" dirty="0"/>
          </a:p>
          <a:p>
            <a:pPr marL="342900" indent="-342900">
              <a:buAutoNum type="arabicPeriod"/>
            </a:pPr>
            <a:r>
              <a:rPr lang="ko-KR" altLang="en-US" dirty="0"/>
              <a:t>구조</a:t>
            </a:r>
            <a:endParaRPr lang="en-US" altLang="ko-KR" dirty="0"/>
          </a:p>
          <a:p>
            <a:pPr marL="342900" indent="-342900">
              <a:buAutoNum type="arabicPeriod"/>
            </a:pPr>
            <a:endParaRPr lang="en-US" altLang="ko-KR" dirty="0"/>
          </a:p>
          <a:p>
            <a:pPr marL="342900" indent="-342900">
              <a:buAutoNum type="arabicPeriod"/>
            </a:pPr>
            <a:r>
              <a:rPr lang="ko-KR" altLang="en-US" dirty="0"/>
              <a:t>정책문서</a:t>
            </a:r>
            <a:endParaRPr lang="en-US" altLang="ko-KR" dirty="0"/>
          </a:p>
          <a:p>
            <a:pPr marL="342900" indent="-342900">
              <a:buAutoNum type="arabicPeriod"/>
            </a:pPr>
            <a:endParaRPr lang="en-US" altLang="ko-KR" dirty="0"/>
          </a:p>
          <a:p>
            <a:pPr marL="342900" indent="-342900">
              <a:buAutoNum type="arabicPeriod"/>
            </a:pPr>
            <a:r>
              <a:rPr lang="ko-KR" altLang="en-US" dirty="0"/>
              <a:t>화면 작성</a:t>
            </a:r>
            <a:endParaRPr lang="en-US" altLang="ko-KR" dirty="0"/>
          </a:p>
        </p:txBody>
      </p:sp>
    </p:spTree>
    <p:extLst>
      <p:ext uri="{BB962C8B-B14F-4D97-AF65-F5344CB8AC3E}">
        <p14:creationId xmlns:p14="http://schemas.microsoft.com/office/powerpoint/2010/main" val="216745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1. </a:t>
            </a:r>
            <a:r>
              <a:rPr lang="ko-KR" altLang="en-US" dirty="0">
                <a:solidFill>
                  <a:schemeClr val="tx1"/>
                </a:solidFill>
              </a:rPr>
              <a:t>개정이력</a:t>
            </a:r>
          </a:p>
        </p:txBody>
      </p:sp>
      <p:graphicFrame>
        <p:nvGraphicFramePr>
          <p:cNvPr id="3" name="표 2"/>
          <p:cNvGraphicFramePr>
            <a:graphicFrameLocks noGrp="1"/>
          </p:cNvGraphicFramePr>
          <p:nvPr>
            <p:extLst>
              <p:ext uri="{D42A27DB-BD31-4B8C-83A1-F6EECF244321}">
                <p14:modId xmlns:p14="http://schemas.microsoft.com/office/powerpoint/2010/main" val="1886366067"/>
              </p:ext>
            </p:extLst>
          </p:nvPr>
        </p:nvGraphicFramePr>
        <p:xfrm>
          <a:off x="1197870" y="1772816"/>
          <a:ext cx="9796260" cy="2913483"/>
        </p:xfrm>
        <a:graphic>
          <a:graphicData uri="http://schemas.openxmlformats.org/drawingml/2006/table">
            <a:tbl>
              <a:tblPr>
                <a:tableStyleId>{5C22544A-7EE6-4342-B048-85BDC9FD1C3A}</a:tableStyleId>
              </a:tblPr>
              <a:tblGrid>
                <a:gridCol w="865682">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3818010">
                  <a:extLst>
                    <a:ext uri="{9D8B030D-6E8A-4147-A177-3AD203B41FA5}">
                      <a16:colId xmlns:a16="http://schemas.microsoft.com/office/drawing/2014/main" val="3020496485"/>
                    </a:ext>
                  </a:extLst>
                </a:gridCol>
              </a:tblGrid>
              <a:tr h="342763">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1" dirty="0">
                          <a:solidFill>
                            <a:schemeClr val="tx1"/>
                          </a:solidFill>
                        </a:rPr>
                        <a:t>수정위치</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문서버전</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작성자</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비고</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문서 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1200" dirty="0">
                          <a:solidFill>
                            <a:schemeClr val="tx1"/>
                          </a:solidFill>
                          <a:latin typeface="+mn-ea"/>
                          <a:ea typeface="+mn-ea"/>
                        </a:rPr>
                        <a:t>Ver_1.0</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ctr"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algn="ctr" latinLnBrk="1">
                        <a:buFont typeface="Arial" panose="020B0604020202020204" pitchFamily="34" charset="0"/>
                        <a:buChar char="•"/>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12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579587884"/>
              </p:ext>
            </p:extLst>
          </p:nvPr>
        </p:nvGraphicFramePr>
        <p:xfrm>
          <a:off x="1197871" y="1772816"/>
          <a:ext cx="9796258" cy="3536151"/>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8180">
                  <a:extLst>
                    <a:ext uri="{9D8B030D-6E8A-4147-A177-3AD203B41FA5}">
                      <a16:colId xmlns:a16="http://schemas.microsoft.com/office/drawing/2014/main" val="20005"/>
                    </a:ext>
                  </a:extLst>
                </a:gridCol>
              </a:tblGrid>
              <a:tr h="345936">
                <a:tc>
                  <a:txBody>
                    <a:bodyPr/>
                    <a:lstStyle/>
                    <a:p>
                      <a:pPr algn="ctr" latinLnBrk="1"/>
                      <a:r>
                        <a:rPr lang="ko-KR" altLang="en-US" sz="12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12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플랫폼을 개발해 보고 싶었는데 아버지가 낚시를 좋아하셔서 낚시에 관한 플랫폼을 만들어보자는 생각을 하게 되었다</a:t>
                      </a:r>
                      <a:r>
                        <a:rPr lang="en-US" altLang="ko-KR" sz="1200" dirty="0">
                          <a:solidFill>
                            <a:schemeClr val="tx1"/>
                          </a:solidFill>
                          <a:latin typeface="+mn-ea"/>
                          <a:ea typeface="+mn-ea"/>
                        </a:rPr>
                        <a:t>.</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12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낚시꾼들을 위한 플랫폼 제작</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초보 낚시꾼들을 위한 어종분류 기능 제공</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12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낚시꾼들을 위한 직관적이고 간편한 플랫폼이 생긴다</a:t>
                      </a:r>
                      <a:r>
                        <a:rPr lang="en-US" altLang="ko-KR" sz="12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초보 낚시꾼들이 자기가 잡은 물고기가 어떤 어종인지를 쉽게 알 수 있다</a:t>
                      </a:r>
                      <a:r>
                        <a:rPr lang="en-US" altLang="ko-KR" sz="12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12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회원관리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물고기 식별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게시판 기능</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12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낚시정보</a:t>
                      </a:r>
                      <a:r>
                        <a:rPr lang="en-US" altLang="ko-KR" sz="1200" dirty="0">
                          <a:solidFill>
                            <a:schemeClr val="tx1"/>
                          </a:solidFill>
                          <a:latin typeface="+mn-ea"/>
                          <a:ea typeface="+mn-ea"/>
                        </a:rPr>
                        <a:t>(</a:t>
                      </a:r>
                      <a:r>
                        <a:rPr lang="ko-KR" altLang="en-US" sz="1200" dirty="0">
                          <a:solidFill>
                            <a:schemeClr val="tx1"/>
                          </a:solidFill>
                          <a:latin typeface="+mn-ea"/>
                          <a:ea typeface="+mn-ea"/>
                        </a:rPr>
                        <a:t>바다낚시</a:t>
                      </a:r>
                      <a:r>
                        <a:rPr lang="en-US" altLang="ko-KR" sz="1200" dirty="0">
                          <a:solidFill>
                            <a:schemeClr val="tx1"/>
                          </a:solidFill>
                          <a:latin typeface="+mn-ea"/>
                          <a:ea typeface="+mn-ea"/>
                        </a:rPr>
                        <a:t>, </a:t>
                      </a:r>
                      <a:r>
                        <a:rPr lang="ko-KR" altLang="en-US" sz="1200" dirty="0">
                          <a:solidFill>
                            <a:schemeClr val="tx1"/>
                          </a:solidFill>
                          <a:latin typeface="+mn-ea"/>
                          <a:ea typeface="+mn-ea"/>
                        </a:rPr>
                        <a:t>민물낚시</a:t>
                      </a:r>
                      <a:r>
                        <a:rPr lang="en-US" altLang="ko-KR" sz="1200" dirty="0">
                          <a:solidFill>
                            <a:schemeClr val="tx1"/>
                          </a:solidFill>
                          <a:latin typeface="+mn-ea"/>
                          <a:ea typeface="+mn-ea"/>
                        </a:rPr>
                        <a:t>, </a:t>
                      </a:r>
                      <a:r>
                        <a:rPr lang="ko-KR" altLang="en-US" sz="1200" dirty="0" err="1">
                          <a:solidFill>
                            <a:schemeClr val="tx1"/>
                          </a:solidFill>
                          <a:latin typeface="+mn-ea"/>
                          <a:ea typeface="+mn-ea"/>
                        </a:rPr>
                        <a:t>조황</a:t>
                      </a:r>
                      <a:r>
                        <a:rPr lang="en-US" altLang="ko-KR" sz="1200" dirty="0">
                          <a:solidFill>
                            <a:schemeClr val="tx1"/>
                          </a:solidFill>
                          <a:latin typeface="+mn-ea"/>
                          <a:ea typeface="+mn-ea"/>
                        </a:rPr>
                        <a:t>, </a:t>
                      </a:r>
                      <a:r>
                        <a:rPr lang="ko-KR" altLang="en-US" sz="1200" dirty="0" err="1">
                          <a:solidFill>
                            <a:schemeClr val="tx1"/>
                          </a:solidFill>
                          <a:latin typeface="+mn-ea"/>
                          <a:ea typeface="+mn-ea"/>
                        </a:rPr>
                        <a:t>출조</a:t>
                      </a:r>
                      <a:r>
                        <a:rPr lang="en-US" altLang="ko-KR" sz="1200" dirty="0">
                          <a:solidFill>
                            <a:schemeClr val="tx1"/>
                          </a:solidFill>
                          <a:latin typeface="+mn-ea"/>
                          <a:ea typeface="+mn-ea"/>
                        </a:rPr>
                        <a:t>)</a:t>
                      </a:r>
                      <a:r>
                        <a:rPr lang="ko-KR" altLang="en-US" sz="1200" dirty="0">
                          <a:solidFill>
                            <a:schemeClr val="tx1"/>
                          </a:solidFill>
                          <a:latin typeface="+mn-ea"/>
                          <a:ea typeface="+mn-ea"/>
                        </a:rPr>
                        <a:t> 제공하는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낚시용품 판매 기능</a:t>
                      </a:r>
                      <a:endParaRPr lang="en-US" altLang="ko-KR" sz="12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1200" dirty="0">
                          <a:solidFill>
                            <a:schemeClr val="tx1"/>
                          </a:solidFill>
                          <a:latin typeface="+mn-ea"/>
                          <a:ea typeface="+mn-ea"/>
                        </a:rPr>
                        <a:t>중고거래 기능</a:t>
                      </a:r>
                      <a:endParaRPr lang="en-US" altLang="ko-KR"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4297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489754794"/>
              </p:ext>
            </p:extLst>
          </p:nvPr>
        </p:nvGraphicFramePr>
        <p:xfrm>
          <a:off x="1196290" y="1772816"/>
          <a:ext cx="9796254" cy="3600401"/>
        </p:xfrm>
        <a:graphic>
          <a:graphicData uri="http://schemas.openxmlformats.org/drawingml/2006/table">
            <a:tbl>
              <a:tblPr>
                <a:tableStyleId>{5C22544A-7EE6-4342-B048-85BDC9FD1C3A}</a:tableStyleId>
              </a:tblPr>
              <a:tblGrid>
                <a:gridCol w="1371318">
                  <a:extLst>
                    <a:ext uri="{9D8B030D-6E8A-4147-A177-3AD203B41FA5}">
                      <a16:colId xmlns:a16="http://schemas.microsoft.com/office/drawing/2014/main" val="20000"/>
                    </a:ext>
                  </a:extLst>
                </a:gridCol>
                <a:gridCol w="552344">
                  <a:extLst>
                    <a:ext uri="{9D8B030D-6E8A-4147-A177-3AD203B41FA5}">
                      <a16:colId xmlns:a16="http://schemas.microsoft.com/office/drawing/2014/main" val="20005"/>
                    </a:ext>
                  </a:extLst>
                </a:gridCol>
                <a:gridCol w="605584">
                  <a:extLst>
                    <a:ext uri="{9D8B030D-6E8A-4147-A177-3AD203B41FA5}">
                      <a16:colId xmlns:a16="http://schemas.microsoft.com/office/drawing/2014/main" val="679822804"/>
                    </a:ext>
                  </a:extLst>
                </a:gridCol>
                <a:gridCol w="605584">
                  <a:extLst>
                    <a:ext uri="{9D8B030D-6E8A-4147-A177-3AD203B41FA5}">
                      <a16:colId xmlns:a16="http://schemas.microsoft.com/office/drawing/2014/main" val="1797322960"/>
                    </a:ext>
                  </a:extLst>
                </a:gridCol>
                <a:gridCol w="605584">
                  <a:extLst>
                    <a:ext uri="{9D8B030D-6E8A-4147-A177-3AD203B41FA5}">
                      <a16:colId xmlns:a16="http://schemas.microsoft.com/office/drawing/2014/main" val="1285702724"/>
                    </a:ext>
                  </a:extLst>
                </a:gridCol>
                <a:gridCol w="605584">
                  <a:extLst>
                    <a:ext uri="{9D8B030D-6E8A-4147-A177-3AD203B41FA5}">
                      <a16:colId xmlns:a16="http://schemas.microsoft.com/office/drawing/2014/main" val="3050183083"/>
                    </a:ext>
                  </a:extLst>
                </a:gridCol>
                <a:gridCol w="605584">
                  <a:extLst>
                    <a:ext uri="{9D8B030D-6E8A-4147-A177-3AD203B41FA5}">
                      <a16:colId xmlns:a16="http://schemas.microsoft.com/office/drawing/2014/main" val="1591617844"/>
                    </a:ext>
                  </a:extLst>
                </a:gridCol>
                <a:gridCol w="605584">
                  <a:extLst>
                    <a:ext uri="{9D8B030D-6E8A-4147-A177-3AD203B41FA5}">
                      <a16:colId xmlns:a16="http://schemas.microsoft.com/office/drawing/2014/main" val="3203445945"/>
                    </a:ext>
                  </a:extLst>
                </a:gridCol>
                <a:gridCol w="605584">
                  <a:extLst>
                    <a:ext uri="{9D8B030D-6E8A-4147-A177-3AD203B41FA5}">
                      <a16:colId xmlns:a16="http://schemas.microsoft.com/office/drawing/2014/main" val="2421811692"/>
                    </a:ext>
                  </a:extLst>
                </a:gridCol>
                <a:gridCol w="605584">
                  <a:extLst>
                    <a:ext uri="{9D8B030D-6E8A-4147-A177-3AD203B41FA5}">
                      <a16:colId xmlns:a16="http://schemas.microsoft.com/office/drawing/2014/main" val="1394790389"/>
                    </a:ext>
                  </a:extLst>
                </a:gridCol>
                <a:gridCol w="605584">
                  <a:extLst>
                    <a:ext uri="{9D8B030D-6E8A-4147-A177-3AD203B41FA5}">
                      <a16:colId xmlns:a16="http://schemas.microsoft.com/office/drawing/2014/main" val="980561316"/>
                    </a:ext>
                  </a:extLst>
                </a:gridCol>
                <a:gridCol w="605584">
                  <a:extLst>
                    <a:ext uri="{9D8B030D-6E8A-4147-A177-3AD203B41FA5}">
                      <a16:colId xmlns:a16="http://schemas.microsoft.com/office/drawing/2014/main" val="1644895785"/>
                    </a:ext>
                  </a:extLst>
                </a:gridCol>
                <a:gridCol w="605584">
                  <a:extLst>
                    <a:ext uri="{9D8B030D-6E8A-4147-A177-3AD203B41FA5}">
                      <a16:colId xmlns:a16="http://schemas.microsoft.com/office/drawing/2014/main" val="129029351"/>
                    </a:ext>
                  </a:extLst>
                </a:gridCol>
                <a:gridCol w="605584">
                  <a:extLst>
                    <a:ext uri="{9D8B030D-6E8A-4147-A177-3AD203B41FA5}">
                      <a16:colId xmlns:a16="http://schemas.microsoft.com/office/drawing/2014/main" val="2756312177"/>
                    </a:ext>
                  </a:extLst>
                </a:gridCol>
                <a:gridCol w="605584">
                  <a:extLst>
                    <a:ext uri="{9D8B030D-6E8A-4147-A177-3AD203B41FA5}">
                      <a16:colId xmlns:a16="http://schemas.microsoft.com/office/drawing/2014/main" val="1082262996"/>
                    </a:ext>
                  </a:extLst>
                </a:gridCol>
              </a:tblGrid>
              <a:tr h="467353">
                <a:tc rowSpan="2">
                  <a:txBody>
                    <a:bodyPr/>
                    <a:lstStyle/>
                    <a:p>
                      <a:pPr algn="ctr" latinLnBrk="1"/>
                      <a:r>
                        <a:rPr lang="ko-KR" altLang="en-US" sz="1200" b="1" dirty="0">
                          <a:solidFill>
                            <a:schemeClr val="tx1"/>
                          </a:solidFill>
                        </a:rPr>
                        <a:t>기획일정</a:t>
                      </a:r>
                    </a:p>
                  </a:txBody>
                  <a:tcPr anchor="ctr">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4</a:t>
                      </a:r>
                      <a:r>
                        <a:rPr lang="ko-KR" altLang="en-US" sz="1200" b="1" dirty="0">
                          <a:solidFill>
                            <a:schemeClr val="tx1"/>
                          </a:solidFill>
                        </a:rPr>
                        <a:t>월</a:t>
                      </a:r>
                    </a:p>
                  </a:txBody>
                  <a:tcPr anchor="ctr">
                    <a:lnL w="3175"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6">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5</a:t>
                      </a:r>
                      <a:r>
                        <a:rPr lang="ko-KR" altLang="en-US" sz="1200" b="1" dirty="0">
                          <a:solidFill>
                            <a:schemeClr val="tx1"/>
                          </a:solidFill>
                        </a:rPr>
                        <a:t>월</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6</a:t>
                      </a:r>
                      <a:r>
                        <a:rPr lang="ko-KR" altLang="en-US" sz="1200" b="1" dirty="0">
                          <a:solidFill>
                            <a:schemeClr val="tx1"/>
                          </a:solidFill>
                        </a:rPr>
                        <a:t>월</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467353">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6</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주</a:t>
                      </a:r>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940286">
                <a:tc>
                  <a:txBody>
                    <a:bodyPr/>
                    <a:lstStyle/>
                    <a:p>
                      <a:pPr algn="ctr" latinLnBrk="1">
                        <a:lnSpc>
                          <a:spcPct val="120000"/>
                        </a:lnSpc>
                      </a:pPr>
                      <a:r>
                        <a:rPr lang="ko-KR" altLang="en-US" sz="1200" dirty="0">
                          <a:solidFill>
                            <a:schemeClr val="tx1"/>
                          </a:solidFill>
                          <a:latin typeface="+mn-ea"/>
                          <a:ea typeface="+mn-ea"/>
                        </a:rPr>
                        <a:t>회원관리 기능</a:t>
                      </a:r>
                    </a:p>
                  </a:txBody>
                  <a:tcPr anchor="ctr">
                    <a:lnR w="6350" cap="flat" cmpd="sng" algn="ctr">
                      <a:solidFill>
                        <a:schemeClr val="bg1">
                          <a:lumMod val="6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858749">
                <a:tc>
                  <a:txBody>
                    <a:bodyPr/>
                    <a:lstStyle/>
                    <a:p>
                      <a:pPr algn="ctr" latinLnBrk="1">
                        <a:lnSpc>
                          <a:spcPct val="120000"/>
                        </a:lnSpc>
                      </a:pPr>
                      <a:r>
                        <a:rPr lang="ko-KR" altLang="en-US" sz="1200" dirty="0">
                          <a:solidFill>
                            <a:schemeClr val="tx1"/>
                          </a:solidFill>
                          <a:latin typeface="+mn-ea"/>
                          <a:ea typeface="+mn-ea"/>
                        </a:rPr>
                        <a:t>게시판 기능</a:t>
                      </a:r>
                    </a:p>
                  </a:txBody>
                  <a:tcPr anchor="ctr">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12700" cap="flat" cmpd="sng" algn="ctr">
                      <a:solidFill>
                        <a:schemeClr val="bg1">
                          <a:lumMod val="9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866660">
                <a:tc>
                  <a:txBody>
                    <a:bodyPr/>
                    <a:lstStyle/>
                    <a:p>
                      <a:pPr algn="ctr" latinLnBrk="1">
                        <a:lnSpc>
                          <a:spcPct val="120000"/>
                        </a:lnSpc>
                      </a:pPr>
                      <a:r>
                        <a:rPr lang="ko-KR" altLang="en-US" sz="1200" dirty="0">
                          <a:solidFill>
                            <a:schemeClr val="tx1"/>
                          </a:solidFill>
                          <a:latin typeface="+mn-ea"/>
                          <a:ea typeface="+mn-ea"/>
                        </a:rPr>
                        <a:t>물고기 식별 기능</a:t>
                      </a:r>
                    </a:p>
                  </a:txBody>
                  <a:tcPr anchor="ctr">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latinLnBrk="1">
                        <a:lnSpc>
                          <a:spcPct val="130000"/>
                        </a:lnSpc>
                        <a:buFont typeface="Arial" panose="020B0604020202020204" pitchFamily="34" charset="0"/>
                        <a:buChar char="•"/>
                      </a:pPr>
                      <a:endParaRPr lang="en-US" altLang="ko-KR" sz="1200" dirty="0">
                        <a:solidFill>
                          <a:schemeClr val="tx1"/>
                        </a:solidFill>
                        <a:latin typeface="+mn-ea"/>
                        <a:ea typeface="+mn-ea"/>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tc>
                  <a:txBody>
                    <a:bodyPr/>
                    <a:lstStyle/>
                    <a:p>
                      <a:pPr latinLnBrk="1"/>
                      <a:endParaRPr lang="ko-KR" altLang="en-US"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275379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6" name="직사각형 5">
            <a:extLst>
              <a:ext uri="{FF2B5EF4-FFF2-40B4-BE49-F238E27FC236}">
                <a16:creationId xmlns:a16="http://schemas.microsoft.com/office/drawing/2014/main" id="{1AEBFBC6-487E-4DC6-AD54-83B5CA31D8A6}"/>
              </a:ext>
            </a:extLst>
          </p:cNvPr>
          <p:cNvSpPr/>
          <p:nvPr/>
        </p:nvSpPr>
        <p:spPr>
          <a:xfrm>
            <a:off x="407368" y="1184771"/>
            <a:ext cx="897253" cy="41567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메인</a:t>
            </a:r>
          </a:p>
        </p:txBody>
      </p:sp>
      <p:sp>
        <p:nvSpPr>
          <p:cNvPr id="7" name="직사각형 6">
            <a:extLst>
              <a:ext uri="{FF2B5EF4-FFF2-40B4-BE49-F238E27FC236}">
                <a16:creationId xmlns:a16="http://schemas.microsoft.com/office/drawing/2014/main" id="{A4D6D266-89F3-4849-AA6B-EBBE7DA87C08}"/>
              </a:ext>
            </a:extLst>
          </p:cNvPr>
          <p:cNvSpPr/>
          <p:nvPr/>
        </p:nvSpPr>
        <p:spPr>
          <a:xfrm>
            <a:off x="2254108" y="2639775"/>
            <a:ext cx="103161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어종판별</a:t>
            </a:r>
            <a:endParaRPr lang="ko-KR" altLang="en-US" sz="1600" dirty="0">
              <a:solidFill>
                <a:schemeClr val="tx1"/>
              </a:solidFill>
            </a:endParaRPr>
          </a:p>
        </p:txBody>
      </p:sp>
      <p:sp>
        <p:nvSpPr>
          <p:cNvPr id="8" name="직사각형 7">
            <a:extLst>
              <a:ext uri="{FF2B5EF4-FFF2-40B4-BE49-F238E27FC236}">
                <a16:creationId xmlns:a16="http://schemas.microsoft.com/office/drawing/2014/main" id="{833BD071-A0CA-4065-9D7D-5D5FE76D151E}"/>
              </a:ext>
            </a:extLst>
          </p:cNvPr>
          <p:cNvSpPr/>
          <p:nvPr/>
        </p:nvSpPr>
        <p:spPr>
          <a:xfrm>
            <a:off x="2254108" y="3786178"/>
            <a:ext cx="1222897"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a:solidFill>
                  <a:schemeClr val="tx1"/>
                </a:solidFill>
              </a:rPr>
              <a:t>낚시가는길</a:t>
            </a:r>
            <a:endParaRPr lang="ko-KR" altLang="en-US" sz="1600" dirty="0">
              <a:solidFill>
                <a:schemeClr val="tx1"/>
              </a:solidFill>
            </a:endParaRPr>
          </a:p>
        </p:txBody>
      </p:sp>
      <p:sp>
        <p:nvSpPr>
          <p:cNvPr id="9" name="직사각형 8">
            <a:extLst>
              <a:ext uri="{FF2B5EF4-FFF2-40B4-BE49-F238E27FC236}">
                <a16:creationId xmlns:a16="http://schemas.microsoft.com/office/drawing/2014/main" id="{18F8C16A-4B30-45E0-9A90-FB4BE9E481FD}"/>
              </a:ext>
            </a:extLst>
          </p:cNvPr>
          <p:cNvSpPr/>
          <p:nvPr/>
        </p:nvSpPr>
        <p:spPr>
          <a:xfrm>
            <a:off x="2254108" y="1220775"/>
            <a:ext cx="892667"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endParaRPr lang="en-US" altLang="ko-KR" sz="1600" dirty="0">
              <a:solidFill>
                <a:schemeClr val="tx1"/>
              </a:solidFill>
            </a:endParaRPr>
          </a:p>
        </p:txBody>
      </p:sp>
      <p:sp>
        <p:nvSpPr>
          <p:cNvPr id="13" name="직사각형 12">
            <a:extLst>
              <a:ext uri="{FF2B5EF4-FFF2-40B4-BE49-F238E27FC236}">
                <a16:creationId xmlns:a16="http://schemas.microsoft.com/office/drawing/2014/main" id="{6F6D6BDC-C5B5-4486-A3CA-8B25529F2402}"/>
              </a:ext>
            </a:extLst>
          </p:cNvPr>
          <p:cNvSpPr/>
          <p:nvPr/>
        </p:nvSpPr>
        <p:spPr>
          <a:xfrm>
            <a:off x="4086547" y="206084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회원가입</a:t>
            </a:r>
            <a:endParaRPr lang="en-US" altLang="ko-KR" sz="1600" dirty="0">
              <a:solidFill>
                <a:schemeClr val="tx1"/>
              </a:solidFill>
            </a:endParaRPr>
          </a:p>
        </p:txBody>
      </p:sp>
      <p:sp>
        <p:nvSpPr>
          <p:cNvPr id="14" name="직사각형 13">
            <a:extLst>
              <a:ext uri="{FF2B5EF4-FFF2-40B4-BE49-F238E27FC236}">
                <a16:creationId xmlns:a16="http://schemas.microsoft.com/office/drawing/2014/main" id="{EF003302-FF3A-423A-9776-CFAA7C5782E3}"/>
              </a:ext>
            </a:extLst>
          </p:cNvPr>
          <p:cNvSpPr/>
          <p:nvPr/>
        </p:nvSpPr>
        <p:spPr>
          <a:xfrm>
            <a:off x="4053006" y="1220775"/>
            <a:ext cx="1721573"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r>
              <a:rPr lang="en-US" altLang="ko-KR" sz="1600" dirty="0">
                <a:solidFill>
                  <a:schemeClr val="tx1"/>
                </a:solidFill>
              </a:rPr>
              <a:t>/</a:t>
            </a:r>
            <a:r>
              <a:rPr lang="ko-KR" altLang="en-US" sz="1600" dirty="0">
                <a:solidFill>
                  <a:schemeClr val="tx1"/>
                </a:solidFill>
              </a:rPr>
              <a:t>로그아웃</a:t>
            </a:r>
            <a:endParaRPr lang="en-US" altLang="ko-KR" sz="1600" dirty="0">
              <a:solidFill>
                <a:schemeClr val="tx1"/>
              </a:solidFill>
            </a:endParaRPr>
          </a:p>
        </p:txBody>
      </p:sp>
      <p:sp>
        <p:nvSpPr>
          <p:cNvPr id="16" name="직사각형 15">
            <a:extLst>
              <a:ext uri="{FF2B5EF4-FFF2-40B4-BE49-F238E27FC236}">
                <a16:creationId xmlns:a16="http://schemas.microsoft.com/office/drawing/2014/main" id="{39E42DCE-26E3-4D35-989A-26268514AA84}"/>
              </a:ext>
            </a:extLst>
          </p:cNvPr>
          <p:cNvSpPr/>
          <p:nvPr/>
        </p:nvSpPr>
        <p:spPr>
          <a:xfrm>
            <a:off x="4086547" y="378617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날씨정보</a:t>
            </a:r>
            <a:endParaRPr lang="en-US" altLang="ko-KR" sz="1600" dirty="0">
              <a:solidFill>
                <a:schemeClr val="tx1"/>
              </a:solidFill>
            </a:endParaRPr>
          </a:p>
        </p:txBody>
      </p:sp>
      <p:sp>
        <p:nvSpPr>
          <p:cNvPr id="17" name="직사각형 16">
            <a:extLst>
              <a:ext uri="{FF2B5EF4-FFF2-40B4-BE49-F238E27FC236}">
                <a16:creationId xmlns:a16="http://schemas.microsoft.com/office/drawing/2014/main" id="{7D446EE2-C6F8-4B15-B8AF-AAB158367716}"/>
              </a:ext>
            </a:extLst>
          </p:cNvPr>
          <p:cNvSpPr/>
          <p:nvPr/>
        </p:nvSpPr>
        <p:spPr>
          <a:xfrm>
            <a:off x="4100848" y="4607315"/>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교통정보</a:t>
            </a:r>
            <a:endParaRPr lang="en-US" altLang="ko-KR" sz="1600" dirty="0">
              <a:solidFill>
                <a:schemeClr val="tx1"/>
              </a:solidFill>
            </a:endParaRPr>
          </a:p>
        </p:txBody>
      </p:sp>
      <p:sp>
        <p:nvSpPr>
          <p:cNvPr id="18" name="직사각형 17">
            <a:extLst>
              <a:ext uri="{FF2B5EF4-FFF2-40B4-BE49-F238E27FC236}">
                <a16:creationId xmlns:a16="http://schemas.microsoft.com/office/drawing/2014/main" id="{D22C4D41-01C5-4A52-9680-59FD044724F4}"/>
              </a:ext>
            </a:extLst>
          </p:cNvPr>
          <p:cNvSpPr/>
          <p:nvPr/>
        </p:nvSpPr>
        <p:spPr>
          <a:xfrm>
            <a:off x="4100848" y="5428452"/>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조황문의</a:t>
            </a:r>
            <a:endParaRPr lang="en-US" altLang="ko-KR" sz="1600" dirty="0">
              <a:solidFill>
                <a:schemeClr val="tx1"/>
              </a:solidFill>
            </a:endParaRPr>
          </a:p>
        </p:txBody>
      </p:sp>
      <p:cxnSp>
        <p:nvCxnSpPr>
          <p:cNvPr id="4" name="직선 화살표 연결선 3">
            <a:extLst>
              <a:ext uri="{FF2B5EF4-FFF2-40B4-BE49-F238E27FC236}">
                <a16:creationId xmlns:a16="http://schemas.microsoft.com/office/drawing/2014/main" id="{2CB434FD-3F06-4B53-8CF7-888833C87CC3}"/>
              </a:ext>
            </a:extLst>
          </p:cNvPr>
          <p:cNvCxnSpPr>
            <a:cxnSpLocks/>
            <a:stCxn id="6" idx="3"/>
            <a:endCxn id="9" idx="1"/>
          </p:cNvCxnSpPr>
          <p:nvPr/>
        </p:nvCxnSpPr>
        <p:spPr>
          <a:xfrm>
            <a:off x="1304621" y="1392609"/>
            <a:ext cx="949487" cy="6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직선 화살표 연결선 20">
            <a:extLst>
              <a:ext uri="{FF2B5EF4-FFF2-40B4-BE49-F238E27FC236}">
                <a16:creationId xmlns:a16="http://schemas.microsoft.com/office/drawing/2014/main" id="{6E1EEEAD-F7C2-4FF5-A58F-0FF0F45F962F}"/>
              </a:ext>
            </a:extLst>
          </p:cNvPr>
          <p:cNvCxnSpPr>
            <a:stCxn id="9" idx="3"/>
            <a:endCxn id="14" idx="1"/>
          </p:cNvCxnSpPr>
          <p:nvPr/>
        </p:nvCxnSpPr>
        <p:spPr>
          <a:xfrm>
            <a:off x="3146775" y="1398922"/>
            <a:ext cx="9062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연결선: 꺾임 23">
            <a:extLst>
              <a:ext uri="{FF2B5EF4-FFF2-40B4-BE49-F238E27FC236}">
                <a16:creationId xmlns:a16="http://schemas.microsoft.com/office/drawing/2014/main" id="{719ACD4C-21B6-4596-8CAD-80AC75D78F80}"/>
              </a:ext>
            </a:extLst>
          </p:cNvPr>
          <p:cNvCxnSpPr>
            <a:stCxn id="9" idx="3"/>
            <a:endCxn id="13" idx="1"/>
          </p:cNvCxnSpPr>
          <p:nvPr/>
        </p:nvCxnSpPr>
        <p:spPr>
          <a:xfrm>
            <a:off x="3146775" y="1398922"/>
            <a:ext cx="939772" cy="8400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연결선: 꺾임 25">
            <a:extLst>
              <a:ext uri="{FF2B5EF4-FFF2-40B4-BE49-F238E27FC236}">
                <a16:creationId xmlns:a16="http://schemas.microsoft.com/office/drawing/2014/main" id="{8A80059F-9A7A-49CC-874A-A9C2423DAEF4}"/>
              </a:ext>
            </a:extLst>
          </p:cNvPr>
          <p:cNvCxnSpPr>
            <a:cxnSpLocks/>
            <a:stCxn id="6" idx="3"/>
            <a:endCxn id="7" idx="1"/>
          </p:cNvCxnSpPr>
          <p:nvPr/>
        </p:nvCxnSpPr>
        <p:spPr>
          <a:xfrm>
            <a:off x="1304621" y="1392609"/>
            <a:ext cx="949487" cy="14253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8" name="연결선: 꺾임 27">
            <a:extLst>
              <a:ext uri="{FF2B5EF4-FFF2-40B4-BE49-F238E27FC236}">
                <a16:creationId xmlns:a16="http://schemas.microsoft.com/office/drawing/2014/main" id="{836B8A8A-3789-4281-A9F1-6E7783ABB6E5}"/>
              </a:ext>
            </a:extLst>
          </p:cNvPr>
          <p:cNvCxnSpPr>
            <a:cxnSpLocks/>
            <a:stCxn id="6" idx="3"/>
            <a:endCxn id="8" idx="1"/>
          </p:cNvCxnSpPr>
          <p:nvPr/>
        </p:nvCxnSpPr>
        <p:spPr>
          <a:xfrm>
            <a:off x="1304621" y="1392609"/>
            <a:ext cx="949487" cy="257171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BB9545-10E6-4A5D-A870-5D6E1760E48E}"/>
              </a:ext>
            </a:extLst>
          </p:cNvPr>
          <p:cNvCxnSpPr>
            <a:stCxn id="8" idx="3"/>
            <a:endCxn id="17" idx="1"/>
          </p:cNvCxnSpPr>
          <p:nvPr/>
        </p:nvCxnSpPr>
        <p:spPr>
          <a:xfrm>
            <a:off x="3477005" y="3964325"/>
            <a:ext cx="623843" cy="82113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2" name="연결선: 꺾임 31">
            <a:extLst>
              <a:ext uri="{FF2B5EF4-FFF2-40B4-BE49-F238E27FC236}">
                <a16:creationId xmlns:a16="http://schemas.microsoft.com/office/drawing/2014/main" id="{86A60222-DEF6-4F03-8C85-9C541F8D2142}"/>
              </a:ext>
            </a:extLst>
          </p:cNvPr>
          <p:cNvCxnSpPr>
            <a:stCxn id="8" idx="3"/>
            <a:endCxn id="18" idx="1"/>
          </p:cNvCxnSpPr>
          <p:nvPr/>
        </p:nvCxnSpPr>
        <p:spPr>
          <a:xfrm>
            <a:off x="3477005" y="3964325"/>
            <a:ext cx="623843" cy="164227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4" name="직선 화살표 연결선 33">
            <a:extLst>
              <a:ext uri="{FF2B5EF4-FFF2-40B4-BE49-F238E27FC236}">
                <a16:creationId xmlns:a16="http://schemas.microsoft.com/office/drawing/2014/main" id="{A1F5FCAF-7A61-404E-A993-AC3C00A3588D}"/>
              </a:ext>
            </a:extLst>
          </p:cNvPr>
          <p:cNvCxnSpPr>
            <a:stCxn id="8" idx="3"/>
            <a:endCxn id="16" idx="1"/>
          </p:cNvCxnSpPr>
          <p:nvPr/>
        </p:nvCxnSpPr>
        <p:spPr>
          <a:xfrm>
            <a:off x="3477005" y="3964325"/>
            <a:ext cx="6095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직사각형 35">
            <a:extLst>
              <a:ext uri="{FF2B5EF4-FFF2-40B4-BE49-F238E27FC236}">
                <a16:creationId xmlns:a16="http://schemas.microsoft.com/office/drawing/2014/main" id="{0701D303-52B3-48A6-88C9-B739D8291E68}"/>
              </a:ext>
            </a:extLst>
          </p:cNvPr>
          <p:cNvSpPr/>
          <p:nvPr/>
        </p:nvSpPr>
        <p:spPr>
          <a:xfrm>
            <a:off x="6384032" y="1190932"/>
            <a:ext cx="897253" cy="40951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메인</a:t>
            </a:r>
          </a:p>
        </p:txBody>
      </p:sp>
      <p:sp>
        <p:nvSpPr>
          <p:cNvPr id="37" name="직사각형 36">
            <a:extLst>
              <a:ext uri="{FF2B5EF4-FFF2-40B4-BE49-F238E27FC236}">
                <a16:creationId xmlns:a16="http://schemas.microsoft.com/office/drawing/2014/main" id="{BFD7EA24-CEBC-4AB7-B473-F83650632F99}"/>
              </a:ext>
            </a:extLst>
          </p:cNvPr>
          <p:cNvSpPr/>
          <p:nvPr/>
        </p:nvSpPr>
        <p:spPr>
          <a:xfrm>
            <a:off x="8230773" y="4803313"/>
            <a:ext cx="1031610"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낚시터</a:t>
            </a:r>
          </a:p>
        </p:txBody>
      </p:sp>
      <p:sp>
        <p:nvSpPr>
          <p:cNvPr id="38" name="직사각형 37">
            <a:extLst>
              <a:ext uri="{FF2B5EF4-FFF2-40B4-BE49-F238E27FC236}">
                <a16:creationId xmlns:a16="http://schemas.microsoft.com/office/drawing/2014/main" id="{AE81CF49-B80D-44FA-84B0-7CA194D9E712}"/>
              </a:ext>
            </a:extLst>
          </p:cNvPr>
          <p:cNvSpPr/>
          <p:nvPr/>
        </p:nvSpPr>
        <p:spPr>
          <a:xfrm>
            <a:off x="8230771" y="1226936"/>
            <a:ext cx="103161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a:solidFill>
                  <a:schemeClr val="tx1"/>
                </a:solidFill>
              </a:rPr>
              <a:t>낚시정보</a:t>
            </a:r>
            <a:endParaRPr lang="en-US" altLang="ko-KR" sz="1600" dirty="0">
              <a:solidFill>
                <a:schemeClr val="tx1"/>
              </a:solidFill>
            </a:endParaRPr>
          </a:p>
        </p:txBody>
      </p:sp>
      <p:sp>
        <p:nvSpPr>
          <p:cNvPr id="39" name="직사각형 38">
            <a:extLst>
              <a:ext uri="{FF2B5EF4-FFF2-40B4-BE49-F238E27FC236}">
                <a16:creationId xmlns:a16="http://schemas.microsoft.com/office/drawing/2014/main" id="{9E7B06E5-5211-4B0F-9530-666EA3621DFF}"/>
              </a:ext>
            </a:extLst>
          </p:cNvPr>
          <p:cNvSpPr/>
          <p:nvPr/>
        </p:nvSpPr>
        <p:spPr>
          <a:xfrm>
            <a:off x="10063211" y="2067009"/>
            <a:ext cx="10554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선상낚시</a:t>
            </a:r>
            <a:endParaRPr lang="en-US" altLang="ko-KR" sz="1600" dirty="0">
              <a:solidFill>
                <a:schemeClr val="tx1"/>
              </a:solidFill>
            </a:endParaRPr>
          </a:p>
        </p:txBody>
      </p:sp>
      <p:sp>
        <p:nvSpPr>
          <p:cNvPr id="40" name="직사각형 39">
            <a:extLst>
              <a:ext uri="{FF2B5EF4-FFF2-40B4-BE49-F238E27FC236}">
                <a16:creationId xmlns:a16="http://schemas.microsoft.com/office/drawing/2014/main" id="{571F05F0-BDBC-4DB1-BFA0-EC4D70B1076F}"/>
              </a:ext>
            </a:extLst>
          </p:cNvPr>
          <p:cNvSpPr/>
          <p:nvPr/>
        </p:nvSpPr>
        <p:spPr>
          <a:xfrm>
            <a:off x="10029670" y="1226936"/>
            <a:ext cx="10851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루어낚시</a:t>
            </a:r>
            <a:endParaRPr lang="en-US" altLang="ko-KR" sz="1600" dirty="0">
              <a:solidFill>
                <a:schemeClr val="tx1"/>
              </a:solidFill>
            </a:endParaRPr>
          </a:p>
        </p:txBody>
      </p:sp>
      <p:cxnSp>
        <p:nvCxnSpPr>
          <p:cNvPr id="41" name="직선 화살표 연결선 40">
            <a:extLst>
              <a:ext uri="{FF2B5EF4-FFF2-40B4-BE49-F238E27FC236}">
                <a16:creationId xmlns:a16="http://schemas.microsoft.com/office/drawing/2014/main" id="{4BDE6DFA-5336-44CF-98F7-EB207C6ED57C}"/>
              </a:ext>
            </a:extLst>
          </p:cNvPr>
          <p:cNvCxnSpPr>
            <a:cxnSpLocks/>
            <a:stCxn id="36" idx="3"/>
            <a:endCxn id="38" idx="1"/>
          </p:cNvCxnSpPr>
          <p:nvPr/>
        </p:nvCxnSpPr>
        <p:spPr>
          <a:xfrm>
            <a:off x="7281285" y="1395690"/>
            <a:ext cx="949486" cy="9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직선 화살표 연결선 41">
            <a:extLst>
              <a:ext uri="{FF2B5EF4-FFF2-40B4-BE49-F238E27FC236}">
                <a16:creationId xmlns:a16="http://schemas.microsoft.com/office/drawing/2014/main" id="{F82CE7A3-9D59-488B-BC5D-E84CD77419D4}"/>
              </a:ext>
            </a:extLst>
          </p:cNvPr>
          <p:cNvCxnSpPr>
            <a:cxnSpLocks/>
            <a:stCxn id="38" idx="3"/>
            <a:endCxn id="40" idx="1"/>
          </p:cNvCxnSpPr>
          <p:nvPr/>
        </p:nvCxnSpPr>
        <p:spPr>
          <a:xfrm>
            <a:off x="9262382" y="1405083"/>
            <a:ext cx="7672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연결선: 꺾임 42">
            <a:extLst>
              <a:ext uri="{FF2B5EF4-FFF2-40B4-BE49-F238E27FC236}">
                <a16:creationId xmlns:a16="http://schemas.microsoft.com/office/drawing/2014/main" id="{5E4DF9A7-3937-4AD1-9A5E-A47711CC4E9E}"/>
              </a:ext>
            </a:extLst>
          </p:cNvPr>
          <p:cNvCxnSpPr>
            <a:cxnSpLocks/>
            <a:stCxn id="38" idx="3"/>
            <a:endCxn id="39" idx="1"/>
          </p:cNvCxnSpPr>
          <p:nvPr/>
        </p:nvCxnSpPr>
        <p:spPr>
          <a:xfrm>
            <a:off x="9262382" y="1405083"/>
            <a:ext cx="800829" cy="8400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4" name="연결선: 꺾임 43">
            <a:extLst>
              <a:ext uri="{FF2B5EF4-FFF2-40B4-BE49-F238E27FC236}">
                <a16:creationId xmlns:a16="http://schemas.microsoft.com/office/drawing/2014/main" id="{B6953B57-C7D0-4A6E-922E-10FC995230FB}"/>
              </a:ext>
            </a:extLst>
          </p:cNvPr>
          <p:cNvCxnSpPr>
            <a:cxnSpLocks/>
            <a:stCxn id="36" idx="3"/>
            <a:endCxn id="37" idx="1"/>
          </p:cNvCxnSpPr>
          <p:nvPr/>
        </p:nvCxnSpPr>
        <p:spPr>
          <a:xfrm>
            <a:off x="7281285" y="1395690"/>
            <a:ext cx="949488" cy="358577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45" name="직사각형 44">
            <a:extLst>
              <a:ext uri="{FF2B5EF4-FFF2-40B4-BE49-F238E27FC236}">
                <a16:creationId xmlns:a16="http://schemas.microsoft.com/office/drawing/2014/main" id="{E2AFCBCF-28C4-4A92-9D97-C0C047524AA7}"/>
              </a:ext>
            </a:extLst>
          </p:cNvPr>
          <p:cNvSpPr/>
          <p:nvPr/>
        </p:nvSpPr>
        <p:spPr>
          <a:xfrm>
            <a:off x="10077513" y="2907082"/>
            <a:ext cx="10554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찌낚시</a:t>
            </a:r>
            <a:endParaRPr lang="en-US" altLang="ko-KR" sz="1600" dirty="0">
              <a:solidFill>
                <a:schemeClr val="tx1"/>
              </a:solidFill>
            </a:endParaRPr>
          </a:p>
        </p:txBody>
      </p:sp>
      <p:sp>
        <p:nvSpPr>
          <p:cNvPr id="46" name="직사각형 45">
            <a:extLst>
              <a:ext uri="{FF2B5EF4-FFF2-40B4-BE49-F238E27FC236}">
                <a16:creationId xmlns:a16="http://schemas.microsoft.com/office/drawing/2014/main" id="{868B19BE-B765-4F5A-BFDE-D8BEF23F8610}"/>
              </a:ext>
            </a:extLst>
          </p:cNvPr>
          <p:cNvSpPr/>
          <p:nvPr/>
        </p:nvSpPr>
        <p:spPr>
          <a:xfrm>
            <a:off x="10077513" y="3747155"/>
            <a:ext cx="10554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민물낚시</a:t>
            </a:r>
            <a:endParaRPr lang="en-US" altLang="ko-KR" sz="1600" dirty="0">
              <a:solidFill>
                <a:schemeClr val="tx1"/>
              </a:solidFill>
            </a:endParaRPr>
          </a:p>
        </p:txBody>
      </p:sp>
      <p:sp>
        <p:nvSpPr>
          <p:cNvPr id="47" name="직사각형 46">
            <a:extLst>
              <a:ext uri="{FF2B5EF4-FFF2-40B4-BE49-F238E27FC236}">
                <a16:creationId xmlns:a16="http://schemas.microsoft.com/office/drawing/2014/main" id="{965AE056-3923-4778-8241-FD15B9315B0B}"/>
              </a:ext>
            </a:extLst>
          </p:cNvPr>
          <p:cNvSpPr/>
          <p:nvPr/>
        </p:nvSpPr>
        <p:spPr>
          <a:xfrm>
            <a:off x="10063211" y="5664994"/>
            <a:ext cx="10554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포인트</a:t>
            </a:r>
            <a:endParaRPr lang="en-US" altLang="ko-KR" sz="1600" dirty="0">
              <a:solidFill>
                <a:schemeClr val="tx1"/>
              </a:solidFill>
            </a:endParaRPr>
          </a:p>
        </p:txBody>
      </p:sp>
      <p:sp>
        <p:nvSpPr>
          <p:cNvPr id="48" name="직사각형 47">
            <a:extLst>
              <a:ext uri="{FF2B5EF4-FFF2-40B4-BE49-F238E27FC236}">
                <a16:creationId xmlns:a16="http://schemas.microsoft.com/office/drawing/2014/main" id="{1B13F0DA-BDC5-4554-92D2-B5036ECEA0E9}"/>
              </a:ext>
            </a:extLst>
          </p:cNvPr>
          <p:cNvSpPr/>
          <p:nvPr/>
        </p:nvSpPr>
        <p:spPr>
          <a:xfrm>
            <a:off x="10033630" y="4803313"/>
            <a:ext cx="1085106"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유료터</a:t>
            </a:r>
            <a:endParaRPr lang="en-US" altLang="ko-KR" sz="1600" dirty="0">
              <a:solidFill>
                <a:schemeClr val="tx1"/>
              </a:solidFill>
            </a:endParaRPr>
          </a:p>
        </p:txBody>
      </p:sp>
      <p:cxnSp>
        <p:nvCxnSpPr>
          <p:cNvPr id="49" name="직선 화살표 연결선 48">
            <a:extLst>
              <a:ext uri="{FF2B5EF4-FFF2-40B4-BE49-F238E27FC236}">
                <a16:creationId xmlns:a16="http://schemas.microsoft.com/office/drawing/2014/main" id="{FC0A1118-E343-4DE5-BD9B-4CAB616C5945}"/>
              </a:ext>
            </a:extLst>
          </p:cNvPr>
          <p:cNvCxnSpPr>
            <a:cxnSpLocks/>
            <a:stCxn id="37" idx="3"/>
            <a:endCxn id="48" idx="1"/>
          </p:cNvCxnSpPr>
          <p:nvPr/>
        </p:nvCxnSpPr>
        <p:spPr>
          <a:xfrm>
            <a:off x="9262383" y="4981460"/>
            <a:ext cx="771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연결선: 꺾임 49">
            <a:extLst>
              <a:ext uri="{FF2B5EF4-FFF2-40B4-BE49-F238E27FC236}">
                <a16:creationId xmlns:a16="http://schemas.microsoft.com/office/drawing/2014/main" id="{F44E0F85-D051-409C-9B68-2AC08475AD89}"/>
              </a:ext>
            </a:extLst>
          </p:cNvPr>
          <p:cNvCxnSpPr>
            <a:cxnSpLocks/>
            <a:stCxn id="37" idx="3"/>
            <a:endCxn id="47" idx="1"/>
          </p:cNvCxnSpPr>
          <p:nvPr/>
        </p:nvCxnSpPr>
        <p:spPr>
          <a:xfrm>
            <a:off x="9262383" y="4981460"/>
            <a:ext cx="800828" cy="86168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1" name="연결선: 꺾임 50">
            <a:extLst>
              <a:ext uri="{FF2B5EF4-FFF2-40B4-BE49-F238E27FC236}">
                <a16:creationId xmlns:a16="http://schemas.microsoft.com/office/drawing/2014/main" id="{D05EC711-4699-49F4-B8D5-933DB99176D9}"/>
              </a:ext>
            </a:extLst>
          </p:cNvPr>
          <p:cNvCxnSpPr>
            <a:stCxn id="38" idx="3"/>
            <a:endCxn id="45" idx="1"/>
          </p:cNvCxnSpPr>
          <p:nvPr/>
        </p:nvCxnSpPr>
        <p:spPr>
          <a:xfrm>
            <a:off x="9262382" y="1405083"/>
            <a:ext cx="815131" cy="168014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2" name="연결선: 꺾임 51">
            <a:extLst>
              <a:ext uri="{FF2B5EF4-FFF2-40B4-BE49-F238E27FC236}">
                <a16:creationId xmlns:a16="http://schemas.microsoft.com/office/drawing/2014/main" id="{87D107EA-7ED3-4B7B-ABB5-5F6E264FB355}"/>
              </a:ext>
            </a:extLst>
          </p:cNvPr>
          <p:cNvCxnSpPr>
            <a:stCxn id="38" idx="3"/>
            <a:endCxn id="46" idx="1"/>
          </p:cNvCxnSpPr>
          <p:nvPr/>
        </p:nvCxnSpPr>
        <p:spPr>
          <a:xfrm>
            <a:off x="9262382" y="1405083"/>
            <a:ext cx="815131" cy="252021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773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6" name="직사각형 5">
            <a:extLst>
              <a:ext uri="{FF2B5EF4-FFF2-40B4-BE49-F238E27FC236}">
                <a16:creationId xmlns:a16="http://schemas.microsoft.com/office/drawing/2014/main" id="{1AEBFBC6-487E-4DC6-AD54-83B5CA31D8A6}"/>
              </a:ext>
            </a:extLst>
          </p:cNvPr>
          <p:cNvSpPr/>
          <p:nvPr/>
        </p:nvSpPr>
        <p:spPr>
          <a:xfrm>
            <a:off x="407892" y="1210227"/>
            <a:ext cx="885885" cy="40476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메인</a:t>
            </a:r>
          </a:p>
        </p:txBody>
      </p:sp>
      <p:sp>
        <p:nvSpPr>
          <p:cNvPr id="7" name="직사각형 6">
            <a:extLst>
              <a:ext uri="{FF2B5EF4-FFF2-40B4-BE49-F238E27FC236}">
                <a16:creationId xmlns:a16="http://schemas.microsoft.com/office/drawing/2014/main" id="{A4D6D266-89F3-4849-AA6B-EBBE7DA87C08}"/>
              </a:ext>
            </a:extLst>
          </p:cNvPr>
          <p:cNvSpPr/>
          <p:nvPr/>
        </p:nvSpPr>
        <p:spPr>
          <a:xfrm>
            <a:off x="2257702" y="4797152"/>
            <a:ext cx="1030837"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낚시터</a:t>
            </a:r>
          </a:p>
        </p:txBody>
      </p:sp>
      <p:sp>
        <p:nvSpPr>
          <p:cNvPr id="9" name="직사각형 8">
            <a:extLst>
              <a:ext uri="{FF2B5EF4-FFF2-40B4-BE49-F238E27FC236}">
                <a16:creationId xmlns:a16="http://schemas.microsoft.com/office/drawing/2014/main" id="{18F8C16A-4B30-45E0-9A90-FB4BE9E481FD}"/>
              </a:ext>
            </a:extLst>
          </p:cNvPr>
          <p:cNvSpPr/>
          <p:nvPr/>
        </p:nvSpPr>
        <p:spPr>
          <a:xfrm>
            <a:off x="2257701" y="1220775"/>
            <a:ext cx="1030838"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a:solidFill>
                  <a:schemeClr val="tx1"/>
                </a:solidFill>
              </a:rPr>
              <a:t>낚시정보</a:t>
            </a:r>
            <a:endParaRPr lang="en-US" altLang="ko-KR" sz="1600" dirty="0">
              <a:solidFill>
                <a:schemeClr val="tx1"/>
              </a:solidFill>
            </a:endParaRPr>
          </a:p>
        </p:txBody>
      </p:sp>
      <p:sp>
        <p:nvSpPr>
          <p:cNvPr id="13" name="직사각형 12">
            <a:extLst>
              <a:ext uri="{FF2B5EF4-FFF2-40B4-BE49-F238E27FC236}">
                <a16:creationId xmlns:a16="http://schemas.microsoft.com/office/drawing/2014/main" id="{6F6D6BDC-C5B5-4486-A3CA-8B25529F2402}"/>
              </a:ext>
            </a:extLst>
          </p:cNvPr>
          <p:cNvSpPr/>
          <p:nvPr/>
        </p:nvSpPr>
        <p:spPr>
          <a:xfrm>
            <a:off x="4090140" y="2060848"/>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선상낚시</a:t>
            </a:r>
            <a:endParaRPr lang="en-US" altLang="ko-KR" sz="1600" dirty="0">
              <a:solidFill>
                <a:schemeClr val="tx1"/>
              </a:solidFill>
            </a:endParaRPr>
          </a:p>
        </p:txBody>
      </p:sp>
      <p:sp>
        <p:nvSpPr>
          <p:cNvPr id="14" name="직사각형 13">
            <a:extLst>
              <a:ext uri="{FF2B5EF4-FFF2-40B4-BE49-F238E27FC236}">
                <a16:creationId xmlns:a16="http://schemas.microsoft.com/office/drawing/2014/main" id="{EF003302-FF3A-423A-9776-CFAA7C5782E3}"/>
              </a:ext>
            </a:extLst>
          </p:cNvPr>
          <p:cNvSpPr/>
          <p:nvPr/>
        </p:nvSpPr>
        <p:spPr>
          <a:xfrm>
            <a:off x="4056599" y="1220775"/>
            <a:ext cx="1084293"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루어낚시</a:t>
            </a:r>
            <a:endParaRPr lang="en-US" altLang="ko-KR" sz="1600" dirty="0">
              <a:solidFill>
                <a:schemeClr val="tx1"/>
              </a:solidFill>
            </a:endParaRPr>
          </a:p>
        </p:txBody>
      </p:sp>
      <p:cxnSp>
        <p:nvCxnSpPr>
          <p:cNvPr id="4" name="직선 화살표 연결선 3">
            <a:extLst>
              <a:ext uri="{FF2B5EF4-FFF2-40B4-BE49-F238E27FC236}">
                <a16:creationId xmlns:a16="http://schemas.microsoft.com/office/drawing/2014/main" id="{2CB434FD-3F06-4B53-8CF7-888833C87CC3}"/>
              </a:ext>
            </a:extLst>
          </p:cNvPr>
          <p:cNvCxnSpPr>
            <a:cxnSpLocks/>
            <a:stCxn id="6" idx="3"/>
            <a:endCxn id="9" idx="1"/>
          </p:cNvCxnSpPr>
          <p:nvPr/>
        </p:nvCxnSpPr>
        <p:spPr>
          <a:xfrm flipV="1">
            <a:off x="1293777" y="1405157"/>
            <a:ext cx="963924" cy="7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직선 화살표 연결선 20">
            <a:extLst>
              <a:ext uri="{FF2B5EF4-FFF2-40B4-BE49-F238E27FC236}">
                <a16:creationId xmlns:a16="http://schemas.microsoft.com/office/drawing/2014/main" id="{6E1EEEAD-F7C2-4FF5-A58F-0FF0F45F962F}"/>
              </a:ext>
            </a:extLst>
          </p:cNvPr>
          <p:cNvCxnSpPr>
            <a:cxnSpLocks/>
            <a:stCxn id="9" idx="3"/>
            <a:endCxn id="14" idx="1"/>
          </p:cNvCxnSpPr>
          <p:nvPr/>
        </p:nvCxnSpPr>
        <p:spPr>
          <a:xfrm>
            <a:off x="3288539" y="1405157"/>
            <a:ext cx="7680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연결선: 꺾임 23">
            <a:extLst>
              <a:ext uri="{FF2B5EF4-FFF2-40B4-BE49-F238E27FC236}">
                <a16:creationId xmlns:a16="http://schemas.microsoft.com/office/drawing/2014/main" id="{719ACD4C-21B6-4596-8CAD-80AC75D78F80}"/>
              </a:ext>
            </a:extLst>
          </p:cNvPr>
          <p:cNvCxnSpPr>
            <a:cxnSpLocks/>
            <a:stCxn id="9" idx="3"/>
            <a:endCxn id="13" idx="1"/>
          </p:cNvCxnSpPr>
          <p:nvPr/>
        </p:nvCxnSpPr>
        <p:spPr>
          <a:xfrm>
            <a:off x="3288539" y="1405157"/>
            <a:ext cx="801601" cy="8400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연결선: 꺾임 25">
            <a:extLst>
              <a:ext uri="{FF2B5EF4-FFF2-40B4-BE49-F238E27FC236}">
                <a16:creationId xmlns:a16="http://schemas.microsoft.com/office/drawing/2014/main" id="{8A80059F-9A7A-49CC-874A-A9C2423DAEF4}"/>
              </a:ext>
            </a:extLst>
          </p:cNvPr>
          <p:cNvCxnSpPr>
            <a:cxnSpLocks/>
            <a:stCxn id="6" idx="3"/>
            <a:endCxn id="7" idx="1"/>
          </p:cNvCxnSpPr>
          <p:nvPr/>
        </p:nvCxnSpPr>
        <p:spPr>
          <a:xfrm>
            <a:off x="1293777" y="1412611"/>
            <a:ext cx="963925" cy="356892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9" name="직사각형 28">
            <a:extLst>
              <a:ext uri="{FF2B5EF4-FFF2-40B4-BE49-F238E27FC236}">
                <a16:creationId xmlns:a16="http://schemas.microsoft.com/office/drawing/2014/main" id="{7238528A-CD65-404A-9845-BEE82AEDA472}"/>
              </a:ext>
            </a:extLst>
          </p:cNvPr>
          <p:cNvSpPr/>
          <p:nvPr/>
        </p:nvSpPr>
        <p:spPr>
          <a:xfrm>
            <a:off x="4104442" y="2900921"/>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찌낚시</a:t>
            </a:r>
            <a:endParaRPr lang="en-US" altLang="ko-KR" sz="1600" dirty="0">
              <a:solidFill>
                <a:schemeClr val="tx1"/>
              </a:solidFill>
            </a:endParaRPr>
          </a:p>
        </p:txBody>
      </p:sp>
      <p:sp>
        <p:nvSpPr>
          <p:cNvPr id="31" name="직사각형 30">
            <a:extLst>
              <a:ext uri="{FF2B5EF4-FFF2-40B4-BE49-F238E27FC236}">
                <a16:creationId xmlns:a16="http://schemas.microsoft.com/office/drawing/2014/main" id="{7236019F-FDDB-4F03-B962-6AA416BD7816}"/>
              </a:ext>
            </a:extLst>
          </p:cNvPr>
          <p:cNvSpPr/>
          <p:nvPr/>
        </p:nvSpPr>
        <p:spPr>
          <a:xfrm>
            <a:off x="4104442" y="3740994"/>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민물낚시</a:t>
            </a:r>
            <a:endParaRPr lang="en-US" altLang="ko-KR" sz="1600" dirty="0">
              <a:solidFill>
                <a:schemeClr val="tx1"/>
              </a:solidFill>
            </a:endParaRPr>
          </a:p>
        </p:txBody>
      </p:sp>
      <p:sp>
        <p:nvSpPr>
          <p:cNvPr id="35" name="직사각형 34">
            <a:extLst>
              <a:ext uri="{FF2B5EF4-FFF2-40B4-BE49-F238E27FC236}">
                <a16:creationId xmlns:a16="http://schemas.microsoft.com/office/drawing/2014/main" id="{5C5E5066-306E-41F0-ABDD-73E12BAE4E13}"/>
              </a:ext>
            </a:extLst>
          </p:cNvPr>
          <p:cNvSpPr/>
          <p:nvPr/>
        </p:nvSpPr>
        <p:spPr>
          <a:xfrm>
            <a:off x="4090140" y="5658833"/>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포인트</a:t>
            </a:r>
            <a:endParaRPr lang="en-US" altLang="ko-KR" sz="1600" dirty="0">
              <a:solidFill>
                <a:schemeClr val="tx1"/>
              </a:solidFill>
            </a:endParaRPr>
          </a:p>
        </p:txBody>
      </p:sp>
      <p:sp>
        <p:nvSpPr>
          <p:cNvPr id="36" name="직사각형 35">
            <a:extLst>
              <a:ext uri="{FF2B5EF4-FFF2-40B4-BE49-F238E27FC236}">
                <a16:creationId xmlns:a16="http://schemas.microsoft.com/office/drawing/2014/main" id="{4EDB707A-4854-4177-A210-92A6C0A19EC0}"/>
              </a:ext>
            </a:extLst>
          </p:cNvPr>
          <p:cNvSpPr/>
          <p:nvPr/>
        </p:nvSpPr>
        <p:spPr>
          <a:xfrm>
            <a:off x="4056599" y="4797152"/>
            <a:ext cx="1084293"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a:solidFill>
                  <a:schemeClr val="tx1"/>
                </a:solidFill>
              </a:rPr>
              <a:t>유료터</a:t>
            </a:r>
            <a:endParaRPr lang="en-US" altLang="ko-KR" sz="1600" dirty="0">
              <a:solidFill>
                <a:schemeClr val="tx1"/>
              </a:solidFill>
            </a:endParaRPr>
          </a:p>
        </p:txBody>
      </p:sp>
      <p:cxnSp>
        <p:nvCxnSpPr>
          <p:cNvPr id="37" name="직선 화살표 연결선 36">
            <a:extLst>
              <a:ext uri="{FF2B5EF4-FFF2-40B4-BE49-F238E27FC236}">
                <a16:creationId xmlns:a16="http://schemas.microsoft.com/office/drawing/2014/main" id="{799B5640-72D8-4530-8B9A-3C94A1702448}"/>
              </a:ext>
            </a:extLst>
          </p:cNvPr>
          <p:cNvCxnSpPr>
            <a:cxnSpLocks/>
            <a:stCxn id="7" idx="3"/>
            <a:endCxn id="36" idx="1"/>
          </p:cNvCxnSpPr>
          <p:nvPr/>
        </p:nvCxnSpPr>
        <p:spPr>
          <a:xfrm>
            <a:off x="3288539" y="4981534"/>
            <a:ext cx="7680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연결선: 꺾임 37">
            <a:extLst>
              <a:ext uri="{FF2B5EF4-FFF2-40B4-BE49-F238E27FC236}">
                <a16:creationId xmlns:a16="http://schemas.microsoft.com/office/drawing/2014/main" id="{04EBE5D2-D6AA-48ED-B85E-5BA496F4CB96}"/>
              </a:ext>
            </a:extLst>
          </p:cNvPr>
          <p:cNvCxnSpPr>
            <a:cxnSpLocks/>
            <a:stCxn id="7" idx="3"/>
            <a:endCxn id="35" idx="1"/>
          </p:cNvCxnSpPr>
          <p:nvPr/>
        </p:nvCxnSpPr>
        <p:spPr>
          <a:xfrm>
            <a:off x="3288539" y="4981534"/>
            <a:ext cx="801601" cy="86168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9" name="연결선: 꺾임 38">
            <a:extLst>
              <a:ext uri="{FF2B5EF4-FFF2-40B4-BE49-F238E27FC236}">
                <a16:creationId xmlns:a16="http://schemas.microsoft.com/office/drawing/2014/main" id="{E4EC6C29-BBB4-4590-87A5-501FEC6123BB}"/>
              </a:ext>
            </a:extLst>
          </p:cNvPr>
          <p:cNvCxnSpPr>
            <a:stCxn id="9" idx="3"/>
            <a:endCxn id="29" idx="1"/>
          </p:cNvCxnSpPr>
          <p:nvPr/>
        </p:nvCxnSpPr>
        <p:spPr>
          <a:xfrm>
            <a:off x="3288539" y="1405157"/>
            <a:ext cx="815903" cy="168014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1" name="연결선: 꺾임 40">
            <a:extLst>
              <a:ext uri="{FF2B5EF4-FFF2-40B4-BE49-F238E27FC236}">
                <a16:creationId xmlns:a16="http://schemas.microsoft.com/office/drawing/2014/main" id="{ED0EAAF7-6B01-4C39-B61D-F8751854A423}"/>
              </a:ext>
            </a:extLst>
          </p:cNvPr>
          <p:cNvCxnSpPr>
            <a:stCxn id="9" idx="3"/>
            <a:endCxn id="31" idx="1"/>
          </p:cNvCxnSpPr>
          <p:nvPr/>
        </p:nvCxnSpPr>
        <p:spPr>
          <a:xfrm>
            <a:off x="3288539" y="1405157"/>
            <a:ext cx="815903" cy="252021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42" name="직사각형 41">
            <a:extLst>
              <a:ext uri="{FF2B5EF4-FFF2-40B4-BE49-F238E27FC236}">
                <a16:creationId xmlns:a16="http://schemas.microsoft.com/office/drawing/2014/main" id="{DD227205-5731-4A18-891E-AC3476BC2268}"/>
              </a:ext>
            </a:extLst>
          </p:cNvPr>
          <p:cNvSpPr/>
          <p:nvPr/>
        </p:nvSpPr>
        <p:spPr>
          <a:xfrm>
            <a:off x="6096000" y="1202773"/>
            <a:ext cx="885885" cy="40476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메인</a:t>
            </a:r>
          </a:p>
        </p:txBody>
      </p:sp>
      <p:sp>
        <p:nvSpPr>
          <p:cNvPr id="43" name="직사각형 42">
            <a:extLst>
              <a:ext uri="{FF2B5EF4-FFF2-40B4-BE49-F238E27FC236}">
                <a16:creationId xmlns:a16="http://schemas.microsoft.com/office/drawing/2014/main" id="{86630C1C-4094-44A3-9C1E-E90B24AC2684}"/>
              </a:ext>
            </a:extLst>
          </p:cNvPr>
          <p:cNvSpPr/>
          <p:nvPr/>
        </p:nvSpPr>
        <p:spPr>
          <a:xfrm>
            <a:off x="7962583" y="3740413"/>
            <a:ext cx="1030837"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커뮤니티</a:t>
            </a:r>
          </a:p>
        </p:txBody>
      </p:sp>
      <p:sp>
        <p:nvSpPr>
          <p:cNvPr id="44" name="직사각형 43">
            <a:extLst>
              <a:ext uri="{FF2B5EF4-FFF2-40B4-BE49-F238E27FC236}">
                <a16:creationId xmlns:a16="http://schemas.microsoft.com/office/drawing/2014/main" id="{E1D3B6FA-4D9F-4C4F-B6CC-87B932B9BC8F}"/>
              </a:ext>
            </a:extLst>
          </p:cNvPr>
          <p:cNvSpPr/>
          <p:nvPr/>
        </p:nvSpPr>
        <p:spPr>
          <a:xfrm>
            <a:off x="7952216" y="1220775"/>
            <a:ext cx="1030838"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낚시용품</a:t>
            </a:r>
            <a:endParaRPr lang="en-US" altLang="ko-KR" sz="1600" dirty="0">
              <a:solidFill>
                <a:schemeClr val="tx1"/>
              </a:solidFill>
            </a:endParaRPr>
          </a:p>
        </p:txBody>
      </p:sp>
      <p:sp>
        <p:nvSpPr>
          <p:cNvPr id="45" name="직사각형 44">
            <a:extLst>
              <a:ext uri="{FF2B5EF4-FFF2-40B4-BE49-F238E27FC236}">
                <a16:creationId xmlns:a16="http://schemas.microsoft.com/office/drawing/2014/main" id="{83682420-CD8B-4950-ACD4-677240AF9D66}"/>
              </a:ext>
            </a:extLst>
          </p:cNvPr>
          <p:cNvSpPr/>
          <p:nvPr/>
        </p:nvSpPr>
        <p:spPr>
          <a:xfrm>
            <a:off x="9784655" y="2060848"/>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중고장터</a:t>
            </a:r>
            <a:endParaRPr lang="en-US" altLang="ko-KR" sz="1600" dirty="0">
              <a:solidFill>
                <a:schemeClr val="tx1"/>
              </a:solidFill>
            </a:endParaRPr>
          </a:p>
        </p:txBody>
      </p:sp>
      <p:sp>
        <p:nvSpPr>
          <p:cNvPr id="46" name="직사각형 45">
            <a:extLst>
              <a:ext uri="{FF2B5EF4-FFF2-40B4-BE49-F238E27FC236}">
                <a16:creationId xmlns:a16="http://schemas.microsoft.com/office/drawing/2014/main" id="{79B5B5CF-E5C6-4641-B70F-A07F6B24952E}"/>
              </a:ext>
            </a:extLst>
          </p:cNvPr>
          <p:cNvSpPr/>
          <p:nvPr/>
        </p:nvSpPr>
        <p:spPr>
          <a:xfrm>
            <a:off x="9751114" y="1220775"/>
            <a:ext cx="1084293"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낚싯대</a:t>
            </a:r>
            <a:endParaRPr lang="en-US" altLang="ko-KR" sz="1600" dirty="0">
              <a:solidFill>
                <a:schemeClr val="tx1"/>
              </a:solidFill>
            </a:endParaRPr>
          </a:p>
        </p:txBody>
      </p:sp>
      <p:cxnSp>
        <p:nvCxnSpPr>
          <p:cNvPr id="47" name="직선 화살표 연결선 46">
            <a:extLst>
              <a:ext uri="{FF2B5EF4-FFF2-40B4-BE49-F238E27FC236}">
                <a16:creationId xmlns:a16="http://schemas.microsoft.com/office/drawing/2014/main" id="{E46B02CA-57B8-475F-A5EA-CE4521AF5F28}"/>
              </a:ext>
            </a:extLst>
          </p:cNvPr>
          <p:cNvCxnSpPr>
            <a:cxnSpLocks/>
            <a:stCxn id="42" idx="3"/>
            <a:endCxn id="44" idx="1"/>
          </p:cNvCxnSpPr>
          <p:nvPr/>
        </p:nvCxnSpPr>
        <p:spPr>
          <a:xfrm>
            <a:off x="6981885" y="1405157"/>
            <a:ext cx="9703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직선 화살표 연결선 47">
            <a:extLst>
              <a:ext uri="{FF2B5EF4-FFF2-40B4-BE49-F238E27FC236}">
                <a16:creationId xmlns:a16="http://schemas.microsoft.com/office/drawing/2014/main" id="{145E761F-EC1B-4FAC-8A3A-B0BCB825EDC9}"/>
              </a:ext>
            </a:extLst>
          </p:cNvPr>
          <p:cNvCxnSpPr>
            <a:cxnSpLocks/>
            <a:stCxn id="44" idx="3"/>
            <a:endCxn id="46" idx="1"/>
          </p:cNvCxnSpPr>
          <p:nvPr/>
        </p:nvCxnSpPr>
        <p:spPr>
          <a:xfrm>
            <a:off x="8983054" y="1405157"/>
            <a:ext cx="7680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연결선: 꺾임 48">
            <a:extLst>
              <a:ext uri="{FF2B5EF4-FFF2-40B4-BE49-F238E27FC236}">
                <a16:creationId xmlns:a16="http://schemas.microsoft.com/office/drawing/2014/main" id="{D2809C03-CDB4-42A8-8820-94863C4956DE}"/>
              </a:ext>
            </a:extLst>
          </p:cNvPr>
          <p:cNvCxnSpPr>
            <a:cxnSpLocks/>
            <a:stCxn id="44" idx="3"/>
            <a:endCxn id="45" idx="1"/>
          </p:cNvCxnSpPr>
          <p:nvPr/>
        </p:nvCxnSpPr>
        <p:spPr>
          <a:xfrm>
            <a:off x="8983054" y="1405157"/>
            <a:ext cx="801601" cy="8400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0" name="연결선: 꺾임 49">
            <a:extLst>
              <a:ext uri="{FF2B5EF4-FFF2-40B4-BE49-F238E27FC236}">
                <a16:creationId xmlns:a16="http://schemas.microsoft.com/office/drawing/2014/main" id="{B6211F64-5E2B-484F-9B29-57EC90BF2598}"/>
              </a:ext>
            </a:extLst>
          </p:cNvPr>
          <p:cNvCxnSpPr>
            <a:cxnSpLocks/>
            <a:stCxn id="42" idx="3"/>
            <a:endCxn id="43" idx="1"/>
          </p:cNvCxnSpPr>
          <p:nvPr/>
        </p:nvCxnSpPr>
        <p:spPr>
          <a:xfrm>
            <a:off x="6981885" y="1405157"/>
            <a:ext cx="980698" cy="2519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1" name="직사각형 50">
            <a:extLst>
              <a:ext uri="{FF2B5EF4-FFF2-40B4-BE49-F238E27FC236}">
                <a16:creationId xmlns:a16="http://schemas.microsoft.com/office/drawing/2014/main" id="{A9F5AB09-2067-4DF4-A04A-A33B534326A8}"/>
              </a:ext>
            </a:extLst>
          </p:cNvPr>
          <p:cNvSpPr/>
          <p:nvPr/>
        </p:nvSpPr>
        <p:spPr>
          <a:xfrm>
            <a:off x="9798957" y="2900921"/>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공동구매</a:t>
            </a:r>
            <a:endParaRPr lang="en-US" altLang="ko-KR" sz="1600" dirty="0">
              <a:solidFill>
                <a:schemeClr val="tx1"/>
              </a:solidFill>
            </a:endParaRPr>
          </a:p>
        </p:txBody>
      </p:sp>
      <p:sp>
        <p:nvSpPr>
          <p:cNvPr id="53" name="직사각형 52">
            <a:extLst>
              <a:ext uri="{FF2B5EF4-FFF2-40B4-BE49-F238E27FC236}">
                <a16:creationId xmlns:a16="http://schemas.microsoft.com/office/drawing/2014/main" id="{E8C0A2AD-1E35-453F-9A6F-17D158DAFD07}"/>
              </a:ext>
            </a:extLst>
          </p:cNvPr>
          <p:cNvSpPr/>
          <p:nvPr/>
        </p:nvSpPr>
        <p:spPr>
          <a:xfrm>
            <a:off x="9795021" y="4602094"/>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지역별</a:t>
            </a:r>
            <a:endParaRPr lang="en-US" altLang="ko-KR" sz="1600" dirty="0">
              <a:solidFill>
                <a:schemeClr val="tx1"/>
              </a:solidFill>
            </a:endParaRPr>
          </a:p>
        </p:txBody>
      </p:sp>
      <p:sp>
        <p:nvSpPr>
          <p:cNvPr id="54" name="직사각형 53">
            <a:extLst>
              <a:ext uri="{FF2B5EF4-FFF2-40B4-BE49-F238E27FC236}">
                <a16:creationId xmlns:a16="http://schemas.microsoft.com/office/drawing/2014/main" id="{7B441AE8-CBFF-4713-956D-7451CD4B3044}"/>
              </a:ext>
            </a:extLst>
          </p:cNvPr>
          <p:cNvSpPr/>
          <p:nvPr/>
        </p:nvSpPr>
        <p:spPr>
          <a:xfrm>
            <a:off x="9753104" y="3742094"/>
            <a:ext cx="1226383"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a:solidFill>
                  <a:schemeClr val="tx1"/>
                </a:solidFill>
              </a:rPr>
              <a:t>자유게시판</a:t>
            </a:r>
            <a:endParaRPr lang="en-US" altLang="ko-KR" sz="1600" dirty="0">
              <a:solidFill>
                <a:schemeClr val="tx1"/>
              </a:solidFill>
            </a:endParaRPr>
          </a:p>
        </p:txBody>
      </p:sp>
      <p:cxnSp>
        <p:nvCxnSpPr>
          <p:cNvPr id="55" name="직선 화살표 연결선 54">
            <a:extLst>
              <a:ext uri="{FF2B5EF4-FFF2-40B4-BE49-F238E27FC236}">
                <a16:creationId xmlns:a16="http://schemas.microsoft.com/office/drawing/2014/main" id="{E65EACC5-1E21-4420-89B8-98E1BDCDE219}"/>
              </a:ext>
            </a:extLst>
          </p:cNvPr>
          <p:cNvCxnSpPr>
            <a:cxnSpLocks/>
            <a:stCxn id="43" idx="3"/>
            <a:endCxn id="54" idx="1"/>
          </p:cNvCxnSpPr>
          <p:nvPr/>
        </p:nvCxnSpPr>
        <p:spPr>
          <a:xfrm>
            <a:off x="8993420" y="3924795"/>
            <a:ext cx="759684" cy="1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연결선: 꺾임 55">
            <a:extLst>
              <a:ext uri="{FF2B5EF4-FFF2-40B4-BE49-F238E27FC236}">
                <a16:creationId xmlns:a16="http://schemas.microsoft.com/office/drawing/2014/main" id="{15842A74-761D-43D9-8C72-92B4108409F3}"/>
              </a:ext>
            </a:extLst>
          </p:cNvPr>
          <p:cNvCxnSpPr>
            <a:cxnSpLocks/>
            <a:stCxn id="43" idx="3"/>
            <a:endCxn id="53" idx="1"/>
          </p:cNvCxnSpPr>
          <p:nvPr/>
        </p:nvCxnSpPr>
        <p:spPr>
          <a:xfrm>
            <a:off x="8993420" y="3924795"/>
            <a:ext cx="801601" cy="86168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7" name="연결선: 꺾임 56">
            <a:extLst>
              <a:ext uri="{FF2B5EF4-FFF2-40B4-BE49-F238E27FC236}">
                <a16:creationId xmlns:a16="http://schemas.microsoft.com/office/drawing/2014/main" id="{D459AA00-B5AA-4EA4-8640-F30F8DA7A6B4}"/>
              </a:ext>
            </a:extLst>
          </p:cNvPr>
          <p:cNvCxnSpPr>
            <a:stCxn id="44" idx="3"/>
            <a:endCxn id="51" idx="1"/>
          </p:cNvCxnSpPr>
          <p:nvPr/>
        </p:nvCxnSpPr>
        <p:spPr>
          <a:xfrm>
            <a:off x="8983054" y="1405157"/>
            <a:ext cx="815903" cy="168014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0" name="직사각형 59">
            <a:extLst>
              <a:ext uri="{FF2B5EF4-FFF2-40B4-BE49-F238E27FC236}">
                <a16:creationId xmlns:a16="http://schemas.microsoft.com/office/drawing/2014/main" id="{AAC6C169-6754-40B9-B875-75224DCE2526}"/>
              </a:ext>
            </a:extLst>
          </p:cNvPr>
          <p:cNvSpPr/>
          <p:nvPr/>
        </p:nvSpPr>
        <p:spPr>
          <a:xfrm>
            <a:off x="9804857" y="5436500"/>
            <a:ext cx="1054615" cy="3687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건의사항</a:t>
            </a:r>
            <a:endParaRPr lang="en-US" altLang="ko-KR" sz="1600" dirty="0">
              <a:solidFill>
                <a:schemeClr val="tx1"/>
              </a:solidFill>
            </a:endParaRPr>
          </a:p>
        </p:txBody>
      </p:sp>
      <p:cxnSp>
        <p:nvCxnSpPr>
          <p:cNvPr id="63" name="연결선: 꺾임 62">
            <a:extLst>
              <a:ext uri="{FF2B5EF4-FFF2-40B4-BE49-F238E27FC236}">
                <a16:creationId xmlns:a16="http://schemas.microsoft.com/office/drawing/2014/main" id="{DE51AACB-0080-4C99-83EC-43142E498C6B}"/>
              </a:ext>
            </a:extLst>
          </p:cNvPr>
          <p:cNvCxnSpPr>
            <a:stCxn id="43" idx="3"/>
            <a:endCxn id="60" idx="1"/>
          </p:cNvCxnSpPr>
          <p:nvPr/>
        </p:nvCxnSpPr>
        <p:spPr>
          <a:xfrm>
            <a:off x="8993420" y="3924795"/>
            <a:ext cx="811437" cy="169608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498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2538377837"/>
              </p:ext>
            </p:extLst>
          </p:nvPr>
        </p:nvGraphicFramePr>
        <p:xfrm>
          <a:off x="1127449" y="1340768"/>
          <a:ext cx="9721079" cy="453746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508870">
                  <a:extLst>
                    <a:ext uri="{9D8B030D-6E8A-4147-A177-3AD203B41FA5}">
                      <a16:colId xmlns:a16="http://schemas.microsoft.com/office/drawing/2014/main" val="20001"/>
                    </a:ext>
                  </a:extLst>
                </a:gridCol>
                <a:gridCol w="1508870">
                  <a:extLst>
                    <a:ext uri="{9D8B030D-6E8A-4147-A177-3AD203B41FA5}">
                      <a16:colId xmlns:a16="http://schemas.microsoft.com/office/drawing/2014/main" val="20002"/>
                    </a:ext>
                  </a:extLst>
                </a:gridCol>
                <a:gridCol w="1508870">
                  <a:extLst>
                    <a:ext uri="{9D8B030D-6E8A-4147-A177-3AD203B41FA5}">
                      <a16:colId xmlns:a16="http://schemas.microsoft.com/office/drawing/2014/main" val="20004"/>
                    </a:ext>
                  </a:extLst>
                </a:gridCol>
                <a:gridCol w="4302354">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메인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전체메인</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err="1">
                          <a:solidFill>
                            <a:schemeClr val="tx1"/>
                          </a:solidFill>
                          <a:latin typeface="+mn-ea"/>
                          <a:ea typeface="+mn-ea"/>
                        </a:rPr>
                        <a:t>어종판별</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어종판별</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err="1">
                          <a:solidFill>
                            <a:schemeClr val="tx1"/>
                          </a:solidFill>
                          <a:latin typeface="+mn-ea"/>
                          <a:ea typeface="+mn-ea"/>
                        </a:rPr>
                        <a:t>낚시가는길</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낚시가는길에</a:t>
                      </a:r>
                      <a:r>
                        <a:rPr lang="ko-KR" altLang="en-US" sz="1200" dirty="0">
                          <a:solidFill>
                            <a:schemeClr val="tx1"/>
                          </a:solidFill>
                        </a:rPr>
                        <a:t> 필요한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날씨정보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날씨정보제공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교통정보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교통정보제공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조황문의를</a:t>
                      </a:r>
                      <a:r>
                        <a:rPr lang="ko-KR" altLang="en-US" sz="1200" dirty="0">
                          <a:solidFill>
                            <a:schemeClr val="tx1"/>
                          </a:solidFill>
                        </a:rPr>
                        <a:t> 위한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r h="321340">
                <a:tc>
                  <a:txBody>
                    <a:bodyPr/>
                    <a:lstStyle/>
                    <a:p>
                      <a:pPr algn="ctr" latinLnBrk="1"/>
                      <a:r>
                        <a:rPr lang="en-US" altLang="ko-KR" sz="1200" dirty="0">
                          <a:solidFill>
                            <a:schemeClr val="tx1"/>
                          </a:solidFill>
                          <a:latin typeface="+mn-ea"/>
                          <a:ea typeface="+mn-ea"/>
                        </a:rPr>
                        <a:t>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낚시정보</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낚시에 관한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10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루어낚시</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루어낚시</a:t>
                      </a:r>
                      <a:r>
                        <a:rPr lang="ko-KR" altLang="en-US" sz="1200" dirty="0">
                          <a:solidFill>
                            <a:schemeClr val="tx1"/>
                          </a:solidFill>
                        </a:rPr>
                        <a:t>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r h="321340">
                <a:tc>
                  <a:txBody>
                    <a:bodyPr/>
                    <a:lstStyle/>
                    <a:p>
                      <a:pPr algn="ctr" latinLnBrk="1"/>
                      <a:r>
                        <a:rPr lang="en-US" altLang="ko-KR" sz="1200" dirty="0">
                          <a:solidFill>
                            <a:schemeClr val="tx1"/>
                          </a:solidFill>
                          <a:latin typeface="+mn-ea"/>
                          <a:ea typeface="+mn-ea"/>
                        </a:rPr>
                        <a:t>11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선상낚시</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선상낚시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6109449"/>
                  </a:ext>
                </a:extLst>
              </a:tr>
              <a:tr h="321340">
                <a:tc>
                  <a:txBody>
                    <a:bodyPr/>
                    <a:lstStyle/>
                    <a:p>
                      <a:pPr algn="ctr" latinLnBrk="1"/>
                      <a:r>
                        <a:rPr lang="en-US" altLang="ko-KR" sz="1200" dirty="0">
                          <a:solidFill>
                            <a:schemeClr val="tx1"/>
                          </a:solidFill>
                          <a:latin typeface="+mn-ea"/>
                          <a:ea typeface="+mn-ea"/>
                        </a:rPr>
                        <a:t>12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찌낚시</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찌낚시</a:t>
                      </a:r>
                      <a:r>
                        <a:rPr lang="ko-KR" altLang="en-US" sz="1200" dirty="0">
                          <a:solidFill>
                            <a:schemeClr val="tx1"/>
                          </a:solidFill>
                        </a:rPr>
                        <a:t>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2858825"/>
                  </a:ext>
                </a:extLst>
              </a:tr>
              <a:tr h="321340">
                <a:tc>
                  <a:txBody>
                    <a:bodyPr/>
                    <a:lstStyle/>
                    <a:p>
                      <a:pPr algn="ctr" latinLnBrk="1"/>
                      <a:r>
                        <a:rPr lang="en-US" altLang="ko-KR" sz="1200" dirty="0">
                          <a:solidFill>
                            <a:schemeClr val="tx1"/>
                          </a:solidFill>
                          <a:latin typeface="+mn-ea"/>
                          <a:ea typeface="+mn-ea"/>
                        </a:rPr>
                        <a:t>13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민물낚시</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민물낚시 설명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16423499"/>
                  </a:ext>
                </a:extLst>
              </a:tr>
            </a:tbl>
          </a:graphicData>
        </a:graphic>
      </p:graphicFrame>
    </p:spTree>
    <p:extLst>
      <p:ext uri="{BB962C8B-B14F-4D97-AF65-F5344CB8AC3E}">
        <p14:creationId xmlns:p14="http://schemas.microsoft.com/office/powerpoint/2010/main" val="43257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1047262265"/>
              </p:ext>
            </p:extLst>
          </p:nvPr>
        </p:nvGraphicFramePr>
        <p:xfrm>
          <a:off x="1127448" y="1329578"/>
          <a:ext cx="9721079" cy="2941950"/>
        </p:xfrm>
        <a:graphic>
          <a:graphicData uri="http://schemas.openxmlformats.org/drawingml/2006/table">
            <a:tbl>
              <a:tblPr>
                <a:tableStyleId>{5C22544A-7EE6-4342-B048-85BDC9FD1C3A}</a:tableStyleId>
              </a:tblPr>
              <a:tblGrid>
                <a:gridCol w="936104">
                  <a:extLst>
                    <a:ext uri="{9D8B030D-6E8A-4147-A177-3AD203B41FA5}">
                      <a16:colId xmlns:a16="http://schemas.microsoft.com/office/drawing/2014/main" val="20000"/>
                    </a:ext>
                  </a:extLst>
                </a:gridCol>
                <a:gridCol w="1488165">
                  <a:extLst>
                    <a:ext uri="{9D8B030D-6E8A-4147-A177-3AD203B41FA5}">
                      <a16:colId xmlns:a16="http://schemas.microsoft.com/office/drawing/2014/main" val="20001"/>
                    </a:ext>
                  </a:extLst>
                </a:gridCol>
                <a:gridCol w="1488165">
                  <a:extLst>
                    <a:ext uri="{9D8B030D-6E8A-4147-A177-3AD203B41FA5}">
                      <a16:colId xmlns:a16="http://schemas.microsoft.com/office/drawing/2014/main" val="20002"/>
                    </a:ext>
                  </a:extLst>
                </a:gridCol>
                <a:gridCol w="1488165">
                  <a:extLst>
                    <a:ext uri="{9D8B030D-6E8A-4147-A177-3AD203B41FA5}">
                      <a16:colId xmlns:a16="http://schemas.microsoft.com/office/drawing/2014/main" val="20004"/>
                    </a:ext>
                  </a:extLst>
                </a:gridCol>
                <a:gridCol w="4320480">
                  <a:extLst>
                    <a:ext uri="{9D8B030D-6E8A-4147-A177-3AD203B41FA5}">
                      <a16:colId xmlns:a16="http://schemas.microsoft.com/office/drawing/2014/main" val="20005"/>
                    </a:ext>
                  </a:extLst>
                </a:gridCol>
              </a:tblGrid>
              <a:tr h="37123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r>
                        <a:rPr lang="ko-KR" altLang="en-US" sz="1200" dirty="0">
                          <a:solidFill>
                            <a:schemeClr val="tx1"/>
                          </a:solidFill>
                        </a:rPr>
                        <a:t>낚시용품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낚시용품에 관한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15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낚싯대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브랜드별 낚싯대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16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중고장터</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 중고장터</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17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공동구매</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낚시용품 공동구매</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18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커뮤니티</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커뮤니티</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19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자유게시판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사람들이 글을 남길 수 있는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20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 자유게시판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21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건의사항</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관리자에게 건의사항을 남기는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bl>
          </a:graphicData>
        </a:graphic>
      </p:graphicFrame>
    </p:spTree>
    <p:extLst>
      <p:ext uri="{BB962C8B-B14F-4D97-AF65-F5344CB8AC3E}">
        <p14:creationId xmlns:p14="http://schemas.microsoft.com/office/powerpoint/2010/main" val="80927424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4067</TotalTime>
  <Words>868</Words>
  <Application>Microsoft Office PowerPoint</Application>
  <PresentationFormat>와이드스크린</PresentationFormat>
  <Paragraphs>332</Paragraphs>
  <Slides>17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SF Pro Text Medium</vt:lpstr>
      <vt:lpstr>SF Pro Text Regular</vt:lpstr>
      <vt:lpstr>맑은 고딕</vt:lpstr>
      <vt:lpstr>Arial</vt:lpstr>
      <vt:lpstr>Office 테마</vt:lpstr>
      <vt:lpstr>Fish Book</vt:lpstr>
      <vt:lpstr>목차</vt:lpstr>
      <vt:lpstr>1. 개정이력</vt:lpstr>
      <vt:lpstr>2. 서비스 개요</vt:lpstr>
      <vt:lpstr>2. 서비스 개요</vt:lpstr>
      <vt:lpstr>3. 구조</vt:lpstr>
      <vt:lpstr>3. 구조</vt:lpstr>
      <vt:lpstr>3. 구조</vt:lpstr>
      <vt:lpstr>3. 구조</vt:lpstr>
      <vt:lpstr>3. 구조</vt:lpstr>
      <vt:lpstr>3. 구조</vt:lpstr>
      <vt:lpstr>3. 구조</vt:lpstr>
      <vt:lpstr>3. 구조</vt:lpstr>
      <vt:lpstr>4. 정책문서</vt:lpstr>
      <vt:lpstr>5. 화면 작성</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박정훈박정훈</cp:lastModifiedBy>
  <cp:revision>136</cp:revision>
  <cp:lastPrinted>2019-05-29T05:54:36Z</cp:lastPrinted>
  <dcterms:created xsi:type="dcterms:W3CDTF">2019-03-11T07:43:12Z</dcterms:created>
  <dcterms:modified xsi:type="dcterms:W3CDTF">2020-04-01T16:52:43Z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