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8" r:id="rId3"/>
    <p:sldId id="272" r:id="rId4"/>
    <p:sldId id="269" r:id="rId5"/>
    <p:sldId id="270" r:id="rId6"/>
    <p:sldId id="257" r:id="rId7"/>
    <p:sldId id="276" r:id="rId8"/>
    <p:sldId id="277" r:id="rId9"/>
    <p:sldId id="265" r:id="rId10"/>
    <p:sldId id="278" r:id="rId11"/>
    <p:sldId id="279" r:id="rId12"/>
    <p:sldId id="282" r:id="rId13"/>
    <p:sldId id="266" r:id="rId14"/>
    <p:sldId id="273" r:id="rId15"/>
    <p:sldId id="261" r:id="rId16"/>
    <p:sldId id="264" r:id="rId17"/>
    <p:sldId id="262" r:id="rId18"/>
    <p:sldId id="274" r:id="rId19"/>
  </p:sldIdLst>
  <p:sldSz cx="12192000" cy="6858000"/>
  <p:notesSz cx="6877050" cy="93154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9B58F1-9070-4AFA-9E1C-A53AEEA0693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3F02495-296F-4B3E-9406-6B2440B45EB6}">
      <dgm:prSet phldrT="[텍스트]"/>
      <dgm:spPr/>
      <dgm:t>
        <a:bodyPr/>
        <a:lstStyle/>
        <a:p>
          <a:pPr latinLnBrk="1"/>
          <a:r>
            <a:rPr lang="ko-KR" altLang="en-US" smtClean="0"/>
            <a:t>각반회장을 통해 교내학생들에게 팔찌배포</a:t>
          </a:r>
          <a:endParaRPr lang="ko-KR" altLang="en-US"/>
        </a:p>
      </dgm:t>
    </dgm:pt>
    <dgm:pt modelId="{3EA3BFFA-F09F-4D12-9F47-1A790F1D61A8}" type="parTrans" cxnId="{3E2AAFCB-CA70-4742-B044-1D689E3F79FF}">
      <dgm:prSet/>
      <dgm:spPr/>
      <dgm:t>
        <a:bodyPr/>
        <a:lstStyle/>
        <a:p>
          <a:pPr latinLnBrk="1"/>
          <a:endParaRPr lang="ko-KR" altLang="en-US"/>
        </a:p>
      </dgm:t>
    </dgm:pt>
    <dgm:pt modelId="{3502FD9A-7AB0-4933-9687-BED3A13945BE}" type="sibTrans" cxnId="{3E2AAFCB-CA70-4742-B044-1D689E3F79FF}">
      <dgm:prSet/>
      <dgm:spPr/>
      <dgm:t>
        <a:bodyPr/>
        <a:lstStyle/>
        <a:p>
          <a:pPr latinLnBrk="1"/>
          <a:endParaRPr lang="ko-KR" altLang="en-US"/>
        </a:p>
      </dgm:t>
    </dgm:pt>
    <dgm:pt modelId="{14641348-E982-4A51-9010-90E9ECC14990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F1E9256F-E674-44F0-B884-B86E01CD0600}" type="parTrans" cxnId="{E84EE506-0334-4071-9B2E-1C73679762FD}">
      <dgm:prSet/>
      <dgm:spPr/>
      <dgm:t>
        <a:bodyPr/>
        <a:lstStyle/>
        <a:p>
          <a:pPr latinLnBrk="1"/>
          <a:endParaRPr lang="ko-KR" altLang="en-US"/>
        </a:p>
      </dgm:t>
    </dgm:pt>
    <dgm:pt modelId="{5013FEA6-9D2E-4931-8FB3-117818B5F5BC}" type="sibTrans" cxnId="{E84EE506-0334-4071-9B2E-1C73679762FD}">
      <dgm:prSet/>
      <dgm:spPr/>
      <dgm:t>
        <a:bodyPr/>
        <a:lstStyle/>
        <a:p>
          <a:pPr latinLnBrk="1"/>
          <a:endParaRPr lang="ko-KR" altLang="en-US"/>
        </a:p>
      </dgm:t>
    </dgm:pt>
    <dgm:pt modelId="{3FFEB38B-DDA6-41E9-B047-55EA91068D22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09B9A4CD-B3DF-4819-96FF-FABB8E49F634}" type="parTrans" cxnId="{A032CA75-A4BE-44EB-8DC0-4B4BA08D726F}">
      <dgm:prSet/>
      <dgm:spPr/>
      <dgm:t>
        <a:bodyPr/>
        <a:lstStyle/>
        <a:p>
          <a:pPr latinLnBrk="1"/>
          <a:endParaRPr lang="ko-KR" altLang="en-US"/>
        </a:p>
      </dgm:t>
    </dgm:pt>
    <dgm:pt modelId="{6C73A03F-9004-4550-8CBD-4574316E9F8C}" type="sibTrans" cxnId="{A032CA75-A4BE-44EB-8DC0-4B4BA08D726F}">
      <dgm:prSet/>
      <dgm:spPr/>
      <dgm:t>
        <a:bodyPr/>
        <a:lstStyle/>
        <a:p>
          <a:pPr latinLnBrk="1"/>
          <a:endParaRPr lang="ko-KR" altLang="en-US"/>
        </a:p>
      </dgm:t>
    </dgm:pt>
    <dgm:pt modelId="{6AD29D81-C8D9-4C63-AD47-D77E8704BC23}">
      <dgm:prSet/>
      <dgm:spPr/>
      <dgm:t>
        <a:bodyPr/>
        <a:lstStyle/>
        <a:p>
          <a:pPr latinLnBrk="1"/>
          <a:r>
            <a:rPr lang="ko-KR" altLang="en-US" smtClean="0"/>
            <a:t>학생들은 팔찌를 이용해 사전충전</a:t>
          </a:r>
          <a:endParaRPr lang="ko-KR" altLang="en-US"/>
        </a:p>
      </dgm:t>
    </dgm:pt>
    <dgm:pt modelId="{A7CE1EB4-5BB9-4FB3-B926-FC668FCF823B}" type="parTrans" cxnId="{37867967-5EAA-4361-96E0-477BBC101FC4}">
      <dgm:prSet/>
      <dgm:spPr/>
      <dgm:t>
        <a:bodyPr/>
        <a:lstStyle/>
        <a:p>
          <a:pPr latinLnBrk="1"/>
          <a:endParaRPr lang="ko-KR" altLang="en-US"/>
        </a:p>
      </dgm:t>
    </dgm:pt>
    <dgm:pt modelId="{23BE743B-B3B7-41A4-BA52-B47AA5146D67}" type="sibTrans" cxnId="{37867967-5EAA-4361-96E0-477BBC101FC4}">
      <dgm:prSet/>
      <dgm:spPr/>
      <dgm:t>
        <a:bodyPr/>
        <a:lstStyle/>
        <a:p>
          <a:pPr latinLnBrk="1"/>
          <a:endParaRPr lang="ko-KR" altLang="en-US"/>
        </a:p>
      </dgm:t>
    </dgm:pt>
    <dgm:pt modelId="{9AB00FBA-D46F-4F07-9F31-C893F1C41C5B}">
      <dgm:prSet/>
      <dgm:spPr/>
      <dgm:t>
        <a:bodyPr/>
        <a:lstStyle/>
        <a:p>
          <a:pPr latinLnBrk="1"/>
          <a:r>
            <a:rPr lang="ko-KR" altLang="en-US" smtClean="0"/>
            <a:t>축제당일 축제시작전 각 교실에서 팔찌를 착용하고 선생님의 확인을 받고 축제에 참여</a:t>
          </a:r>
          <a:endParaRPr lang="ko-KR" altLang="en-US"/>
        </a:p>
      </dgm:t>
    </dgm:pt>
    <dgm:pt modelId="{E6644988-FD63-46A8-87C3-A6D0CFF9FDA4}" type="parTrans" cxnId="{2997101F-E244-45B6-835E-55D6AB5E1D9D}">
      <dgm:prSet/>
      <dgm:spPr/>
      <dgm:t>
        <a:bodyPr/>
        <a:lstStyle/>
        <a:p>
          <a:pPr latinLnBrk="1"/>
          <a:endParaRPr lang="ko-KR" altLang="en-US"/>
        </a:p>
      </dgm:t>
    </dgm:pt>
    <dgm:pt modelId="{E1502D45-DD9C-45C5-A5CC-125C0805326D}" type="sibTrans" cxnId="{2997101F-E244-45B6-835E-55D6AB5E1D9D}">
      <dgm:prSet/>
      <dgm:spPr/>
      <dgm:t>
        <a:bodyPr/>
        <a:lstStyle/>
        <a:p>
          <a:pPr latinLnBrk="1"/>
          <a:endParaRPr lang="ko-KR" altLang="en-US"/>
        </a:p>
      </dgm:t>
    </dgm:pt>
    <dgm:pt modelId="{869B11BF-B8AB-4650-BBDC-25DAAA09AD8A}">
      <dgm:prSet/>
      <dgm:spPr/>
      <dgm:t>
        <a:bodyPr/>
        <a:lstStyle/>
        <a:p>
          <a:pPr latinLnBrk="1"/>
          <a:r>
            <a:rPr lang="ko-KR" altLang="en-US" smtClean="0"/>
            <a:t>각 부스에서 팔찌를 이용해 참여</a:t>
          </a:r>
          <a:endParaRPr lang="ko-KR" altLang="en-US"/>
        </a:p>
      </dgm:t>
    </dgm:pt>
    <dgm:pt modelId="{8143EA7A-BBBD-43DB-8091-EDA6A38ED0D5}" type="parTrans" cxnId="{03803F30-4786-4260-BF21-CE68C9CB49AA}">
      <dgm:prSet/>
      <dgm:spPr/>
      <dgm:t>
        <a:bodyPr/>
        <a:lstStyle/>
        <a:p>
          <a:pPr latinLnBrk="1"/>
          <a:endParaRPr lang="ko-KR" altLang="en-US"/>
        </a:p>
      </dgm:t>
    </dgm:pt>
    <dgm:pt modelId="{D323B3EE-F95C-4C92-A42A-BFC9E17FA4BF}" type="sibTrans" cxnId="{03803F30-4786-4260-BF21-CE68C9CB49AA}">
      <dgm:prSet/>
      <dgm:spPr/>
      <dgm:t>
        <a:bodyPr/>
        <a:lstStyle/>
        <a:p>
          <a:pPr latinLnBrk="1"/>
          <a:endParaRPr lang="ko-KR" altLang="en-US"/>
        </a:p>
      </dgm:t>
    </dgm:pt>
    <dgm:pt modelId="{F4424B68-5195-4553-9EF9-B00D1394288A}">
      <dgm:prSet/>
      <dgm:spPr/>
      <dgm:t>
        <a:bodyPr/>
        <a:lstStyle/>
        <a:p>
          <a:pPr latinLnBrk="1"/>
          <a:r>
            <a:rPr lang="ko-KR" altLang="en-US" smtClean="0"/>
            <a:t>축제종료후 당일 혹은 다음주에 잔액을 환불받는다</a:t>
          </a:r>
          <a:r>
            <a:rPr lang="en-US" altLang="en-US" smtClean="0"/>
            <a:t>.</a:t>
          </a:r>
          <a:endParaRPr lang="ko-KR" altLang="en-US"/>
        </a:p>
      </dgm:t>
    </dgm:pt>
    <dgm:pt modelId="{CE3B7027-C87A-4C01-A78D-0828C881D37C}" type="parTrans" cxnId="{D3EA1DC8-2BF4-408D-B209-C7CB4D392CA9}">
      <dgm:prSet/>
      <dgm:spPr/>
      <dgm:t>
        <a:bodyPr/>
        <a:lstStyle/>
        <a:p>
          <a:pPr latinLnBrk="1"/>
          <a:endParaRPr lang="ko-KR" altLang="en-US"/>
        </a:p>
      </dgm:t>
    </dgm:pt>
    <dgm:pt modelId="{7F56E296-0CCB-4DEB-B5BF-46E6E6EE13A1}" type="sibTrans" cxnId="{D3EA1DC8-2BF4-408D-B209-C7CB4D392CA9}">
      <dgm:prSet/>
      <dgm:spPr/>
      <dgm:t>
        <a:bodyPr/>
        <a:lstStyle/>
        <a:p>
          <a:pPr latinLnBrk="1"/>
          <a:endParaRPr lang="ko-KR" altLang="en-US"/>
        </a:p>
      </dgm:t>
    </dgm:pt>
    <dgm:pt modelId="{15919F13-D35B-4EBC-99A9-3B7FFAEA34C5}">
      <dgm:prSet/>
      <dgm:spPr/>
      <dgm:t>
        <a:bodyPr/>
        <a:lstStyle/>
        <a:p>
          <a:pPr latinLnBrk="1"/>
          <a:endParaRPr lang="ko-KR" altLang="en-US"/>
        </a:p>
      </dgm:t>
    </dgm:pt>
    <dgm:pt modelId="{7472D7EA-D3B5-4DA6-9D51-3188B89857C9}" type="parTrans" cxnId="{E918E346-A34C-40FB-9FE2-39E1647D5ABB}">
      <dgm:prSet/>
      <dgm:spPr/>
      <dgm:t>
        <a:bodyPr/>
        <a:lstStyle/>
        <a:p>
          <a:pPr latinLnBrk="1"/>
          <a:endParaRPr lang="ko-KR" altLang="en-US"/>
        </a:p>
      </dgm:t>
    </dgm:pt>
    <dgm:pt modelId="{2DB97DBE-B34F-4BB8-9719-6F1FFDE926D6}" type="sibTrans" cxnId="{E918E346-A34C-40FB-9FE2-39E1647D5ABB}">
      <dgm:prSet/>
      <dgm:spPr/>
      <dgm:t>
        <a:bodyPr/>
        <a:lstStyle/>
        <a:p>
          <a:pPr latinLnBrk="1"/>
          <a:endParaRPr lang="ko-KR" altLang="en-US"/>
        </a:p>
      </dgm:t>
    </dgm:pt>
    <dgm:pt modelId="{659CA3B6-8A49-4A70-B11B-3742217E8FC2}" type="pres">
      <dgm:prSet presAssocID="{F99B58F1-9070-4AFA-9E1C-A53AEEA0693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79AE40-2E82-4C3A-AFA0-306161AD7D28}" type="pres">
      <dgm:prSet presAssocID="{F99B58F1-9070-4AFA-9E1C-A53AEEA06937}" presName="dummyMaxCanvas" presStyleCnt="0">
        <dgm:presLayoutVars/>
      </dgm:prSet>
      <dgm:spPr/>
    </dgm:pt>
    <dgm:pt modelId="{DC8F496A-E182-43F1-AD5F-854168412FBC}" type="pres">
      <dgm:prSet presAssocID="{F99B58F1-9070-4AFA-9E1C-A53AEEA0693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8F406C-A22F-4C7C-A333-C8B1D250316E}" type="pres">
      <dgm:prSet presAssocID="{F99B58F1-9070-4AFA-9E1C-A53AEEA0693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1E03BE-13BC-4B54-97B6-DF6E6A02BA60}" type="pres">
      <dgm:prSet presAssocID="{F99B58F1-9070-4AFA-9E1C-A53AEEA0693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FA9199-8DA9-4CE5-8F2D-56E50910174D}" type="pres">
      <dgm:prSet presAssocID="{F99B58F1-9070-4AFA-9E1C-A53AEEA0693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FF44E8-30D1-4101-8C24-6547A0B498F8}" type="pres">
      <dgm:prSet presAssocID="{F99B58F1-9070-4AFA-9E1C-A53AEEA0693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868E04-D898-4DAC-92D9-06F33B0435E5}" type="pres">
      <dgm:prSet presAssocID="{F99B58F1-9070-4AFA-9E1C-A53AEEA0693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AA2988-7E52-4B35-88AC-83A8C56787AC}" type="pres">
      <dgm:prSet presAssocID="{F99B58F1-9070-4AFA-9E1C-A53AEEA0693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7717A5-332F-470B-8207-9B97BB472496}" type="pres">
      <dgm:prSet presAssocID="{F99B58F1-9070-4AFA-9E1C-A53AEEA0693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17BDD3-3D02-49EB-961F-D76F2362D082}" type="pres">
      <dgm:prSet presAssocID="{F99B58F1-9070-4AFA-9E1C-A53AEEA0693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DFA9F7-071E-4C69-B328-352513D5323B}" type="pres">
      <dgm:prSet presAssocID="{F99B58F1-9070-4AFA-9E1C-A53AEEA0693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A13A5D-9FA0-4438-B2B6-3F94E180EE20}" type="pres">
      <dgm:prSet presAssocID="{F99B58F1-9070-4AFA-9E1C-A53AEEA0693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8D5AC1-FE35-4FEC-8D4C-3EA622B3889D}" type="pres">
      <dgm:prSet presAssocID="{F99B58F1-9070-4AFA-9E1C-A53AEEA0693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A73EF8-59DE-42D7-A079-C627AA5FFFE3}" type="pres">
      <dgm:prSet presAssocID="{F99B58F1-9070-4AFA-9E1C-A53AEEA0693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C9B104-BE68-49EA-AB59-D4DA5A94C807}" type="pres">
      <dgm:prSet presAssocID="{F99B58F1-9070-4AFA-9E1C-A53AEEA0693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7867967-5EAA-4361-96E0-477BBC101FC4}" srcId="{F99B58F1-9070-4AFA-9E1C-A53AEEA06937}" destId="{6AD29D81-C8D9-4C63-AD47-D77E8704BC23}" srcOrd="1" destOrd="0" parTransId="{A7CE1EB4-5BB9-4FB3-B926-FC668FCF823B}" sibTransId="{23BE743B-B3B7-41A4-BA52-B47AA5146D67}"/>
    <dgm:cxn modelId="{F2D3D73F-BD56-44A4-9037-689D2196220A}" type="presOf" srcId="{63F02495-296F-4B3E-9406-6B2440B45EB6}" destId="{DC8F496A-E182-43F1-AD5F-854168412FBC}" srcOrd="0" destOrd="0" presId="urn:microsoft.com/office/officeart/2005/8/layout/vProcess5"/>
    <dgm:cxn modelId="{44DC2B0C-56BD-4B4E-945D-B1A5F1E8ABEC}" type="presOf" srcId="{9AB00FBA-D46F-4F07-9F31-C893F1C41C5B}" destId="{BE8D5AC1-FE35-4FEC-8D4C-3EA622B3889D}" srcOrd="1" destOrd="0" presId="urn:microsoft.com/office/officeart/2005/8/layout/vProcess5"/>
    <dgm:cxn modelId="{3E702C38-35AC-49DA-9F2A-D6DCB79F7648}" type="presOf" srcId="{869B11BF-B8AB-4650-BBDC-25DAAA09AD8A}" destId="{3DFA9199-8DA9-4CE5-8F2D-56E50910174D}" srcOrd="0" destOrd="0" presId="urn:microsoft.com/office/officeart/2005/8/layout/vProcess5"/>
    <dgm:cxn modelId="{FB6F84F4-D14E-4D94-A207-E3D0B477958E}" type="presOf" srcId="{F4424B68-5195-4553-9EF9-B00D1394288A}" destId="{0EC9B104-BE68-49EA-AB59-D4DA5A94C807}" srcOrd="1" destOrd="0" presId="urn:microsoft.com/office/officeart/2005/8/layout/vProcess5"/>
    <dgm:cxn modelId="{A032CA75-A4BE-44EB-8DC0-4B4BA08D726F}" srcId="{F99B58F1-9070-4AFA-9E1C-A53AEEA06937}" destId="{3FFEB38B-DDA6-41E9-B047-55EA91068D22}" srcOrd="7" destOrd="0" parTransId="{09B9A4CD-B3DF-4819-96FF-FABB8E49F634}" sibTransId="{6C73A03F-9004-4550-8CBD-4574316E9F8C}"/>
    <dgm:cxn modelId="{90C41AB1-09D9-4FEE-B109-9181AB0260B8}" type="presOf" srcId="{6AD29D81-C8D9-4C63-AD47-D77E8704BC23}" destId="{68A13A5D-9FA0-4438-B2B6-3F94E180EE20}" srcOrd="1" destOrd="0" presId="urn:microsoft.com/office/officeart/2005/8/layout/vProcess5"/>
    <dgm:cxn modelId="{5F9580B2-88A9-40F7-9A96-9E76242E137E}" type="presOf" srcId="{D323B3EE-F95C-4C92-A42A-BFC9E17FA4BF}" destId="{2017BDD3-3D02-49EB-961F-D76F2362D082}" srcOrd="0" destOrd="0" presId="urn:microsoft.com/office/officeart/2005/8/layout/vProcess5"/>
    <dgm:cxn modelId="{1CF0D609-133B-4766-BBE1-020C21C8EC8D}" type="presOf" srcId="{9AB00FBA-D46F-4F07-9F31-C893F1C41C5B}" destId="{081E03BE-13BC-4B54-97B6-DF6E6A02BA60}" srcOrd="0" destOrd="0" presId="urn:microsoft.com/office/officeart/2005/8/layout/vProcess5"/>
    <dgm:cxn modelId="{B7C62825-E72C-4276-8379-728FED601EB1}" type="presOf" srcId="{F4424B68-5195-4553-9EF9-B00D1394288A}" destId="{16FF44E8-30D1-4101-8C24-6547A0B498F8}" srcOrd="0" destOrd="0" presId="urn:microsoft.com/office/officeart/2005/8/layout/vProcess5"/>
    <dgm:cxn modelId="{2997101F-E244-45B6-835E-55D6AB5E1D9D}" srcId="{F99B58F1-9070-4AFA-9E1C-A53AEEA06937}" destId="{9AB00FBA-D46F-4F07-9F31-C893F1C41C5B}" srcOrd="2" destOrd="0" parTransId="{E6644988-FD63-46A8-87C3-A6D0CFF9FDA4}" sibTransId="{E1502D45-DD9C-45C5-A5CC-125C0805326D}"/>
    <dgm:cxn modelId="{99B07908-A773-4929-98E3-E2931FB2CE1F}" type="presOf" srcId="{869B11BF-B8AB-4650-BBDC-25DAAA09AD8A}" destId="{E0A73EF8-59DE-42D7-A079-C627AA5FFFE3}" srcOrd="1" destOrd="0" presId="urn:microsoft.com/office/officeart/2005/8/layout/vProcess5"/>
    <dgm:cxn modelId="{82AF0EB0-5583-4453-80EC-6E6D381FBF7C}" type="presOf" srcId="{6AD29D81-C8D9-4C63-AD47-D77E8704BC23}" destId="{518F406C-A22F-4C7C-A333-C8B1D250316E}" srcOrd="0" destOrd="0" presId="urn:microsoft.com/office/officeart/2005/8/layout/vProcess5"/>
    <dgm:cxn modelId="{03803F30-4786-4260-BF21-CE68C9CB49AA}" srcId="{F99B58F1-9070-4AFA-9E1C-A53AEEA06937}" destId="{869B11BF-B8AB-4650-BBDC-25DAAA09AD8A}" srcOrd="3" destOrd="0" parTransId="{8143EA7A-BBBD-43DB-8091-EDA6A38ED0D5}" sibTransId="{D323B3EE-F95C-4C92-A42A-BFC9E17FA4BF}"/>
    <dgm:cxn modelId="{A5D663D5-D9EE-4507-ACB1-F7CE1C9DEF53}" type="presOf" srcId="{63F02495-296F-4B3E-9406-6B2440B45EB6}" destId="{05DFA9F7-071E-4C69-B328-352513D5323B}" srcOrd="1" destOrd="0" presId="urn:microsoft.com/office/officeart/2005/8/layout/vProcess5"/>
    <dgm:cxn modelId="{E84EE506-0334-4071-9B2E-1C73679762FD}" srcId="{F99B58F1-9070-4AFA-9E1C-A53AEEA06937}" destId="{14641348-E982-4A51-9010-90E9ECC14990}" srcOrd="6" destOrd="0" parTransId="{F1E9256F-E674-44F0-B884-B86E01CD0600}" sibTransId="{5013FEA6-9D2E-4931-8FB3-117818B5F5BC}"/>
    <dgm:cxn modelId="{A960634A-83AA-4AD8-B172-1382AE156406}" type="presOf" srcId="{F99B58F1-9070-4AFA-9E1C-A53AEEA06937}" destId="{659CA3B6-8A49-4A70-B11B-3742217E8FC2}" srcOrd="0" destOrd="0" presId="urn:microsoft.com/office/officeart/2005/8/layout/vProcess5"/>
    <dgm:cxn modelId="{D3EA1DC8-2BF4-408D-B209-C7CB4D392CA9}" srcId="{F99B58F1-9070-4AFA-9E1C-A53AEEA06937}" destId="{F4424B68-5195-4553-9EF9-B00D1394288A}" srcOrd="4" destOrd="0" parTransId="{CE3B7027-C87A-4C01-A78D-0828C881D37C}" sibTransId="{7F56E296-0CCB-4DEB-B5BF-46E6E6EE13A1}"/>
    <dgm:cxn modelId="{69361106-A1E8-428C-9180-CF9742F84A7B}" type="presOf" srcId="{23BE743B-B3B7-41A4-BA52-B47AA5146D67}" destId="{3EAA2988-7E52-4B35-88AC-83A8C56787AC}" srcOrd="0" destOrd="0" presId="urn:microsoft.com/office/officeart/2005/8/layout/vProcess5"/>
    <dgm:cxn modelId="{14EA5BD8-A276-4808-8B05-47D388339F4B}" type="presOf" srcId="{3502FD9A-7AB0-4933-9687-BED3A13945BE}" destId="{43868E04-D898-4DAC-92D9-06F33B0435E5}" srcOrd="0" destOrd="0" presId="urn:microsoft.com/office/officeart/2005/8/layout/vProcess5"/>
    <dgm:cxn modelId="{30FBA508-7727-4D26-B8B7-392F6C7D2152}" type="presOf" srcId="{E1502D45-DD9C-45C5-A5CC-125C0805326D}" destId="{CD7717A5-332F-470B-8207-9B97BB472496}" srcOrd="0" destOrd="0" presId="urn:microsoft.com/office/officeart/2005/8/layout/vProcess5"/>
    <dgm:cxn modelId="{3E2AAFCB-CA70-4742-B044-1D689E3F79FF}" srcId="{F99B58F1-9070-4AFA-9E1C-A53AEEA06937}" destId="{63F02495-296F-4B3E-9406-6B2440B45EB6}" srcOrd="0" destOrd="0" parTransId="{3EA3BFFA-F09F-4D12-9F47-1A790F1D61A8}" sibTransId="{3502FD9A-7AB0-4933-9687-BED3A13945BE}"/>
    <dgm:cxn modelId="{E918E346-A34C-40FB-9FE2-39E1647D5ABB}" srcId="{F99B58F1-9070-4AFA-9E1C-A53AEEA06937}" destId="{15919F13-D35B-4EBC-99A9-3B7FFAEA34C5}" srcOrd="5" destOrd="0" parTransId="{7472D7EA-D3B5-4DA6-9D51-3188B89857C9}" sibTransId="{2DB97DBE-B34F-4BB8-9719-6F1FFDE926D6}"/>
    <dgm:cxn modelId="{B94BBF32-F468-4E0C-AA1C-78C958108CC9}" type="presParOf" srcId="{659CA3B6-8A49-4A70-B11B-3742217E8FC2}" destId="{6779AE40-2E82-4C3A-AFA0-306161AD7D28}" srcOrd="0" destOrd="0" presId="urn:microsoft.com/office/officeart/2005/8/layout/vProcess5"/>
    <dgm:cxn modelId="{315CCD9F-1CE2-468A-B8E2-9D51A46FFEE3}" type="presParOf" srcId="{659CA3B6-8A49-4A70-B11B-3742217E8FC2}" destId="{DC8F496A-E182-43F1-AD5F-854168412FBC}" srcOrd="1" destOrd="0" presId="urn:microsoft.com/office/officeart/2005/8/layout/vProcess5"/>
    <dgm:cxn modelId="{9232BE6D-7871-421A-88E1-12D03EA1EFA6}" type="presParOf" srcId="{659CA3B6-8A49-4A70-B11B-3742217E8FC2}" destId="{518F406C-A22F-4C7C-A333-C8B1D250316E}" srcOrd="2" destOrd="0" presId="urn:microsoft.com/office/officeart/2005/8/layout/vProcess5"/>
    <dgm:cxn modelId="{F342666A-895C-4A46-8F78-F068729C1CCB}" type="presParOf" srcId="{659CA3B6-8A49-4A70-B11B-3742217E8FC2}" destId="{081E03BE-13BC-4B54-97B6-DF6E6A02BA60}" srcOrd="3" destOrd="0" presId="urn:microsoft.com/office/officeart/2005/8/layout/vProcess5"/>
    <dgm:cxn modelId="{F70C704F-0D33-4748-BD05-9BF6086A22FC}" type="presParOf" srcId="{659CA3B6-8A49-4A70-B11B-3742217E8FC2}" destId="{3DFA9199-8DA9-4CE5-8F2D-56E50910174D}" srcOrd="4" destOrd="0" presId="urn:microsoft.com/office/officeart/2005/8/layout/vProcess5"/>
    <dgm:cxn modelId="{D12BEC75-63FA-4A39-94AD-CD4CEAF489F3}" type="presParOf" srcId="{659CA3B6-8A49-4A70-B11B-3742217E8FC2}" destId="{16FF44E8-30D1-4101-8C24-6547A0B498F8}" srcOrd="5" destOrd="0" presId="urn:microsoft.com/office/officeart/2005/8/layout/vProcess5"/>
    <dgm:cxn modelId="{B7B7FDBA-CAC1-402C-8E20-89014104B92B}" type="presParOf" srcId="{659CA3B6-8A49-4A70-B11B-3742217E8FC2}" destId="{43868E04-D898-4DAC-92D9-06F33B0435E5}" srcOrd="6" destOrd="0" presId="urn:microsoft.com/office/officeart/2005/8/layout/vProcess5"/>
    <dgm:cxn modelId="{A3640A69-11B4-49DA-9EE2-495A85237CC7}" type="presParOf" srcId="{659CA3B6-8A49-4A70-B11B-3742217E8FC2}" destId="{3EAA2988-7E52-4B35-88AC-83A8C56787AC}" srcOrd="7" destOrd="0" presId="urn:microsoft.com/office/officeart/2005/8/layout/vProcess5"/>
    <dgm:cxn modelId="{0B4338C1-BDB8-47DA-AEAC-07DAB09544B6}" type="presParOf" srcId="{659CA3B6-8A49-4A70-B11B-3742217E8FC2}" destId="{CD7717A5-332F-470B-8207-9B97BB472496}" srcOrd="8" destOrd="0" presId="urn:microsoft.com/office/officeart/2005/8/layout/vProcess5"/>
    <dgm:cxn modelId="{23741FBA-1185-4E53-8AF6-844D79F6E599}" type="presParOf" srcId="{659CA3B6-8A49-4A70-B11B-3742217E8FC2}" destId="{2017BDD3-3D02-49EB-961F-D76F2362D082}" srcOrd="9" destOrd="0" presId="urn:microsoft.com/office/officeart/2005/8/layout/vProcess5"/>
    <dgm:cxn modelId="{23D3941B-C1B7-4C36-97B1-3B34546CF862}" type="presParOf" srcId="{659CA3B6-8A49-4A70-B11B-3742217E8FC2}" destId="{05DFA9F7-071E-4C69-B328-352513D5323B}" srcOrd="10" destOrd="0" presId="urn:microsoft.com/office/officeart/2005/8/layout/vProcess5"/>
    <dgm:cxn modelId="{76E5C842-0174-4CEA-9020-08EAB86814D4}" type="presParOf" srcId="{659CA3B6-8A49-4A70-B11B-3742217E8FC2}" destId="{68A13A5D-9FA0-4438-B2B6-3F94E180EE20}" srcOrd="11" destOrd="0" presId="urn:microsoft.com/office/officeart/2005/8/layout/vProcess5"/>
    <dgm:cxn modelId="{785D1A4D-5906-4F5C-B195-92CAF99A3B75}" type="presParOf" srcId="{659CA3B6-8A49-4A70-B11B-3742217E8FC2}" destId="{BE8D5AC1-FE35-4FEC-8D4C-3EA622B3889D}" srcOrd="12" destOrd="0" presId="urn:microsoft.com/office/officeart/2005/8/layout/vProcess5"/>
    <dgm:cxn modelId="{6FC5440C-8EE7-4DC2-AC19-6D3DBC0B2F14}" type="presParOf" srcId="{659CA3B6-8A49-4A70-B11B-3742217E8FC2}" destId="{E0A73EF8-59DE-42D7-A079-C627AA5FFFE3}" srcOrd="13" destOrd="0" presId="urn:microsoft.com/office/officeart/2005/8/layout/vProcess5"/>
    <dgm:cxn modelId="{EF6E395B-4657-41B7-96EF-3630F3909AD4}" type="presParOf" srcId="{659CA3B6-8A49-4A70-B11B-3742217E8FC2}" destId="{0EC9B104-BE68-49EA-AB59-D4DA5A94C80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9B58F1-9070-4AFA-9E1C-A53AEEA0693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3F02495-296F-4B3E-9406-6B2440B45EB6}">
      <dgm:prSet phldrT="[텍스트]"/>
      <dgm:spPr/>
      <dgm:t>
        <a:bodyPr/>
        <a:lstStyle/>
        <a:p>
          <a:pPr latinLnBrk="1"/>
          <a:r>
            <a:rPr lang="ko-KR" altLang="en-US" dirty="0" smtClean="0"/>
            <a:t>학생증을 지참하여 재발급이 가능한 부스에 방문</a:t>
          </a:r>
          <a:endParaRPr lang="ko-KR" altLang="en-US" dirty="0"/>
        </a:p>
      </dgm:t>
    </dgm:pt>
    <dgm:pt modelId="{3EA3BFFA-F09F-4D12-9F47-1A790F1D61A8}" type="parTrans" cxnId="{3E2AAFCB-CA70-4742-B044-1D689E3F79FF}">
      <dgm:prSet/>
      <dgm:spPr/>
      <dgm:t>
        <a:bodyPr/>
        <a:lstStyle/>
        <a:p>
          <a:pPr latinLnBrk="1"/>
          <a:endParaRPr lang="ko-KR" altLang="en-US"/>
        </a:p>
      </dgm:t>
    </dgm:pt>
    <dgm:pt modelId="{3502FD9A-7AB0-4933-9687-BED3A13945BE}" type="sibTrans" cxnId="{3E2AAFCB-CA70-4742-B044-1D689E3F79FF}">
      <dgm:prSet/>
      <dgm:spPr/>
      <dgm:t>
        <a:bodyPr/>
        <a:lstStyle/>
        <a:p>
          <a:pPr latinLnBrk="1"/>
          <a:endParaRPr lang="ko-KR" altLang="en-US"/>
        </a:p>
      </dgm:t>
    </dgm:pt>
    <dgm:pt modelId="{102D652C-476F-4656-B7AE-203DCFAE7DA2}">
      <dgm:prSet/>
      <dgm:spPr/>
      <dgm:t>
        <a:bodyPr/>
        <a:lstStyle/>
        <a:p>
          <a:pPr latinLnBrk="1"/>
          <a:r>
            <a:rPr lang="ko-KR" altLang="en-US" dirty="0" smtClean="0"/>
            <a:t>학생증을 이용해 본인확인 후 팔찌 재발급</a:t>
          </a:r>
        </a:p>
      </dgm:t>
    </dgm:pt>
    <dgm:pt modelId="{48751891-02AD-4934-B4C9-4FED03AA464E}" type="parTrans" cxnId="{0CF3D74F-56F6-4839-A349-662E0B7A2651}">
      <dgm:prSet/>
      <dgm:spPr/>
      <dgm:t>
        <a:bodyPr/>
        <a:lstStyle/>
        <a:p>
          <a:pPr latinLnBrk="1"/>
          <a:endParaRPr lang="ko-KR" altLang="en-US"/>
        </a:p>
      </dgm:t>
    </dgm:pt>
    <dgm:pt modelId="{16F4A12D-AAE6-4072-8262-FCBA2E20975F}" type="sibTrans" cxnId="{0CF3D74F-56F6-4839-A349-662E0B7A2651}">
      <dgm:prSet/>
      <dgm:spPr/>
      <dgm:t>
        <a:bodyPr/>
        <a:lstStyle/>
        <a:p>
          <a:pPr latinLnBrk="1"/>
          <a:endParaRPr lang="ko-KR" altLang="en-US"/>
        </a:p>
      </dgm:t>
    </dgm:pt>
    <dgm:pt modelId="{BE943AE1-9EA1-4CAA-AD73-6227151C4F23}">
      <dgm:prSet/>
      <dgm:spPr/>
      <dgm:t>
        <a:bodyPr/>
        <a:lstStyle/>
        <a:p>
          <a:pPr latinLnBrk="1"/>
          <a:r>
            <a:rPr lang="ko-KR" altLang="en-US" dirty="0" smtClean="0"/>
            <a:t>팔찌착용확인</a:t>
          </a:r>
        </a:p>
      </dgm:t>
    </dgm:pt>
    <dgm:pt modelId="{49871E20-9F2A-4E24-A436-280D895E85D6}" type="parTrans" cxnId="{043E5929-74B0-4DB1-B687-66F0B73C3DCC}">
      <dgm:prSet/>
      <dgm:spPr/>
      <dgm:t>
        <a:bodyPr/>
        <a:lstStyle/>
        <a:p>
          <a:pPr latinLnBrk="1"/>
          <a:endParaRPr lang="ko-KR" altLang="en-US"/>
        </a:p>
      </dgm:t>
    </dgm:pt>
    <dgm:pt modelId="{D875D6FC-CD3A-4107-A8FD-BC5409DAA8CF}" type="sibTrans" cxnId="{043E5929-74B0-4DB1-B687-66F0B73C3DCC}">
      <dgm:prSet/>
      <dgm:spPr/>
      <dgm:t>
        <a:bodyPr/>
        <a:lstStyle/>
        <a:p>
          <a:pPr latinLnBrk="1"/>
          <a:endParaRPr lang="ko-KR" altLang="en-US"/>
        </a:p>
      </dgm:t>
    </dgm:pt>
    <dgm:pt modelId="{659CA3B6-8A49-4A70-B11B-3742217E8FC2}" type="pres">
      <dgm:prSet presAssocID="{F99B58F1-9070-4AFA-9E1C-A53AEEA0693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79AE40-2E82-4C3A-AFA0-306161AD7D28}" type="pres">
      <dgm:prSet presAssocID="{F99B58F1-9070-4AFA-9E1C-A53AEEA06937}" presName="dummyMaxCanvas" presStyleCnt="0">
        <dgm:presLayoutVars/>
      </dgm:prSet>
      <dgm:spPr/>
    </dgm:pt>
    <dgm:pt modelId="{9D1B7F00-52D0-4720-98F7-CD2B9BDBF097}" type="pres">
      <dgm:prSet presAssocID="{F99B58F1-9070-4AFA-9E1C-A53AEEA0693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703B3E-7CA0-4714-9C29-C99E2B537A34}" type="pres">
      <dgm:prSet presAssocID="{F99B58F1-9070-4AFA-9E1C-A53AEEA0693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3D3BD6-1D33-435B-A8AA-008435ABD9C7}" type="pres">
      <dgm:prSet presAssocID="{F99B58F1-9070-4AFA-9E1C-A53AEEA0693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B15A51-1F40-4ADB-B5B6-1EE3C38F6331}" type="pres">
      <dgm:prSet presAssocID="{F99B58F1-9070-4AFA-9E1C-A53AEEA0693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8B1BEC-F902-465E-8ECB-310B7FE44F89}" type="pres">
      <dgm:prSet presAssocID="{F99B58F1-9070-4AFA-9E1C-A53AEEA0693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1A64FC-3452-42A6-9999-D50AF7E5EA3E}" type="pres">
      <dgm:prSet presAssocID="{F99B58F1-9070-4AFA-9E1C-A53AEEA0693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36326D-1BB7-4624-9474-8C6E0B5CA733}" type="pres">
      <dgm:prSet presAssocID="{F99B58F1-9070-4AFA-9E1C-A53AEEA0693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0AEE01-487D-426A-988B-8373F9BE5AEF}" type="pres">
      <dgm:prSet presAssocID="{F99B58F1-9070-4AFA-9E1C-A53AEEA0693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F1CA867-D772-4E93-BF32-287A2233C995}" type="presOf" srcId="{63F02495-296F-4B3E-9406-6B2440B45EB6}" destId="{9D1B7F00-52D0-4720-98F7-CD2B9BDBF097}" srcOrd="0" destOrd="0" presId="urn:microsoft.com/office/officeart/2005/8/layout/vProcess5"/>
    <dgm:cxn modelId="{992D856F-C0D0-412E-B5FF-BBE81B8E2FC5}" type="presOf" srcId="{BE943AE1-9EA1-4CAA-AD73-6227151C4F23}" destId="{AD0AEE01-487D-426A-988B-8373F9BE5AEF}" srcOrd="1" destOrd="0" presId="urn:microsoft.com/office/officeart/2005/8/layout/vProcess5"/>
    <dgm:cxn modelId="{21E8B90A-8E72-4DC2-92AA-F4DFFD898B0E}" type="presOf" srcId="{BE943AE1-9EA1-4CAA-AD73-6227151C4F23}" destId="{AB3D3BD6-1D33-435B-A8AA-008435ABD9C7}" srcOrd="0" destOrd="0" presId="urn:microsoft.com/office/officeart/2005/8/layout/vProcess5"/>
    <dgm:cxn modelId="{3A69C3F2-E47D-47CF-A900-0FC5250F9DA5}" type="presOf" srcId="{63F02495-296F-4B3E-9406-6B2440B45EB6}" destId="{BC1A64FC-3452-42A6-9999-D50AF7E5EA3E}" srcOrd="1" destOrd="0" presId="urn:microsoft.com/office/officeart/2005/8/layout/vProcess5"/>
    <dgm:cxn modelId="{043E5929-74B0-4DB1-B687-66F0B73C3DCC}" srcId="{F99B58F1-9070-4AFA-9E1C-A53AEEA06937}" destId="{BE943AE1-9EA1-4CAA-AD73-6227151C4F23}" srcOrd="2" destOrd="0" parTransId="{49871E20-9F2A-4E24-A436-280D895E85D6}" sibTransId="{D875D6FC-CD3A-4107-A8FD-BC5409DAA8CF}"/>
    <dgm:cxn modelId="{143DA562-2F23-46D9-9B41-F524945A7FFC}" type="presOf" srcId="{F99B58F1-9070-4AFA-9E1C-A53AEEA06937}" destId="{659CA3B6-8A49-4A70-B11B-3742217E8FC2}" srcOrd="0" destOrd="0" presId="urn:microsoft.com/office/officeart/2005/8/layout/vProcess5"/>
    <dgm:cxn modelId="{0CF3D74F-56F6-4839-A349-662E0B7A2651}" srcId="{F99B58F1-9070-4AFA-9E1C-A53AEEA06937}" destId="{102D652C-476F-4656-B7AE-203DCFAE7DA2}" srcOrd="1" destOrd="0" parTransId="{48751891-02AD-4934-B4C9-4FED03AA464E}" sibTransId="{16F4A12D-AAE6-4072-8262-FCBA2E20975F}"/>
    <dgm:cxn modelId="{D55206AA-1A6E-4DD8-8EFE-5D84A8A3F956}" type="presOf" srcId="{16F4A12D-AAE6-4072-8262-FCBA2E20975F}" destId="{578B1BEC-F902-465E-8ECB-310B7FE44F89}" srcOrd="0" destOrd="0" presId="urn:microsoft.com/office/officeart/2005/8/layout/vProcess5"/>
    <dgm:cxn modelId="{B8B7AACE-FB28-4ADF-9A49-61E322C137A8}" type="presOf" srcId="{3502FD9A-7AB0-4933-9687-BED3A13945BE}" destId="{81B15A51-1F40-4ADB-B5B6-1EE3C38F6331}" srcOrd="0" destOrd="0" presId="urn:microsoft.com/office/officeart/2005/8/layout/vProcess5"/>
    <dgm:cxn modelId="{8804340B-9910-4A65-8CBF-F8925F1B0164}" type="presOf" srcId="{102D652C-476F-4656-B7AE-203DCFAE7DA2}" destId="{E636326D-1BB7-4624-9474-8C6E0B5CA733}" srcOrd="1" destOrd="0" presId="urn:microsoft.com/office/officeart/2005/8/layout/vProcess5"/>
    <dgm:cxn modelId="{3E2AAFCB-CA70-4742-B044-1D689E3F79FF}" srcId="{F99B58F1-9070-4AFA-9E1C-A53AEEA06937}" destId="{63F02495-296F-4B3E-9406-6B2440B45EB6}" srcOrd="0" destOrd="0" parTransId="{3EA3BFFA-F09F-4D12-9F47-1A790F1D61A8}" sibTransId="{3502FD9A-7AB0-4933-9687-BED3A13945BE}"/>
    <dgm:cxn modelId="{C60B2523-681D-464F-8B91-F6FC973415B8}" type="presOf" srcId="{102D652C-476F-4656-B7AE-203DCFAE7DA2}" destId="{C6703B3E-7CA0-4714-9C29-C99E2B537A34}" srcOrd="0" destOrd="0" presId="urn:microsoft.com/office/officeart/2005/8/layout/vProcess5"/>
    <dgm:cxn modelId="{17245B4E-9224-4F18-946D-9FB7651D12E4}" type="presParOf" srcId="{659CA3B6-8A49-4A70-B11B-3742217E8FC2}" destId="{6779AE40-2E82-4C3A-AFA0-306161AD7D28}" srcOrd="0" destOrd="0" presId="urn:microsoft.com/office/officeart/2005/8/layout/vProcess5"/>
    <dgm:cxn modelId="{CA4FCAF9-F827-43C0-8D00-70C04FA0984A}" type="presParOf" srcId="{659CA3B6-8A49-4A70-B11B-3742217E8FC2}" destId="{9D1B7F00-52D0-4720-98F7-CD2B9BDBF097}" srcOrd="1" destOrd="0" presId="urn:microsoft.com/office/officeart/2005/8/layout/vProcess5"/>
    <dgm:cxn modelId="{95B7FD98-A1E7-4D4A-9CE8-A4CBE3C9141A}" type="presParOf" srcId="{659CA3B6-8A49-4A70-B11B-3742217E8FC2}" destId="{C6703B3E-7CA0-4714-9C29-C99E2B537A34}" srcOrd="2" destOrd="0" presId="urn:microsoft.com/office/officeart/2005/8/layout/vProcess5"/>
    <dgm:cxn modelId="{9CED55E5-A59C-4AB4-8457-77C37F50F1D4}" type="presParOf" srcId="{659CA3B6-8A49-4A70-B11B-3742217E8FC2}" destId="{AB3D3BD6-1D33-435B-A8AA-008435ABD9C7}" srcOrd="3" destOrd="0" presId="urn:microsoft.com/office/officeart/2005/8/layout/vProcess5"/>
    <dgm:cxn modelId="{69B9E4F3-2D51-40FB-B680-69A881EA77E9}" type="presParOf" srcId="{659CA3B6-8A49-4A70-B11B-3742217E8FC2}" destId="{81B15A51-1F40-4ADB-B5B6-1EE3C38F6331}" srcOrd="4" destOrd="0" presId="urn:microsoft.com/office/officeart/2005/8/layout/vProcess5"/>
    <dgm:cxn modelId="{DA6C4022-C7E0-4F06-8242-07BB36FC820D}" type="presParOf" srcId="{659CA3B6-8A49-4A70-B11B-3742217E8FC2}" destId="{578B1BEC-F902-465E-8ECB-310B7FE44F89}" srcOrd="5" destOrd="0" presId="urn:microsoft.com/office/officeart/2005/8/layout/vProcess5"/>
    <dgm:cxn modelId="{0FE47302-2EF9-4121-BE66-2CC56F7C1B58}" type="presParOf" srcId="{659CA3B6-8A49-4A70-B11B-3742217E8FC2}" destId="{BC1A64FC-3452-42A6-9999-D50AF7E5EA3E}" srcOrd="6" destOrd="0" presId="urn:microsoft.com/office/officeart/2005/8/layout/vProcess5"/>
    <dgm:cxn modelId="{08FB562D-FD73-4F5A-A3DC-3A2B36CAD26B}" type="presParOf" srcId="{659CA3B6-8A49-4A70-B11B-3742217E8FC2}" destId="{E636326D-1BB7-4624-9474-8C6E0B5CA733}" srcOrd="7" destOrd="0" presId="urn:microsoft.com/office/officeart/2005/8/layout/vProcess5"/>
    <dgm:cxn modelId="{AE818F95-2BAF-40BE-9D2F-303BE1BDAD98}" type="presParOf" srcId="{659CA3B6-8A49-4A70-B11B-3742217E8FC2}" destId="{AD0AEE01-487D-426A-988B-8373F9BE5AE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9B58F1-9070-4AFA-9E1C-A53AEEA0693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3F02495-296F-4B3E-9406-6B2440B45EB6}">
      <dgm:prSet phldrT="[텍스트]"/>
      <dgm:spPr/>
      <dgm:t>
        <a:bodyPr/>
        <a:lstStyle/>
        <a:p>
          <a:pPr latinLnBrk="1"/>
          <a:r>
            <a:rPr lang="ko-KR" altLang="en-US" dirty="0" smtClean="0"/>
            <a:t>축제 후 사용하던 팔찌를 가져와서 환불요청</a:t>
          </a:r>
          <a:endParaRPr lang="ko-KR" altLang="en-US" dirty="0"/>
        </a:p>
      </dgm:t>
    </dgm:pt>
    <dgm:pt modelId="{3EA3BFFA-F09F-4D12-9F47-1A790F1D61A8}" type="parTrans" cxnId="{3E2AAFCB-CA70-4742-B044-1D689E3F79FF}">
      <dgm:prSet/>
      <dgm:spPr/>
      <dgm:t>
        <a:bodyPr/>
        <a:lstStyle/>
        <a:p>
          <a:pPr latinLnBrk="1"/>
          <a:endParaRPr lang="ko-KR" altLang="en-US"/>
        </a:p>
      </dgm:t>
    </dgm:pt>
    <dgm:pt modelId="{3502FD9A-7AB0-4933-9687-BED3A13945BE}" type="sibTrans" cxnId="{3E2AAFCB-CA70-4742-B044-1D689E3F79FF}">
      <dgm:prSet/>
      <dgm:spPr/>
      <dgm:t>
        <a:bodyPr/>
        <a:lstStyle/>
        <a:p>
          <a:pPr latinLnBrk="1"/>
          <a:endParaRPr lang="ko-KR" altLang="en-US"/>
        </a:p>
      </dgm:t>
    </dgm:pt>
    <dgm:pt modelId="{659CA3B6-8A49-4A70-B11B-3742217E8FC2}" type="pres">
      <dgm:prSet presAssocID="{F99B58F1-9070-4AFA-9E1C-A53AEEA0693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79AE40-2E82-4C3A-AFA0-306161AD7D28}" type="pres">
      <dgm:prSet presAssocID="{F99B58F1-9070-4AFA-9E1C-A53AEEA06937}" presName="dummyMaxCanvas" presStyleCnt="0">
        <dgm:presLayoutVars/>
      </dgm:prSet>
      <dgm:spPr/>
    </dgm:pt>
    <dgm:pt modelId="{B69E71F4-56AE-4645-BF8E-3434F89561DF}" type="pres">
      <dgm:prSet presAssocID="{F99B58F1-9070-4AFA-9E1C-A53AEEA06937}" presName="OneNode_1" presStyleLbl="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1F8A6CB-051A-471A-AB28-CA516415C8B9}" type="presOf" srcId="{F99B58F1-9070-4AFA-9E1C-A53AEEA06937}" destId="{659CA3B6-8A49-4A70-B11B-3742217E8FC2}" srcOrd="0" destOrd="0" presId="urn:microsoft.com/office/officeart/2005/8/layout/vProcess5"/>
    <dgm:cxn modelId="{49D57B8B-4250-45FF-8BCA-8685CC160169}" type="presOf" srcId="{63F02495-296F-4B3E-9406-6B2440B45EB6}" destId="{B69E71F4-56AE-4645-BF8E-3434F89561DF}" srcOrd="0" destOrd="0" presId="urn:microsoft.com/office/officeart/2005/8/layout/vProcess5"/>
    <dgm:cxn modelId="{3E2AAFCB-CA70-4742-B044-1D689E3F79FF}" srcId="{F99B58F1-9070-4AFA-9E1C-A53AEEA06937}" destId="{63F02495-296F-4B3E-9406-6B2440B45EB6}" srcOrd="0" destOrd="0" parTransId="{3EA3BFFA-F09F-4D12-9F47-1A790F1D61A8}" sibTransId="{3502FD9A-7AB0-4933-9687-BED3A13945BE}"/>
    <dgm:cxn modelId="{79803D16-EB31-4037-BED7-494863DD35D6}" type="presParOf" srcId="{659CA3B6-8A49-4A70-B11B-3742217E8FC2}" destId="{6779AE40-2E82-4C3A-AFA0-306161AD7D28}" srcOrd="0" destOrd="0" presId="urn:microsoft.com/office/officeart/2005/8/layout/vProcess5"/>
    <dgm:cxn modelId="{72C34795-63D1-4194-8BF8-41FD3863B4E9}" type="presParOf" srcId="{659CA3B6-8A49-4A70-B11B-3742217E8FC2}" destId="{B69E71F4-56AE-4645-BF8E-3434F89561DF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F496A-E182-43F1-AD5F-854168412FBC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smtClean="0"/>
            <a:t>각반회장을 통해 교내학생들에게 팔찌배포</a:t>
          </a:r>
          <a:endParaRPr lang="ko-KR" altLang="en-US" sz="1500" kern="1200"/>
        </a:p>
      </dsp:txBody>
      <dsp:txXfrm>
        <a:off x="22940" y="22940"/>
        <a:ext cx="7160195" cy="737360"/>
      </dsp:txXfrm>
    </dsp:sp>
    <dsp:sp modelId="{518F406C-A22F-4C7C-A333-C8B1D250316E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smtClean="0"/>
            <a:t>학생들은 팔찌를 이용해 사전충전</a:t>
          </a:r>
          <a:endParaRPr lang="ko-KR" altLang="en-US" sz="1500" kern="1200"/>
        </a:p>
      </dsp:txBody>
      <dsp:txXfrm>
        <a:off x="627587" y="914964"/>
        <a:ext cx="6937378" cy="737360"/>
      </dsp:txXfrm>
    </dsp:sp>
    <dsp:sp modelId="{081E03BE-13BC-4B54-97B6-DF6E6A02BA60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smtClean="0"/>
            <a:t>축제당일 축제시작전 각 교실에서 팔찌를 착용하고 선생님의 확인을 받고 축제에 참여</a:t>
          </a:r>
          <a:endParaRPr lang="ko-KR" altLang="en-US" sz="1500" kern="1200"/>
        </a:p>
      </dsp:txBody>
      <dsp:txXfrm>
        <a:off x="1232233" y="1806988"/>
        <a:ext cx="6937378" cy="737360"/>
      </dsp:txXfrm>
    </dsp:sp>
    <dsp:sp modelId="{3DFA9199-8DA9-4CE5-8F2D-56E50910174D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smtClean="0"/>
            <a:t>각 부스에서 팔찌를 이용해 참여</a:t>
          </a:r>
          <a:endParaRPr lang="ko-KR" altLang="en-US" sz="1500" kern="1200"/>
        </a:p>
      </dsp:txBody>
      <dsp:txXfrm>
        <a:off x="1836880" y="2699012"/>
        <a:ext cx="6937378" cy="737360"/>
      </dsp:txXfrm>
    </dsp:sp>
    <dsp:sp modelId="{16FF44E8-30D1-4101-8C24-6547A0B498F8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smtClean="0"/>
            <a:t>축제종료후 당일 혹은 다음주에 잔액을 환불받는다</a:t>
          </a:r>
          <a:r>
            <a:rPr lang="en-US" altLang="en-US" sz="1500" kern="1200" smtClean="0"/>
            <a:t>.</a:t>
          </a:r>
          <a:endParaRPr lang="ko-KR" altLang="en-US" sz="1500" kern="1200"/>
        </a:p>
      </dsp:txBody>
      <dsp:txXfrm>
        <a:off x="2441527" y="3591037"/>
        <a:ext cx="6937378" cy="737360"/>
      </dsp:txXfrm>
    </dsp:sp>
    <dsp:sp modelId="{43868E04-D898-4DAC-92D9-06F33B0435E5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7702454" y="572200"/>
        <a:ext cx="280008" cy="383102"/>
      </dsp:txXfrm>
    </dsp:sp>
    <dsp:sp modelId="{3EAA2988-7E52-4B35-88AC-83A8C56787AC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8307101" y="1464225"/>
        <a:ext cx="280008" cy="383102"/>
      </dsp:txXfrm>
    </dsp:sp>
    <dsp:sp modelId="{CD7717A5-332F-470B-8207-9B97BB472496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8911748" y="2343195"/>
        <a:ext cx="280008" cy="383102"/>
      </dsp:txXfrm>
    </dsp:sp>
    <dsp:sp modelId="{2017BDD3-3D02-49EB-961F-D76F2362D082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9516395" y="3243922"/>
        <a:ext cx="280008" cy="383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B7F00-52D0-4720-98F7-CD2B9BDBF097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smtClean="0"/>
            <a:t>학생증을 지참하여 재발급이 가능한 부스에 방문</a:t>
          </a:r>
          <a:endParaRPr lang="ko-KR" altLang="en-US" sz="2600" kern="1200" dirty="0"/>
        </a:p>
      </dsp:txBody>
      <dsp:txXfrm>
        <a:off x="38234" y="38234"/>
        <a:ext cx="7529629" cy="1228933"/>
      </dsp:txXfrm>
    </dsp:sp>
    <dsp:sp modelId="{C6703B3E-7CA0-4714-9C29-C99E2B537A34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smtClean="0"/>
            <a:t>학생증을 이용해 본인확인 후 팔찌 재발급</a:t>
          </a:r>
        </a:p>
      </dsp:txBody>
      <dsp:txXfrm>
        <a:off x="826903" y="1561202"/>
        <a:ext cx="7224611" cy="1228933"/>
      </dsp:txXfrm>
    </dsp:sp>
    <dsp:sp modelId="{AB3D3BD6-1D33-435B-A8AA-008435ABD9C7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smtClean="0"/>
            <a:t>팔찌착용확인</a:t>
          </a:r>
        </a:p>
      </dsp:txBody>
      <dsp:txXfrm>
        <a:off x="1615573" y="3084170"/>
        <a:ext cx="7224611" cy="1228933"/>
      </dsp:txXfrm>
    </dsp:sp>
    <dsp:sp modelId="{81B15A51-1F40-4ADB-B5B6-1EE3C38F6331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700" kern="1200"/>
        </a:p>
      </dsp:txBody>
      <dsp:txXfrm>
        <a:off x="8280664" y="989929"/>
        <a:ext cx="466680" cy="638504"/>
      </dsp:txXfrm>
    </dsp:sp>
    <dsp:sp modelId="{578B1BEC-F902-465E-8ECB-310B7FE44F89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700" kern="1200"/>
        </a:p>
      </dsp:txBody>
      <dsp:txXfrm>
        <a:off x="9069334" y="2504195"/>
        <a:ext cx="466680" cy="6385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E71F4-56AE-4645-BF8E-3434F89561DF}">
      <dsp:nvSpPr>
        <dsp:cNvPr id="0" name=""/>
        <dsp:cNvSpPr/>
      </dsp:nvSpPr>
      <dsp:spPr>
        <a:xfrm>
          <a:off x="0" y="1087834"/>
          <a:ext cx="10515600" cy="2175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200" kern="1200" dirty="0" smtClean="0"/>
            <a:t>축제 후 사용하던 팔찌를 가져와서 환불요청</a:t>
          </a:r>
          <a:endParaRPr lang="ko-KR" altLang="en-US" sz="4200" kern="1200" dirty="0"/>
        </a:p>
      </dsp:txBody>
      <dsp:txXfrm>
        <a:off x="63723" y="1151557"/>
        <a:ext cx="10388154" cy="2048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0055" cy="467390"/>
          </a:xfrm>
          <a:prstGeom prst="rect">
            <a:avLst/>
          </a:prstGeom>
        </p:spPr>
        <p:txBody>
          <a:bodyPr vert="horz" lIns="92522" tIns="46261" rIns="92522" bIns="4626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95405" y="1"/>
            <a:ext cx="2980055" cy="467390"/>
          </a:xfrm>
          <a:prstGeom prst="rect">
            <a:avLst/>
          </a:prstGeom>
        </p:spPr>
        <p:txBody>
          <a:bodyPr vert="horz" lIns="92522" tIns="46261" rIns="92522" bIns="46261" rtlCol="0"/>
          <a:lstStyle>
            <a:lvl1pPr algn="r">
              <a:defRPr sz="1200"/>
            </a:lvl1pPr>
          </a:lstStyle>
          <a:p>
            <a:fld id="{8A96AFAF-219B-42DC-8C64-CCC0F5544CE2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848062"/>
            <a:ext cx="2980055" cy="467389"/>
          </a:xfrm>
          <a:prstGeom prst="rect">
            <a:avLst/>
          </a:prstGeom>
        </p:spPr>
        <p:txBody>
          <a:bodyPr vert="horz" lIns="92522" tIns="46261" rIns="92522" bIns="4626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95405" y="8848062"/>
            <a:ext cx="2980055" cy="467389"/>
          </a:xfrm>
          <a:prstGeom prst="rect">
            <a:avLst/>
          </a:prstGeom>
        </p:spPr>
        <p:txBody>
          <a:bodyPr vert="horz" lIns="92522" tIns="46261" rIns="92522" bIns="46261" rtlCol="0" anchor="b"/>
          <a:lstStyle>
            <a:lvl1pPr algn="r">
              <a:defRPr sz="1200"/>
            </a:lvl1pPr>
          </a:lstStyle>
          <a:p>
            <a:fld id="{DCF0A69B-7EA1-41C0-AC85-29036A4E0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756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97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5725" y="0"/>
            <a:ext cx="29797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D3BFF-981F-45CE-8E32-F117363D4D33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1165225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7388" y="4483100"/>
            <a:ext cx="5502275" cy="36687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848725"/>
            <a:ext cx="29797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5725" y="8848725"/>
            <a:ext cx="29797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75788-B264-4A82-A309-029736AE1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38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 저희 </a:t>
            </a:r>
            <a:r>
              <a:rPr lang="ko-KR" altLang="en-US" dirty="0" err="1" smtClean="0"/>
              <a:t>청원청여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학생회및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sw</a:t>
            </a:r>
            <a:r>
              <a:rPr lang="ko-KR" altLang="en-US" dirty="0" err="1" smtClean="0"/>
              <a:t>연구반</a:t>
            </a:r>
            <a:r>
              <a:rPr lang="en-US" altLang="ko-KR" dirty="0" smtClean="0"/>
              <a:t>, IT cloud</a:t>
            </a:r>
            <a:r>
              <a:rPr lang="ko-KR" altLang="en-US" dirty="0" smtClean="0"/>
              <a:t>가 함께 준비하는 청원페이 라는 </a:t>
            </a:r>
            <a:r>
              <a:rPr lang="ko-KR" altLang="en-US" dirty="0" err="1" smtClean="0"/>
              <a:t>사업에대해</a:t>
            </a:r>
            <a:r>
              <a:rPr lang="ko-KR" altLang="en-US" dirty="0" smtClean="0"/>
              <a:t> 소개해드리려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청원페이란 현재 축제에서 금전거래를 현금으로 한 것을 전자화폐로 바꾸는 것을 말합니다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사업을 준비함에 있어 저희는 크게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변화에 초점을 두고 계획하였습니다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75788-B264-4A82-A309-029736AE15A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 저희 </a:t>
            </a:r>
            <a:r>
              <a:rPr lang="ko-KR" altLang="en-US" dirty="0" err="1" smtClean="0"/>
              <a:t>청원청여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학생회및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sw</a:t>
            </a:r>
            <a:r>
              <a:rPr lang="ko-KR" altLang="en-US" dirty="0" err="1" smtClean="0"/>
              <a:t>연구반</a:t>
            </a:r>
            <a:r>
              <a:rPr lang="en-US" altLang="ko-KR" dirty="0" smtClean="0"/>
              <a:t>, IT cloud</a:t>
            </a:r>
            <a:r>
              <a:rPr lang="ko-KR" altLang="en-US" dirty="0" smtClean="0"/>
              <a:t>가 함께 준비하는 청원페이 라는 </a:t>
            </a:r>
            <a:r>
              <a:rPr lang="ko-KR" altLang="en-US" dirty="0" err="1" smtClean="0"/>
              <a:t>사업에대해</a:t>
            </a:r>
            <a:r>
              <a:rPr lang="ko-KR" altLang="en-US" dirty="0" smtClean="0"/>
              <a:t> 소개해드리려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청원페이란 현재 축제에서 금전거래를 현금으로 한 것을 전자화폐로 바꾸는 것을 말합니다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사업을 준비함에 있어 저희는 크게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변화에 초점을 두고 계획하였습니다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변화로는</a:t>
            </a:r>
          </a:p>
          <a:p>
            <a:r>
              <a:rPr lang="ko-KR" altLang="en-US" dirty="0" smtClean="0"/>
              <a:t>첫째 흔히 말하는 영리 목적의 축제의 타파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둘째 기존 출석체크 방식의 개선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마지막으로 금전 결재 시간을 </a:t>
            </a:r>
            <a:r>
              <a:rPr lang="ko-KR" altLang="en-US" dirty="0" err="1" smtClean="0"/>
              <a:t>단축시킬수</a:t>
            </a:r>
            <a:r>
              <a:rPr lang="ko-KR" altLang="en-US" dirty="0" smtClean="0"/>
              <a:t> 있다는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75788-B264-4A82-A309-029736AE15A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76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바코드는 남고 </a:t>
            </a:r>
            <a:r>
              <a:rPr lang="en-US" altLang="ko-KR" dirty="0" smtClean="0"/>
              <a:t>M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여고 </a:t>
            </a:r>
            <a:r>
              <a:rPr lang="en-US" altLang="ko-KR" dirty="0" smtClean="0"/>
              <a:t>W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외부인은 휴대폰 번호로 부여할 것입니다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75788-B264-4A82-A309-029736AE15A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96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전자거래는 안정성이 중요한데 저희는 서버를 다중으로 두어 위험부담을 큰 폭으로 줄였습니다 또한 서버의 부담을 여러 곳으로 분산시키도록 하였습니다 여기서 처리서버 하나가 </a:t>
            </a:r>
            <a:r>
              <a:rPr lang="ko-KR" altLang="en-US" dirty="0" err="1" smtClean="0"/>
              <a:t>고장나더라도</a:t>
            </a:r>
            <a:r>
              <a:rPr lang="ko-KR" altLang="en-US" dirty="0" smtClean="0"/>
              <a:t> 다른 서버가 대응해주고 데이터 베이스 서버가 </a:t>
            </a:r>
            <a:r>
              <a:rPr lang="ko-KR" altLang="en-US" dirty="0" err="1" smtClean="0"/>
              <a:t>고장나면</a:t>
            </a:r>
            <a:r>
              <a:rPr lang="ko-KR" altLang="en-US" dirty="0" smtClean="0"/>
              <a:t> 백업된 데이터 서버로 </a:t>
            </a:r>
            <a:r>
              <a:rPr lang="ko-KR" altLang="en-US" dirty="0" err="1" smtClean="0"/>
              <a:t>연결래주도록</a:t>
            </a:r>
            <a:r>
              <a:rPr lang="ko-KR" altLang="en-US" dirty="0" smtClean="0"/>
              <a:t> 하여 보다 안정적인 서버를 구상 하였습니다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이러한 서버 다중화에도 불구하고 </a:t>
            </a:r>
            <a:r>
              <a:rPr lang="ko-KR" altLang="en-US" dirty="0" err="1" smtClean="0"/>
              <a:t>피치못할</a:t>
            </a:r>
            <a:r>
              <a:rPr lang="ko-KR" altLang="en-US" dirty="0" smtClean="0"/>
              <a:t> 사정으로 모든 서버가 사용할 수 </a:t>
            </a:r>
            <a:r>
              <a:rPr lang="ko-KR" altLang="en-US" dirty="0" err="1" smtClean="0"/>
              <a:t>없게되면</a:t>
            </a:r>
            <a:r>
              <a:rPr lang="ko-KR" altLang="en-US" dirty="0" smtClean="0"/>
              <a:t> 서버 없이도 </a:t>
            </a:r>
            <a:r>
              <a:rPr lang="ko-KR" altLang="en-US" dirty="0" err="1" smtClean="0"/>
              <a:t>앱혼자</a:t>
            </a:r>
            <a:r>
              <a:rPr lang="ko-KR" altLang="en-US" dirty="0" smtClean="0"/>
              <a:t> 돌아갈 수 있게 해주고 축제가 끝난 뒤 </a:t>
            </a:r>
            <a:r>
              <a:rPr lang="ko-KR" altLang="en-US" dirty="0" err="1" smtClean="0"/>
              <a:t>스마트폰의</a:t>
            </a:r>
            <a:r>
              <a:rPr lang="ko-KR" altLang="en-US" dirty="0" smtClean="0"/>
              <a:t> 거래내역 데이터를 수합하여 어떠한 경우에도 대응할 수 있도록 설계하였습니다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75788-B264-4A82-A309-029736AE15A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33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이러한 서버 다중화에도 불구하고 </a:t>
            </a:r>
            <a:r>
              <a:rPr lang="ko-KR" altLang="en-US" dirty="0" err="1" smtClean="0"/>
              <a:t>피치못할</a:t>
            </a:r>
            <a:r>
              <a:rPr lang="ko-KR" altLang="en-US" dirty="0" smtClean="0"/>
              <a:t> 사정으로 모든 서버가 사용할 수 </a:t>
            </a:r>
            <a:r>
              <a:rPr lang="ko-KR" altLang="en-US" dirty="0" err="1" smtClean="0"/>
              <a:t>없게되면</a:t>
            </a:r>
            <a:r>
              <a:rPr lang="ko-KR" altLang="en-US" dirty="0" smtClean="0"/>
              <a:t> 서버 없이도 </a:t>
            </a:r>
            <a:r>
              <a:rPr lang="ko-KR" altLang="en-US" dirty="0" err="1" smtClean="0"/>
              <a:t>앱혼자</a:t>
            </a:r>
            <a:r>
              <a:rPr lang="ko-KR" altLang="en-US" dirty="0" smtClean="0"/>
              <a:t> 돌아갈 수 있게 해주고 축제가 끝난 뒤 </a:t>
            </a:r>
            <a:r>
              <a:rPr lang="ko-KR" altLang="en-US" dirty="0" err="1" smtClean="0"/>
              <a:t>스마트폰의</a:t>
            </a:r>
            <a:r>
              <a:rPr lang="ko-KR" altLang="en-US" dirty="0" smtClean="0"/>
              <a:t> 거래내역 데이터를 수합하여 어떠한 경우에도 대응할 수 있도록 설계하였습니다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75788-B264-4A82-A309-029736AE15A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054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전자화폐가 시행되면 첫 시행인 만큼 </a:t>
            </a:r>
            <a:r>
              <a:rPr lang="ko-KR" altLang="en-US" dirty="0" err="1" smtClean="0"/>
              <a:t>이용방법등에</a:t>
            </a:r>
            <a:r>
              <a:rPr lang="ko-KR" altLang="en-US" dirty="0" smtClean="0"/>
              <a:t> 관해 홍보가 필요할 것으로 예상되어 홍보영상을 제작하여 학교방송에서 상영하거나 </a:t>
            </a:r>
            <a:r>
              <a:rPr lang="en-US" altLang="ko-KR" dirty="0" err="1" smtClean="0"/>
              <a:t>sns</a:t>
            </a:r>
            <a:r>
              <a:rPr lang="ko-KR" altLang="en-US" dirty="0" smtClean="0"/>
              <a:t>로 배포 등을 통해 홍보를 할 계획입니다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75788-B264-4A82-A309-029736AE15A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559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 베이스 서버는 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구성되어 있으며 선생님들이 원하실 경우 금전거래 내역이나 출석 여부를 저희가 선생님들께 드릴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75788-B264-4A82-A309-029736AE15A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56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450" y="733425"/>
            <a:ext cx="6515100" cy="3665538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643438"/>
            <a:ext cx="5029200" cy="4397375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5848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0221-422E-4380-88C3-32AD9C45B157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C017-1C4C-4CD7-9611-A5B1B1615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95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0221-422E-4380-88C3-32AD9C45B157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C017-1C4C-4CD7-9611-A5B1B1615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94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0221-422E-4380-88C3-32AD9C45B157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C017-1C4C-4CD7-9611-A5B1B1615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4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0221-422E-4380-88C3-32AD9C45B157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C017-1C4C-4CD7-9611-A5B1B1615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94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0221-422E-4380-88C3-32AD9C45B157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C017-1C4C-4CD7-9611-A5B1B1615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0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0221-422E-4380-88C3-32AD9C45B157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C017-1C4C-4CD7-9611-A5B1B1615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0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0221-422E-4380-88C3-32AD9C45B157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C017-1C4C-4CD7-9611-A5B1B1615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3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0221-422E-4380-88C3-32AD9C45B157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C017-1C4C-4CD7-9611-A5B1B1615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73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0221-422E-4380-88C3-32AD9C45B157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C017-1C4C-4CD7-9611-A5B1B1615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5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0221-422E-4380-88C3-32AD9C45B157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C017-1C4C-4CD7-9611-A5B1B1615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86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0221-422E-4380-88C3-32AD9C45B157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C017-1C4C-4CD7-9611-A5B1B1615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7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F0221-422E-4380-88C3-32AD9C45B157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2C017-1C4C-4CD7-9611-A5B1B1615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23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7837" y="491298"/>
            <a:ext cx="9676326" cy="238760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축제 내 전자화폐화 계획서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가칭 청원페이</a:t>
            </a:r>
            <a:r>
              <a:rPr lang="en-US" altLang="ko-K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4800" y="3602038"/>
            <a:ext cx="11582400" cy="1655762"/>
          </a:xfrm>
        </p:spPr>
        <p:txBody>
          <a:bodyPr>
            <a:norm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청원연합학생회 </a:t>
            </a:r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SW</a:t>
            </a:r>
            <a:r>
              <a:rPr lang="ko-KR" altLang="en-US" sz="4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연구반</a:t>
            </a:r>
            <a:r>
              <a:rPr lang="ko-KR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IT Cloud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0" y="4173436"/>
            <a:ext cx="2422771" cy="2684564"/>
            <a:chOff x="951494" y="3021639"/>
            <a:chExt cx="2422771" cy="268456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494" y="3021639"/>
              <a:ext cx="2422771" cy="261440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87007" y="4136543"/>
              <a:ext cx="215174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pay</a:t>
              </a:r>
              <a:endParaRPr lang="ko-KR" altLang="en-US" sz="9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9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이용절차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교내학생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239744"/>
              </p:ext>
            </p:extLst>
          </p:nvPr>
        </p:nvGraphicFramePr>
        <p:xfrm>
          <a:off x="838200" y="1851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폭발 1 5"/>
          <p:cNvSpPr/>
          <p:nvPr/>
        </p:nvSpPr>
        <p:spPr>
          <a:xfrm>
            <a:off x="8761927" y="3535100"/>
            <a:ext cx="3430073" cy="1008945"/>
          </a:xfrm>
          <a:prstGeom prst="irregularSeal1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대리 출석 방지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1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이용절차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교내학생 재발급 절차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588281"/>
              </p:ext>
            </p:extLst>
          </p:nvPr>
        </p:nvGraphicFramePr>
        <p:xfrm>
          <a:off x="838200" y="1851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폭발 1 4"/>
          <p:cNvSpPr/>
          <p:nvPr/>
        </p:nvSpPr>
        <p:spPr>
          <a:xfrm>
            <a:off x="9216981" y="3769117"/>
            <a:ext cx="2975019" cy="2175669"/>
          </a:xfrm>
          <a:prstGeom prst="irregularSeal1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대리 출석 방지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68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이용절차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환불절차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440514"/>
              </p:ext>
            </p:extLst>
          </p:nvPr>
        </p:nvGraphicFramePr>
        <p:xfrm>
          <a:off x="838200" y="1851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48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안정성 다중백업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779" y="5347595"/>
            <a:ext cx="986162" cy="98616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397" y="3127912"/>
            <a:ext cx="1243382" cy="1243382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431" y="5347595"/>
            <a:ext cx="986162" cy="9861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019" y="3127912"/>
            <a:ext cx="1243382" cy="12433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641" y="3142642"/>
            <a:ext cx="1243382" cy="1243382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5" idx="2"/>
            <a:endCxn id="4" idx="0"/>
          </p:cNvCxnSpPr>
          <p:nvPr/>
        </p:nvCxnSpPr>
        <p:spPr>
          <a:xfrm>
            <a:off x="3183088" y="4371294"/>
            <a:ext cx="1114772" cy="97630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2"/>
            <a:endCxn id="4" idx="0"/>
          </p:cNvCxnSpPr>
          <p:nvPr/>
        </p:nvCxnSpPr>
        <p:spPr>
          <a:xfrm flipH="1">
            <a:off x="4297860" y="4371294"/>
            <a:ext cx="1370850" cy="97630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0"/>
            <a:endCxn id="8" idx="2"/>
          </p:cNvCxnSpPr>
          <p:nvPr/>
        </p:nvCxnSpPr>
        <p:spPr>
          <a:xfrm flipV="1">
            <a:off x="4297860" y="4386024"/>
            <a:ext cx="3856472" cy="96157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6" idx="1"/>
          </p:cNvCxnSpPr>
          <p:nvPr/>
        </p:nvCxnSpPr>
        <p:spPr>
          <a:xfrm>
            <a:off x="4790941" y="5840676"/>
            <a:ext cx="160249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795" y="1690688"/>
            <a:ext cx="998119" cy="99811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914" y="1690688"/>
            <a:ext cx="998119" cy="99811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474" y="1679779"/>
            <a:ext cx="998119" cy="99811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47" y="1679779"/>
            <a:ext cx="998119" cy="99811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94" y="1705422"/>
            <a:ext cx="998119" cy="99811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013" y="1705422"/>
            <a:ext cx="998119" cy="99811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573" y="1694513"/>
            <a:ext cx="998119" cy="99811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46" y="1694513"/>
            <a:ext cx="998119" cy="998119"/>
          </a:xfrm>
          <a:prstGeom prst="rect">
            <a:avLst/>
          </a:prstGeom>
        </p:spPr>
      </p:pic>
      <p:cxnSp>
        <p:nvCxnSpPr>
          <p:cNvPr id="26" name="직선 화살표 연결선 25"/>
          <p:cNvCxnSpPr>
            <a:stCxn id="17" idx="2"/>
            <a:endCxn id="7" idx="0"/>
          </p:cNvCxnSpPr>
          <p:nvPr/>
        </p:nvCxnSpPr>
        <p:spPr>
          <a:xfrm>
            <a:off x="2357855" y="2688807"/>
            <a:ext cx="3310855" cy="4391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" idx="2"/>
            <a:endCxn id="5" idx="0"/>
          </p:cNvCxnSpPr>
          <p:nvPr/>
        </p:nvCxnSpPr>
        <p:spPr>
          <a:xfrm flipH="1">
            <a:off x="3183088" y="2688807"/>
            <a:ext cx="172886" cy="4391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9" idx="2"/>
            <a:endCxn id="8" idx="0"/>
          </p:cNvCxnSpPr>
          <p:nvPr/>
        </p:nvCxnSpPr>
        <p:spPr>
          <a:xfrm>
            <a:off x="4239534" y="2677898"/>
            <a:ext cx="3914798" cy="464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0" idx="2"/>
            <a:endCxn id="7" idx="0"/>
          </p:cNvCxnSpPr>
          <p:nvPr/>
        </p:nvCxnSpPr>
        <p:spPr>
          <a:xfrm>
            <a:off x="5089207" y="2677898"/>
            <a:ext cx="579503" cy="4500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1" idx="2"/>
            <a:endCxn id="8" idx="0"/>
          </p:cNvCxnSpPr>
          <p:nvPr/>
        </p:nvCxnSpPr>
        <p:spPr>
          <a:xfrm>
            <a:off x="5947954" y="2703541"/>
            <a:ext cx="2206378" cy="439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2" idx="2"/>
            <a:endCxn id="5" idx="0"/>
          </p:cNvCxnSpPr>
          <p:nvPr/>
        </p:nvCxnSpPr>
        <p:spPr>
          <a:xfrm flipH="1">
            <a:off x="3183088" y="2703541"/>
            <a:ext cx="3762985" cy="424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3" idx="2"/>
            <a:endCxn id="8" idx="0"/>
          </p:cNvCxnSpPr>
          <p:nvPr/>
        </p:nvCxnSpPr>
        <p:spPr>
          <a:xfrm>
            <a:off x="7829633" y="2692632"/>
            <a:ext cx="324699" cy="4500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7" idx="0"/>
            <a:endCxn id="24" idx="2"/>
          </p:cNvCxnSpPr>
          <p:nvPr/>
        </p:nvCxnSpPr>
        <p:spPr>
          <a:xfrm flipV="1">
            <a:off x="5668710" y="2692632"/>
            <a:ext cx="3010596" cy="435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8" idx="2"/>
            <a:endCxn id="7" idx="0"/>
          </p:cNvCxnSpPr>
          <p:nvPr/>
        </p:nvCxnSpPr>
        <p:spPr>
          <a:xfrm>
            <a:off x="3355974" y="2688807"/>
            <a:ext cx="2312736" cy="43910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2" idx="2"/>
            <a:endCxn id="8" idx="0"/>
          </p:cNvCxnSpPr>
          <p:nvPr/>
        </p:nvCxnSpPr>
        <p:spPr>
          <a:xfrm>
            <a:off x="6946073" y="2703541"/>
            <a:ext cx="1208259" cy="43910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83036" y="5656010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bg1"/>
                </a:solidFill>
              </a:rPr>
              <a:t>DB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서버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83791" y="550212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백업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</a:rPr>
              <a:t>서버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826" y="3142642"/>
            <a:ext cx="1243382" cy="1243382"/>
          </a:xfrm>
          <a:prstGeom prst="rect">
            <a:avLst/>
          </a:prstGeom>
        </p:spPr>
      </p:pic>
      <p:cxnSp>
        <p:nvCxnSpPr>
          <p:cNvPr id="53" name="직선 화살표 연결선 52"/>
          <p:cNvCxnSpPr/>
          <p:nvPr/>
        </p:nvCxnSpPr>
        <p:spPr>
          <a:xfrm flipH="1">
            <a:off x="3181614" y="2688806"/>
            <a:ext cx="172886" cy="4391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7" idx="2"/>
            <a:endCxn id="6" idx="0"/>
          </p:cNvCxnSpPr>
          <p:nvPr/>
        </p:nvCxnSpPr>
        <p:spPr>
          <a:xfrm>
            <a:off x="5668710" y="4371294"/>
            <a:ext cx="1217802" cy="976301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8" idx="2"/>
            <a:endCxn id="6" idx="0"/>
          </p:cNvCxnSpPr>
          <p:nvPr/>
        </p:nvCxnSpPr>
        <p:spPr>
          <a:xfrm flipH="1">
            <a:off x="6886512" y="4386024"/>
            <a:ext cx="1267820" cy="961571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" idx="2"/>
            <a:endCxn id="6" idx="0"/>
          </p:cNvCxnSpPr>
          <p:nvPr/>
        </p:nvCxnSpPr>
        <p:spPr>
          <a:xfrm>
            <a:off x="3183088" y="4371294"/>
            <a:ext cx="3703424" cy="976301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558343" y="2703540"/>
            <a:ext cx="8139449" cy="3630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2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273" y="4346434"/>
            <a:ext cx="2138097" cy="213809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백업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47" y="2849787"/>
            <a:ext cx="1721532" cy="17215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229" y="3924334"/>
            <a:ext cx="840850" cy="840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079" y="2849787"/>
            <a:ext cx="1721532" cy="17215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61" y="3924334"/>
            <a:ext cx="840850" cy="840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611" y="2765235"/>
            <a:ext cx="1721532" cy="17215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293" y="3839782"/>
            <a:ext cx="840850" cy="8408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227" y="2765235"/>
            <a:ext cx="1721532" cy="172153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909" y="3839782"/>
            <a:ext cx="840850" cy="8408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843" y="2765235"/>
            <a:ext cx="1721532" cy="17215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525" y="3839782"/>
            <a:ext cx="840850" cy="84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8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0.58164 0.23588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76" y="1178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47422 0.2511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11" y="1254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37109 0.2636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55" y="1317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26211 0.2636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99" y="1317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0.15326 0.26366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홍보영상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8366" y="1825625"/>
            <a:ext cx="6395433" cy="4351338"/>
          </a:xfrm>
        </p:spPr>
        <p:txBody>
          <a:bodyPr/>
          <a:lstStyle/>
          <a:p>
            <a:r>
              <a:rPr lang="ko-KR" altLang="en-US" dirty="0" smtClean="0"/>
              <a:t>첫 시행인 만큼 홍보 필요</a:t>
            </a:r>
            <a:endParaRPr lang="en-US" altLang="ko-KR" dirty="0" smtClean="0"/>
          </a:p>
          <a:p>
            <a:r>
              <a:rPr lang="ko-KR" altLang="en-US" dirty="0" smtClean="0"/>
              <a:t>홍보영상제작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교내에서 각 학급에 방송을 통해 상영한다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19" y="2357447"/>
            <a:ext cx="2634658" cy="263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2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Table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019292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동아리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동아리 </a:t>
                      </a:r>
                      <a:r>
                        <a:rPr lang="en-US" altLang="ko-KR" dirty="0" smtClean="0"/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동아리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동아리 </a:t>
                      </a:r>
                      <a:r>
                        <a:rPr lang="en-US" altLang="ko-KR" dirty="0" err="1" smtClean="0"/>
                        <a:t>Num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Invention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Afbo124&amp;(</a:t>
                      </a:r>
                      <a:r>
                        <a:rPr lang="ko-KR" altLang="en-US" dirty="0" smtClean="0"/>
                        <a:t>암호화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발명반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37900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926977"/>
              </p:ext>
            </p:extLst>
          </p:nvPr>
        </p:nvGraphicFramePr>
        <p:xfrm>
          <a:off x="838200" y="3012980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바코드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잔액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부스 이용횟수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M20725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0284"/>
              </p:ext>
            </p:extLst>
          </p:nvPr>
        </p:nvGraphicFramePr>
        <p:xfrm>
          <a:off x="838200" y="4134447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바코드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동아리 </a:t>
                      </a:r>
                      <a:r>
                        <a:rPr lang="en-US" altLang="ko-KR" dirty="0" err="1" smtClean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폰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취소여부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16.8.9</a:t>
                      </a:r>
                      <a:r>
                        <a:rPr lang="en-US" altLang="ko-KR" baseline="0" dirty="0" smtClean="0"/>
                        <a:t> 12:30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W10205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아이스크림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010-1052-5612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631110"/>
              </p:ext>
            </p:extLst>
          </p:nvPr>
        </p:nvGraphicFramePr>
        <p:xfrm>
          <a:off x="838200" y="5266387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동아리 </a:t>
                      </a:r>
                      <a:r>
                        <a:rPr lang="en-US" altLang="ko-KR" dirty="0" err="1" smtClean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VR</a:t>
                      </a:r>
                      <a:r>
                        <a:rPr lang="ko-KR" altLang="en-US" dirty="0" smtClean="0"/>
                        <a:t>체험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0" y="1456293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동아리 목록 </a:t>
            </a:r>
            <a:r>
              <a:rPr lang="en-US" altLang="ko-KR" dirty="0" smtClean="0"/>
              <a:t>(Club List)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2643648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학생 목</a:t>
            </a:r>
            <a:r>
              <a:rPr lang="ko-KR" altLang="en-US" dirty="0"/>
              <a:t>록</a:t>
            </a:r>
            <a:r>
              <a:rPr lang="ko-KR" altLang="en-US" dirty="0" smtClean="0"/>
              <a:t> </a:t>
            </a:r>
            <a:r>
              <a:rPr lang="en-US" altLang="ko-KR" dirty="0" smtClean="0"/>
              <a:t>(Students List)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3765115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거래내역 </a:t>
            </a:r>
            <a:r>
              <a:rPr lang="en-US" altLang="ko-KR" dirty="0" smtClean="0"/>
              <a:t>(Transactions)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4897055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상품 목록 </a:t>
            </a:r>
            <a:r>
              <a:rPr lang="en-US" altLang="ko-KR" dirty="0" smtClean="0"/>
              <a:t>(Goods List)</a:t>
            </a:r>
          </a:p>
        </p:txBody>
      </p:sp>
    </p:spTree>
    <p:extLst>
      <p:ext uri="{BB962C8B-B14F-4D97-AF65-F5344CB8AC3E}">
        <p14:creationId xmlns:p14="http://schemas.microsoft.com/office/powerpoint/2010/main" val="155396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Line 2"/>
          <p:cNvSpPr>
            <a:spLocks noChangeShapeType="1"/>
          </p:cNvSpPr>
          <p:nvPr/>
        </p:nvSpPr>
        <p:spPr bwMode="auto">
          <a:xfrm>
            <a:off x="9480842" y="2061672"/>
            <a:ext cx="0" cy="37242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7534567" y="1933083"/>
            <a:ext cx="0" cy="38750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7764" name="Line 4"/>
          <p:cNvSpPr>
            <a:spLocks noChangeShapeType="1"/>
          </p:cNvSpPr>
          <p:nvPr/>
        </p:nvSpPr>
        <p:spPr bwMode="auto">
          <a:xfrm flipH="1">
            <a:off x="8209254" y="1860058"/>
            <a:ext cx="14288" cy="39385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 flipH="1">
            <a:off x="8845842" y="2075959"/>
            <a:ext cx="0" cy="36988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10114254" y="1860058"/>
            <a:ext cx="0" cy="39131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7767" name="AutoShape 7"/>
          <p:cNvSpPr>
            <a:spLocks noChangeArrowheads="1"/>
          </p:cNvSpPr>
          <p:nvPr/>
        </p:nvSpPr>
        <p:spPr bwMode="auto">
          <a:xfrm>
            <a:off x="1282992" y="2131521"/>
            <a:ext cx="787400" cy="595312"/>
          </a:xfrm>
          <a:prstGeom prst="homePlate">
            <a:avLst>
              <a:gd name="adj" fmla="val 18921"/>
            </a:avLst>
          </a:prstGeom>
          <a:solidFill>
            <a:schemeClr val="bg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400" b="1">
                <a:ea typeface="돋움" panose="020B0600000101010101" pitchFamily="50" charset="-127"/>
              </a:rPr>
              <a:t>단계</a:t>
            </a:r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>
            <a:off x="1876717" y="2034683"/>
            <a:ext cx="0" cy="37861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>
            <a:off x="2470443" y="1933083"/>
            <a:ext cx="14287" cy="38242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7770" name="Line 10"/>
          <p:cNvSpPr>
            <a:spLocks noChangeShapeType="1"/>
          </p:cNvSpPr>
          <p:nvPr/>
        </p:nvSpPr>
        <p:spPr bwMode="auto">
          <a:xfrm>
            <a:off x="3087979" y="1933083"/>
            <a:ext cx="0" cy="38369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7771" name="Line 11"/>
          <p:cNvSpPr>
            <a:spLocks noChangeShapeType="1"/>
          </p:cNvSpPr>
          <p:nvPr/>
        </p:nvSpPr>
        <p:spPr bwMode="auto">
          <a:xfrm>
            <a:off x="3683292" y="1933083"/>
            <a:ext cx="12700" cy="38750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7772" name="Line 12"/>
          <p:cNvSpPr>
            <a:spLocks noChangeShapeType="1"/>
          </p:cNvSpPr>
          <p:nvPr/>
        </p:nvSpPr>
        <p:spPr bwMode="auto">
          <a:xfrm>
            <a:off x="4280192" y="1933083"/>
            <a:ext cx="0" cy="39004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7773" name="Line 13"/>
          <p:cNvSpPr>
            <a:spLocks noChangeShapeType="1"/>
          </p:cNvSpPr>
          <p:nvPr/>
        </p:nvSpPr>
        <p:spPr bwMode="auto">
          <a:xfrm>
            <a:off x="4877092" y="1933083"/>
            <a:ext cx="0" cy="38369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7774" name="Line 14"/>
          <p:cNvSpPr>
            <a:spLocks noChangeShapeType="1"/>
          </p:cNvSpPr>
          <p:nvPr/>
        </p:nvSpPr>
        <p:spPr bwMode="auto">
          <a:xfrm>
            <a:off x="5483517" y="1933083"/>
            <a:ext cx="0" cy="38750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7775" name="Line 15"/>
          <p:cNvSpPr>
            <a:spLocks noChangeShapeType="1"/>
          </p:cNvSpPr>
          <p:nvPr/>
        </p:nvSpPr>
        <p:spPr bwMode="auto">
          <a:xfrm>
            <a:off x="6132804" y="1888633"/>
            <a:ext cx="0" cy="39131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7776" name="Line 16"/>
          <p:cNvSpPr>
            <a:spLocks noChangeShapeType="1"/>
          </p:cNvSpPr>
          <p:nvPr/>
        </p:nvSpPr>
        <p:spPr bwMode="auto">
          <a:xfrm flipH="1">
            <a:off x="6821779" y="1933083"/>
            <a:ext cx="12700" cy="38750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7777" name="Line 17"/>
          <p:cNvSpPr>
            <a:spLocks noChangeShapeType="1"/>
          </p:cNvSpPr>
          <p:nvPr/>
        </p:nvSpPr>
        <p:spPr bwMode="auto">
          <a:xfrm flipV="1">
            <a:off x="1794168" y="2050557"/>
            <a:ext cx="9013397" cy="1"/>
          </a:xfrm>
          <a:prstGeom prst="line">
            <a:avLst/>
          </a:prstGeom>
          <a:noFill/>
          <a:ln w="50800">
            <a:solidFill>
              <a:srgbClr val="4D4D4D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17778" name="AutoShape 18"/>
          <p:cNvSpPr>
            <a:spLocks noChangeArrowheads="1"/>
          </p:cNvSpPr>
          <p:nvPr/>
        </p:nvSpPr>
        <p:spPr bwMode="auto">
          <a:xfrm>
            <a:off x="1787818" y="1998172"/>
            <a:ext cx="211137" cy="115887"/>
          </a:xfrm>
          <a:prstGeom prst="flowChartMerg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1362367" y="1723533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1400" b="1" dirty="0" smtClean="0">
                <a:ea typeface="돋움" panose="020B0600000101010101" pitchFamily="50" charset="-127"/>
              </a:rPr>
              <a:t>3</a:t>
            </a:r>
            <a:r>
              <a:rPr lang="ko-KR" altLang="en-US" sz="1400" b="1" dirty="0" smtClean="0">
                <a:ea typeface="돋움" panose="020B0600000101010101" pitchFamily="50" charset="-127"/>
              </a:rPr>
              <a:t>월</a:t>
            </a:r>
            <a:endParaRPr lang="en-US" altLang="ko-KR" sz="1400" b="1" dirty="0">
              <a:ea typeface="돋움" panose="020B0600000101010101" pitchFamily="50" charset="-127"/>
            </a:endParaRPr>
          </a:p>
        </p:txBody>
      </p:sp>
      <p:sp>
        <p:nvSpPr>
          <p:cNvPr id="117780" name="AutoShape 20"/>
          <p:cNvSpPr>
            <a:spLocks noChangeArrowheads="1"/>
          </p:cNvSpPr>
          <p:nvPr/>
        </p:nvSpPr>
        <p:spPr bwMode="auto">
          <a:xfrm>
            <a:off x="4151605" y="2012458"/>
            <a:ext cx="212725" cy="115888"/>
          </a:xfrm>
          <a:prstGeom prst="flowChartMerg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3707104" y="1742583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1400" b="1" dirty="0">
                <a:ea typeface="돋움" panose="020B0600000101010101" pitchFamily="50" charset="-127"/>
              </a:rPr>
              <a:t>7</a:t>
            </a:r>
            <a:r>
              <a:rPr lang="ko-KR" altLang="en-US" sz="1400" b="1" dirty="0" smtClean="0">
                <a:ea typeface="돋움" panose="020B0600000101010101" pitchFamily="50" charset="-127"/>
              </a:rPr>
              <a:t>월</a:t>
            </a:r>
            <a:endParaRPr lang="en-US" altLang="ko-KR" sz="1400" b="1" dirty="0">
              <a:ea typeface="돋움" panose="020B0600000101010101" pitchFamily="50" charset="-127"/>
            </a:endParaRPr>
          </a:p>
        </p:txBody>
      </p:sp>
      <p:sp>
        <p:nvSpPr>
          <p:cNvPr id="117782" name="AutoShape 22"/>
          <p:cNvSpPr>
            <a:spLocks noChangeArrowheads="1"/>
          </p:cNvSpPr>
          <p:nvPr/>
        </p:nvSpPr>
        <p:spPr bwMode="auto">
          <a:xfrm>
            <a:off x="3346743" y="2009283"/>
            <a:ext cx="212725" cy="115888"/>
          </a:xfrm>
          <a:prstGeom prst="flowChartMerg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2867318" y="1733058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1400" b="1" dirty="0" smtClean="0">
                <a:ea typeface="돋움" panose="020B0600000101010101" pitchFamily="50" charset="-127"/>
              </a:rPr>
              <a:t>6</a:t>
            </a:r>
            <a:r>
              <a:rPr lang="ko-KR" altLang="en-US" sz="1400" b="1" dirty="0" smtClean="0">
                <a:ea typeface="돋움" panose="020B0600000101010101" pitchFamily="50" charset="-127"/>
              </a:rPr>
              <a:t>월</a:t>
            </a:r>
            <a:endParaRPr lang="en-US" altLang="ko-KR" sz="1400" b="1" dirty="0">
              <a:ea typeface="돋움" panose="020B0600000101010101" pitchFamily="50" charset="-127"/>
            </a:endParaRPr>
          </a:p>
        </p:txBody>
      </p:sp>
      <p:sp>
        <p:nvSpPr>
          <p:cNvPr id="117784" name="AutoShape 24"/>
          <p:cNvSpPr>
            <a:spLocks noChangeArrowheads="1"/>
          </p:cNvSpPr>
          <p:nvPr/>
        </p:nvSpPr>
        <p:spPr bwMode="auto">
          <a:xfrm>
            <a:off x="5069179" y="2010872"/>
            <a:ext cx="211138" cy="115887"/>
          </a:xfrm>
          <a:prstGeom prst="flowChartMerg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4631029" y="1733058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1400" b="1" dirty="0" smtClean="0">
                <a:ea typeface="돋움" panose="020B0600000101010101" pitchFamily="50" charset="-127"/>
              </a:rPr>
              <a:t>8</a:t>
            </a:r>
            <a:r>
              <a:rPr lang="ko-KR" altLang="en-US" sz="1400" b="1" dirty="0" smtClean="0">
                <a:ea typeface="돋움" panose="020B0600000101010101" pitchFamily="50" charset="-127"/>
              </a:rPr>
              <a:t>월초</a:t>
            </a:r>
            <a:endParaRPr lang="en-US" altLang="ko-KR" sz="1400" b="1" dirty="0">
              <a:ea typeface="돋움" panose="020B0600000101010101" pitchFamily="50" charset="-127"/>
            </a:endParaRPr>
          </a:p>
        </p:txBody>
      </p:sp>
      <p:sp>
        <p:nvSpPr>
          <p:cNvPr id="117786" name="AutoShape 26"/>
          <p:cNvSpPr>
            <a:spLocks noChangeArrowheads="1"/>
          </p:cNvSpPr>
          <p:nvPr/>
        </p:nvSpPr>
        <p:spPr bwMode="auto">
          <a:xfrm>
            <a:off x="2533943" y="1987058"/>
            <a:ext cx="211137" cy="115888"/>
          </a:xfrm>
          <a:prstGeom prst="flowChartMerg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7787" name="Text Box 27"/>
          <p:cNvSpPr txBox="1">
            <a:spLocks noChangeArrowheads="1"/>
          </p:cNvSpPr>
          <p:nvPr/>
        </p:nvSpPr>
        <p:spPr bwMode="auto">
          <a:xfrm>
            <a:off x="2073567" y="1721946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1400" b="1" dirty="0">
                <a:ea typeface="돋움" panose="020B0600000101010101" pitchFamily="50" charset="-127"/>
              </a:rPr>
              <a:t>5</a:t>
            </a:r>
            <a:r>
              <a:rPr lang="ko-KR" altLang="en-US" sz="1400" b="1" dirty="0" smtClean="0">
                <a:ea typeface="돋움" panose="020B0600000101010101" pitchFamily="50" charset="-127"/>
              </a:rPr>
              <a:t>월</a:t>
            </a:r>
            <a:endParaRPr lang="en-US" altLang="ko-KR" sz="1400" b="1" dirty="0">
              <a:ea typeface="돋움" panose="020B0600000101010101" pitchFamily="50" charset="-127"/>
            </a:endParaRPr>
          </a:p>
        </p:txBody>
      </p:sp>
      <p:sp>
        <p:nvSpPr>
          <p:cNvPr id="117788" name="AutoShape 28"/>
          <p:cNvSpPr>
            <a:spLocks noChangeArrowheads="1"/>
          </p:cNvSpPr>
          <p:nvPr/>
        </p:nvSpPr>
        <p:spPr bwMode="auto">
          <a:xfrm>
            <a:off x="5910554" y="2021983"/>
            <a:ext cx="211138" cy="115888"/>
          </a:xfrm>
          <a:prstGeom prst="flowChartMerg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5447004" y="1744171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1400" b="1" dirty="0" smtClean="0">
                <a:ea typeface="돋움" panose="020B0600000101010101" pitchFamily="50" charset="-127"/>
              </a:rPr>
              <a:t>8</a:t>
            </a:r>
            <a:r>
              <a:rPr lang="ko-KR" altLang="en-US" sz="1400" b="1" dirty="0" smtClean="0">
                <a:ea typeface="돋움" panose="020B0600000101010101" pitchFamily="50" charset="-127"/>
              </a:rPr>
              <a:t>월 중</a:t>
            </a:r>
            <a:endParaRPr lang="en-US" altLang="ko-KR" sz="1400" b="1" dirty="0">
              <a:ea typeface="돋움" panose="020B0600000101010101" pitchFamily="50" charset="-127"/>
            </a:endParaRPr>
          </a:p>
        </p:txBody>
      </p:sp>
      <p:sp>
        <p:nvSpPr>
          <p:cNvPr id="117790" name="AutoShape 30"/>
          <p:cNvSpPr>
            <a:spLocks noChangeArrowheads="1"/>
          </p:cNvSpPr>
          <p:nvPr/>
        </p:nvSpPr>
        <p:spPr bwMode="auto">
          <a:xfrm>
            <a:off x="6855118" y="1990233"/>
            <a:ext cx="212725" cy="115888"/>
          </a:xfrm>
          <a:prstGeom prst="flowChartMerg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7791" name="Text Box 31"/>
          <p:cNvSpPr txBox="1">
            <a:spLocks noChangeArrowheads="1"/>
          </p:cNvSpPr>
          <p:nvPr/>
        </p:nvSpPr>
        <p:spPr bwMode="auto">
          <a:xfrm>
            <a:off x="6467767" y="1734646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1400" b="1" dirty="0" smtClean="0">
                <a:ea typeface="돋움" panose="020B0600000101010101" pitchFamily="50" charset="-127"/>
              </a:rPr>
              <a:t>8</a:t>
            </a:r>
            <a:r>
              <a:rPr lang="ko-KR" altLang="en-US" sz="1400" b="1" dirty="0" smtClean="0">
                <a:ea typeface="돋움" panose="020B0600000101010101" pitchFamily="50" charset="-127"/>
              </a:rPr>
              <a:t>월말</a:t>
            </a:r>
            <a:endParaRPr lang="en-US" altLang="ko-KR" sz="1400" b="1" dirty="0">
              <a:ea typeface="돋움" panose="020B0600000101010101" pitchFamily="50" charset="-127"/>
            </a:endParaRPr>
          </a:p>
        </p:txBody>
      </p:sp>
      <p:sp>
        <p:nvSpPr>
          <p:cNvPr id="117792" name="Text Box 32"/>
          <p:cNvSpPr txBox="1">
            <a:spLocks noChangeArrowheads="1"/>
          </p:cNvSpPr>
          <p:nvPr/>
        </p:nvSpPr>
        <p:spPr bwMode="auto">
          <a:xfrm>
            <a:off x="1344393" y="4827097"/>
            <a:ext cx="486287" cy="928687"/>
          </a:xfrm>
          <a:prstGeom prst="rect">
            <a:avLst/>
          </a:prstGeom>
          <a:solidFill>
            <a:srgbClr val="CCFFCC">
              <a:alpha val="28999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ctr" eaLnBrk="1" latinLnBrk="1" hangingPunct="1">
              <a:lnSpc>
                <a:spcPct val="140000"/>
              </a:lnSpc>
              <a:spcBef>
                <a:spcPct val="50000"/>
              </a:spcBef>
            </a:pPr>
            <a:endParaRPr lang="en-US" altLang="ko-KR" sz="1400" b="1" dirty="0">
              <a:ea typeface="돋움" panose="020B0600000101010101" pitchFamily="50" charset="-127"/>
            </a:endParaRPr>
          </a:p>
        </p:txBody>
      </p:sp>
      <p:sp>
        <p:nvSpPr>
          <p:cNvPr id="117793" name="AutoShape 33"/>
          <p:cNvSpPr>
            <a:spLocks noChangeArrowheads="1"/>
          </p:cNvSpPr>
          <p:nvPr/>
        </p:nvSpPr>
        <p:spPr bwMode="auto">
          <a:xfrm>
            <a:off x="7763168" y="2002933"/>
            <a:ext cx="212725" cy="115888"/>
          </a:xfrm>
          <a:prstGeom prst="flowChartMerg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7794" name="Text Box 34"/>
          <p:cNvSpPr txBox="1">
            <a:spLocks noChangeArrowheads="1"/>
          </p:cNvSpPr>
          <p:nvPr/>
        </p:nvSpPr>
        <p:spPr bwMode="auto">
          <a:xfrm>
            <a:off x="7375817" y="1747346"/>
            <a:ext cx="990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1400" b="1" dirty="0" smtClean="0">
                <a:ea typeface="돋움" panose="020B0600000101010101" pitchFamily="50" charset="-127"/>
              </a:rPr>
              <a:t>9</a:t>
            </a:r>
            <a:r>
              <a:rPr lang="ko-KR" altLang="en-US" sz="1400" b="1" dirty="0" smtClean="0">
                <a:ea typeface="돋움" panose="020B0600000101010101" pitchFamily="50" charset="-127"/>
              </a:rPr>
              <a:t>월초</a:t>
            </a:r>
            <a:endParaRPr lang="en-US" altLang="ko-KR" sz="1400" b="1" dirty="0">
              <a:ea typeface="돋움" panose="020B0600000101010101" pitchFamily="50" charset="-127"/>
            </a:endParaRPr>
          </a:p>
        </p:txBody>
      </p:sp>
      <p:sp>
        <p:nvSpPr>
          <p:cNvPr id="117795" name="AutoShape 35"/>
          <p:cNvSpPr>
            <a:spLocks noChangeArrowheads="1"/>
          </p:cNvSpPr>
          <p:nvPr/>
        </p:nvSpPr>
        <p:spPr bwMode="auto">
          <a:xfrm>
            <a:off x="8561679" y="1990233"/>
            <a:ext cx="211138" cy="115888"/>
          </a:xfrm>
          <a:prstGeom prst="flowChartMerg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7796" name="Text Box 36"/>
          <p:cNvSpPr txBox="1">
            <a:spLocks noChangeArrowheads="1"/>
          </p:cNvSpPr>
          <p:nvPr/>
        </p:nvSpPr>
        <p:spPr bwMode="auto">
          <a:xfrm>
            <a:off x="8172742" y="1734646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1400" b="1" dirty="0" smtClean="0">
                <a:ea typeface="돋움" panose="020B0600000101010101" pitchFamily="50" charset="-127"/>
              </a:rPr>
              <a:t>9</a:t>
            </a:r>
            <a:r>
              <a:rPr lang="ko-KR" altLang="en-US" sz="1400" b="1" dirty="0" smtClean="0">
                <a:ea typeface="돋움" panose="020B0600000101010101" pitchFamily="50" charset="-127"/>
              </a:rPr>
              <a:t>월 중</a:t>
            </a:r>
            <a:endParaRPr lang="en-US" altLang="ko-KR" sz="1400" b="1" dirty="0">
              <a:ea typeface="돋움" panose="020B0600000101010101" pitchFamily="50" charset="-127"/>
            </a:endParaRPr>
          </a:p>
        </p:txBody>
      </p:sp>
      <p:sp>
        <p:nvSpPr>
          <p:cNvPr id="117797" name="AutoShape 37"/>
          <p:cNvSpPr>
            <a:spLocks noChangeArrowheads="1"/>
          </p:cNvSpPr>
          <p:nvPr/>
        </p:nvSpPr>
        <p:spPr bwMode="auto">
          <a:xfrm>
            <a:off x="9661817" y="1987058"/>
            <a:ext cx="211138" cy="115888"/>
          </a:xfrm>
          <a:prstGeom prst="flowChartMerg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7798" name="Text Box 38"/>
          <p:cNvSpPr txBox="1">
            <a:spLocks noChangeArrowheads="1"/>
          </p:cNvSpPr>
          <p:nvPr/>
        </p:nvSpPr>
        <p:spPr bwMode="auto">
          <a:xfrm>
            <a:off x="9175250" y="1747346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1400" b="1" dirty="0" smtClean="0">
                <a:ea typeface="돋움" panose="020B0600000101010101" pitchFamily="50" charset="-127"/>
              </a:rPr>
              <a:t>9</a:t>
            </a:r>
            <a:r>
              <a:rPr lang="ko-KR" altLang="en-US" sz="1400" b="1" dirty="0" smtClean="0">
                <a:ea typeface="돋움" panose="020B0600000101010101" pitchFamily="50" charset="-127"/>
              </a:rPr>
              <a:t>월 축제</a:t>
            </a:r>
            <a:endParaRPr lang="en-US" altLang="ko-KR" sz="1400" b="1" dirty="0">
              <a:ea typeface="돋움" panose="020B0600000101010101" pitchFamily="50" charset="-127"/>
            </a:endParaRPr>
          </a:p>
        </p:txBody>
      </p:sp>
      <p:sp>
        <p:nvSpPr>
          <p:cNvPr id="117799" name="Text Box 39"/>
          <p:cNvSpPr txBox="1">
            <a:spLocks noChangeArrowheads="1"/>
          </p:cNvSpPr>
          <p:nvPr/>
        </p:nvSpPr>
        <p:spPr bwMode="auto">
          <a:xfrm>
            <a:off x="1342806" y="2837959"/>
            <a:ext cx="486287" cy="1020763"/>
          </a:xfrm>
          <a:prstGeom prst="rect">
            <a:avLst/>
          </a:prstGeom>
          <a:solidFill>
            <a:srgbClr val="CCFFCC">
              <a:alpha val="28999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ctr" eaLnBrk="1" latinLnBrk="1" hangingPunct="1">
              <a:lnSpc>
                <a:spcPct val="140000"/>
              </a:lnSpc>
              <a:spcBef>
                <a:spcPct val="50000"/>
              </a:spcBef>
            </a:pPr>
            <a:r>
              <a:rPr lang="ko-KR" altLang="en-US" sz="1400" b="1">
                <a:ea typeface="돋움" panose="020B0600000101010101" pitchFamily="50" charset="-127"/>
              </a:rPr>
              <a:t>사업화</a:t>
            </a:r>
          </a:p>
        </p:txBody>
      </p:sp>
      <p:sp>
        <p:nvSpPr>
          <p:cNvPr id="117800" name="Rectangle 40"/>
          <p:cNvSpPr>
            <a:spLocks noChangeArrowheads="1"/>
          </p:cNvSpPr>
          <p:nvPr/>
        </p:nvSpPr>
        <p:spPr bwMode="auto">
          <a:xfrm>
            <a:off x="2114842" y="2922097"/>
            <a:ext cx="673100" cy="820737"/>
          </a:xfrm>
          <a:prstGeom prst="rect">
            <a:avLst/>
          </a:prstGeom>
          <a:solidFill>
            <a:srgbClr val="FFCCCC"/>
          </a:solidFill>
          <a:ln w="317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b="1">
              <a:ea typeface="돋움" panose="020B0600000101010101" pitchFamily="50" charset="-127"/>
            </a:endParaRPr>
          </a:p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</a:pPr>
            <a:r>
              <a:rPr lang="ko-KR" altLang="en-US" b="1">
                <a:ea typeface="돋움" panose="020B0600000101010101" pitchFamily="50" charset="-127"/>
              </a:rPr>
              <a:t>구성</a:t>
            </a:r>
          </a:p>
        </p:txBody>
      </p:sp>
      <p:sp>
        <p:nvSpPr>
          <p:cNvPr id="117801" name="AutoShape 41"/>
          <p:cNvSpPr>
            <a:spLocks noChangeArrowheads="1"/>
          </p:cNvSpPr>
          <p:nvPr/>
        </p:nvSpPr>
        <p:spPr bwMode="auto">
          <a:xfrm>
            <a:off x="2837155" y="2903046"/>
            <a:ext cx="1055687" cy="849312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b="1" dirty="0">
                <a:ea typeface="돋움" panose="020B0600000101010101" pitchFamily="50" charset="-127"/>
              </a:rPr>
              <a:t>상세</a:t>
            </a:r>
          </a:p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b="1" dirty="0">
                <a:ea typeface="돋움" panose="020B0600000101010101" pitchFamily="50" charset="-127"/>
              </a:rPr>
              <a:t>기획</a:t>
            </a:r>
          </a:p>
        </p:txBody>
      </p:sp>
      <p:sp>
        <p:nvSpPr>
          <p:cNvPr id="117803" name="Line 43"/>
          <p:cNvSpPr>
            <a:spLocks noChangeShapeType="1"/>
          </p:cNvSpPr>
          <p:nvPr/>
        </p:nvSpPr>
        <p:spPr bwMode="auto">
          <a:xfrm>
            <a:off x="5252481" y="2534746"/>
            <a:ext cx="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7805" name="Text Box 45"/>
          <p:cNvSpPr txBox="1">
            <a:spLocks noChangeArrowheads="1"/>
          </p:cNvSpPr>
          <p:nvPr/>
        </p:nvSpPr>
        <p:spPr bwMode="auto">
          <a:xfrm>
            <a:off x="1342806" y="3928571"/>
            <a:ext cx="486287" cy="823912"/>
          </a:xfrm>
          <a:prstGeom prst="rect">
            <a:avLst/>
          </a:prstGeom>
          <a:solidFill>
            <a:srgbClr val="CCFFCC">
              <a:alpha val="28999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ctr" eaLnBrk="1" latinLnBrk="1" hangingPunct="1">
              <a:lnSpc>
                <a:spcPct val="140000"/>
              </a:lnSpc>
              <a:spcBef>
                <a:spcPct val="50000"/>
              </a:spcBef>
            </a:pPr>
            <a:r>
              <a:rPr lang="ko-KR" altLang="en-US" sz="1400" b="1">
                <a:ea typeface="돋움" panose="020B0600000101010101" pitchFamily="50" charset="-127"/>
              </a:rPr>
              <a:t>솔루션</a:t>
            </a:r>
          </a:p>
        </p:txBody>
      </p:sp>
      <p:sp>
        <p:nvSpPr>
          <p:cNvPr id="117806" name="AutoShape 46"/>
          <p:cNvSpPr>
            <a:spLocks noChangeArrowheads="1"/>
          </p:cNvSpPr>
          <p:nvPr/>
        </p:nvSpPr>
        <p:spPr bwMode="auto">
          <a:xfrm>
            <a:off x="3291180" y="3903172"/>
            <a:ext cx="1760537" cy="744537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b="1" dirty="0" err="1" smtClean="0">
                <a:ea typeface="돋움" panose="020B0600000101010101" pitchFamily="50" charset="-127"/>
              </a:rPr>
              <a:t>앱</a:t>
            </a:r>
            <a:r>
              <a:rPr lang="ko-KR" altLang="en-US" b="1" dirty="0" smtClean="0">
                <a:ea typeface="돋움" panose="020B0600000101010101" pitchFamily="50" charset="-127"/>
              </a:rPr>
              <a:t> 개발</a:t>
            </a:r>
            <a:endParaRPr lang="en-US" altLang="ko-KR" b="1" dirty="0">
              <a:ea typeface="돋움" panose="020B0600000101010101" pitchFamily="50" charset="-127"/>
            </a:endParaRPr>
          </a:p>
        </p:txBody>
      </p:sp>
      <p:sp>
        <p:nvSpPr>
          <p:cNvPr id="117812" name="AutoShape 52"/>
          <p:cNvSpPr>
            <a:spLocks noChangeArrowheads="1"/>
          </p:cNvSpPr>
          <p:nvPr/>
        </p:nvSpPr>
        <p:spPr bwMode="auto">
          <a:xfrm>
            <a:off x="4408780" y="2931621"/>
            <a:ext cx="792163" cy="849312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b="1" dirty="0" smtClean="0">
                <a:ea typeface="돋움" panose="020B0600000101010101" pitchFamily="50" charset="-127"/>
              </a:rPr>
              <a:t>학생회</a:t>
            </a:r>
            <a:endParaRPr lang="en-US" altLang="ko-KR" b="1" dirty="0" smtClean="0">
              <a:ea typeface="돋움" panose="020B0600000101010101" pitchFamily="50" charset="-127"/>
            </a:endParaRPr>
          </a:p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b="1" dirty="0" smtClean="0">
                <a:ea typeface="돋움" panose="020B0600000101010101" pitchFamily="50" charset="-127"/>
              </a:rPr>
              <a:t>승인</a:t>
            </a:r>
            <a:endParaRPr lang="ko-KR" altLang="en-US" b="1" dirty="0">
              <a:ea typeface="돋움" panose="020B0600000101010101" pitchFamily="50" charset="-127"/>
            </a:endParaRPr>
          </a:p>
        </p:txBody>
      </p:sp>
      <p:sp>
        <p:nvSpPr>
          <p:cNvPr id="117814" name="AutoShape 54"/>
          <p:cNvSpPr>
            <a:spLocks noChangeArrowheads="1"/>
          </p:cNvSpPr>
          <p:nvPr/>
        </p:nvSpPr>
        <p:spPr bwMode="auto">
          <a:xfrm>
            <a:off x="7523454" y="2931621"/>
            <a:ext cx="428626" cy="849312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b="1" dirty="0" smtClean="0">
                <a:ea typeface="돋움" panose="020B0600000101010101" pitchFamily="50" charset="-127"/>
              </a:rPr>
              <a:t>동아리</a:t>
            </a:r>
            <a:endParaRPr lang="en-US" altLang="ko-KR" b="1" dirty="0" smtClean="0">
              <a:ea typeface="돋움" panose="020B0600000101010101" pitchFamily="50" charset="-127"/>
            </a:endParaRPr>
          </a:p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b="1" dirty="0" smtClean="0">
                <a:ea typeface="돋움" panose="020B0600000101010101" pitchFamily="50" charset="-127"/>
              </a:rPr>
              <a:t>임원대상</a:t>
            </a:r>
            <a:endParaRPr lang="en-US" altLang="ko-KR" b="1" dirty="0" smtClean="0">
              <a:ea typeface="돋움" panose="020B0600000101010101" pitchFamily="50" charset="-127"/>
            </a:endParaRPr>
          </a:p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b="1" dirty="0" smtClean="0">
                <a:ea typeface="돋움" panose="020B0600000101010101" pitchFamily="50" charset="-127"/>
              </a:rPr>
              <a:t>설명회</a:t>
            </a:r>
            <a:endParaRPr lang="ko-KR" altLang="en-US" b="1" dirty="0">
              <a:ea typeface="돋움" panose="020B0600000101010101" pitchFamily="50" charset="-127"/>
            </a:endParaRPr>
          </a:p>
        </p:txBody>
      </p:sp>
      <p:sp>
        <p:nvSpPr>
          <p:cNvPr id="117815" name="AutoShape 55"/>
          <p:cNvSpPr>
            <a:spLocks noChangeArrowheads="1"/>
          </p:cNvSpPr>
          <p:nvPr/>
        </p:nvSpPr>
        <p:spPr bwMode="auto">
          <a:xfrm>
            <a:off x="5071271" y="3931747"/>
            <a:ext cx="1607634" cy="744537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b="1" smtClean="0">
                <a:ea typeface="돋움" panose="020B0600000101010101" pitchFamily="50" charset="-127"/>
              </a:rPr>
              <a:t>서버 개발</a:t>
            </a:r>
            <a:endParaRPr lang="en-US" altLang="ko-KR" b="1" dirty="0">
              <a:ea typeface="돋움" panose="020B0600000101010101" pitchFamily="50" charset="-127"/>
            </a:endParaRPr>
          </a:p>
        </p:txBody>
      </p:sp>
      <p:sp>
        <p:nvSpPr>
          <p:cNvPr id="117816" name="AutoShape 56"/>
          <p:cNvSpPr>
            <a:spLocks noChangeArrowheads="1"/>
          </p:cNvSpPr>
          <p:nvPr/>
        </p:nvSpPr>
        <p:spPr bwMode="auto">
          <a:xfrm>
            <a:off x="7569493" y="3931747"/>
            <a:ext cx="1012823" cy="744537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b="1" dirty="0" smtClean="0">
                <a:ea typeface="돋움" panose="020B0600000101010101" pitchFamily="50" charset="-127"/>
              </a:rPr>
              <a:t>테스트 및</a:t>
            </a:r>
            <a:endParaRPr lang="en-US" altLang="ko-KR" b="1" dirty="0" smtClean="0">
              <a:ea typeface="돋움" panose="020B0600000101010101" pitchFamily="50" charset="-127"/>
            </a:endParaRPr>
          </a:p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b="1" dirty="0" smtClean="0">
                <a:ea typeface="돋움" panose="020B0600000101010101" pitchFamily="50" charset="-127"/>
              </a:rPr>
              <a:t>검증</a:t>
            </a:r>
            <a:endParaRPr lang="en-US" altLang="ko-KR" b="1" dirty="0">
              <a:ea typeface="돋움" panose="020B0600000101010101" pitchFamily="50" charset="-127"/>
            </a:endParaRPr>
          </a:p>
        </p:txBody>
      </p:sp>
      <p:sp>
        <p:nvSpPr>
          <p:cNvPr id="117817" name="AutoShape 57"/>
          <p:cNvSpPr>
            <a:spLocks noChangeArrowheads="1"/>
          </p:cNvSpPr>
          <p:nvPr/>
        </p:nvSpPr>
        <p:spPr bwMode="auto">
          <a:xfrm>
            <a:off x="5499392" y="2945909"/>
            <a:ext cx="1065213" cy="84931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b="1" dirty="0" smtClean="0">
                <a:ea typeface="돋움" panose="020B0600000101010101" pitchFamily="50" charset="-127"/>
              </a:rPr>
              <a:t>각 학교</a:t>
            </a:r>
            <a:endParaRPr lang="en-US" altLang="ko-KR" b="1" dirty="0" smtClean="0">
              <a:ea typeface="돋움" panose="020B0600000101010101" pitchFamily="50" charset="-127"/>
            </a:endParaRPr>
          </a:p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b="1" dirty="0" smtClean="0">
                <a:ea typeface="돋움" panose="020B0600000101010101" pitchFamily="50" charset="-127"/>
              </a:rPr>
              <a:t>승인</a:t>
            </a:r>
            <a:endParaRPr lang="en-US" altLang="ko-KR" b="1" dirty="0">
              <a:ea typeface="돋움" panose="020B0600000101010101" pitchFamily="50" charset="-127"/>
            </a:endParaRPr>
          </a:p>
        </p:txBody>
      </p:sp>
      <p:sp>
        <p:nvSpPr>
          <p:cNvPr id="117821" name="AutoShape 61"/>
          <p:cNvSpPr>
            <a:spLocks noChangeArrowheads="1"/>
          </p:cNvSpPr>
          <p:nvPr/>
        </p:nvSpPr>
        <p:spPr bwMode="auto">
          <a:xfrm>
            <a:off x="6855119" y="4860433"/>
            <a:ext cx="908049" cy="744538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b="1" dirty="0" smtClean="0">
                <a:ea typeface="돋움" panose="020B0600000101010101" pitchFamily="50" charset="-127"/>
              </a:rPr>
              <a:t>홍보 영상</a:t>
            </a:r>
            <a:endParaRPr lang="en-US" altLang="ko-KR" b="1" dirty="0" smtClean="0">
              <a:ea typeface="돋움" panose="020B0600000101010101" pitchFamily="50" charset="-127"/>
            </a:endParaRPr>
          </a:p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b="1" dirty="0" smtClean="0">
                <a:ea typeface="돋움" panose="020B0600000101010101" pitchFamily="50" charset="-127"/>
              </a:rPr>
              <a:t>제작</a:t>
            </a:r>
            <a:endParaRPr lang="en-US" altLang="ko-KR" b="1" dirty="0">
              <a:ea typeface="돋움" panose="020B0600000101010101" pitchFamily="50" charset="-127"/>
            </a:endParaRPr>
          </a:p>
        </p:txBody>
      </p:sp>
      <p:sp>
        <p:nvSpPr>
          <p:cNvPr id="6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계획 일정</a:t>
            </a:r>
            <a:endParaRPr lang="ko-KR" altLang="en-US" dirty="0"/>
          </a:p>
        </p:txBody>
      </p:sp>
      <p:sp>
        <p:nvSpPr>
          <p:cNvPr id="68" name="AutoShape 61"/>
          <p:cNvSpPr>
            <a:spLocks noChangeArrowheads="1"/>
          </p:cNvSpPr>
          <p:nvPr/>
        </p:nvSpPr>
        <p:spPr bwMode="auto">
          <a:xfrm>
            <a:off x="8915692" y="4846144"/>
            <a:ext cx="549276" cy="744538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sz="1400" b="1" dirty="0" smtClean="0">
                <a:ea typeface="돋움" panose="020B0600000101010101" pitchFamily="50" charset="-127"/>
              </a:rPr>
              <a:t>사전</a:t>
            </a:r>
            <a:endParaRPr lang="en-US" altLang="ko-KR" sz="1400" b="1" dirty="0" smtClean="0">
              <a:ea typeface="돋움" panose="020B0600000101010101" pitchFamily="50" charset="-127"/>
            </a:endParaRPr>
          </a:p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sz="1400" b="1" dirty="0" smtClean="0">
                <a:ea typeface="돋움" panose="020B0600000101010101" pitchFamily="50" charset="-127"/>
              </a:rPr>
              <a:t>충전</a:t>
            </a:r>
            <a:endParaRPr lang="en-US" altLang="ko-KR" sz="1400" b="1" dirty="0" smtClean="0">
              <a:ea typeface="돋움" panose="020B0600000101010101" pitchFamily="50" charset="-127"/>
            </a:endParaRPr>
          </a:p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sz="1400" b="1" dirty="0" smtClean="0">
                <a:ea typeface="돋움" panose="020B0600000101010101" pitchFamily="50" charset="-127"/>
              </a:rPr>
              <a:t>부스 </a:t>
            </a:r>
            <a:endParaRPr lang="en-US" altLang="ko-KR" sz="1400" b="1" dirty="0">
              <a:ea typeface="돋움" panose="020B0600000101010101" pitchFamily="50" charset="-127"/>
            </a:endParaRPr>
          </a:p>
        </p:txBody>
      </p:sp>
      <p:sp>
        <p:nvSpPr>
          <p:cNvPr id="59" name="AutoShape 56"/>
          <p:cNvSpPr>
            <a:spLocks noChangeArrowheads="1"/>
          </p:cNvSpPr>
          <p:nvPr/>
        </p:nvSpPr>
        <p:spPr bwMode="auto">
          <a:xfrm>
            <a:off x="6740819" y="3931747"/>
            <a:ext cx="669924" cy="744537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sz="1400" b="1" dirty="0" smtClean="0">
                <a:ea typeface="돋움" panose="020B0600000101010101" pitchFamily="50" charset="-127"/>
              </a:rPr>
              <a:t>동아리</a:t>
            </a:r>
            <a:endParaRPr lang="en-US" altLang="ko-KR" sz="1400" b="1" dirty="0" smtClean="0">
              <a:ea typeface="돋움" panose="020B0600000101010101" pitchFamily="50" charset="-127"/>
            </a:endParaRPr>
          </a:p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sz="1400" b="1" dirty="0" smtClean="0">
                <a:ea typeface="돋움" panose="020B0600000101010101" pitchFamily="50" charset="-127"/>
              </a:rPr>
              <a:t>내부</a:t>
            </a:r>
            <a:endParaRPr lang="en-US" altLang="ko-KR" sz="1400" b="1" dirty="0" smtClean="0">
              <a:ea typeface="돋움" panose="020B0600000101010101" pitchFamily="50" charset="-127"/>
            </a:endParaRPr>
          </a:p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sz="1400" b="1" dirty="0" smtClean="0">
                <a:ea typeface="돋움" panose="020B0600000101010101" pitchFamily="50" charset="-127"/>
              </a:rPr>
              <a:t>테스트</a:t>
            </a:r>
            <a:endParaRPr lang="en-US" altLang="ko-KR" sz="1400" b="1" dirty="0">
              <a:ea typeface="돋움" panose="020B0600000101010101" pitchFamily="50" charset="-127"/>
            </a:endParaRPr>
          </a:p>
        </p:txBody>
      </p:sp>
      <p:sp>
        <p:nvSpPr>
          <p:cNvPr id="60" name="AutoShape 56"/>
          <p:cNvSpPr>
            <a:spLocks noChangeArrowheads="1"/>
          </p:cNvSpPr>
          <p:nvPr/>
        </p:nvSpPr>
        <p:spPr bwMode="auto">
          <a:xfrm>
            <a:off x="8617241" y="3931747"/>
            <a:ext cx="957261" cy="744537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b="1" dirty="0" smtClean="0">
                <a:ea typeface="돋움" panose="020B0600000101010101" pitchFamily="50" charset="-127"/>
              </a:rPr>
              <a:t>사전운영</a:t>
            </a:r>
            <a:endParaRPr lang="en-US" altLang="ko-KR" b="1" dirty="0" smtClean="0">
              <a:ea typeface="돋움" panose="020B0600000101010101" pitchFamily="50" charset="-127"/>
            </a:endParaRPr>
          </a:p>
        </p:txBody>
      </p:sp>
      <p:sp>
        <p:nvSpPr>
          <p:cNvPr id="63" name="Line 6"/>
          <p:cNvSpPr>
            <a:spLocks noChangeShapeType="1"/>
          </p:cNvSpPr>
          <p:nvPr/>
        </p:nvSpPr>
        <p:spPr bwMode="auto">
          <a:xfrm>
            <a:off x="10807565" y="1870789"/>
            <a:ext cx="0" cy="39131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" name="AutoShape 37"/>
          <p:cNvSpPr>
            <a:spLocks noChangeArrowheads="1"/>
          </p:cNvSpPr>
          <p:nvPr/>
        </p:nvSpPr>
        <p:spPr bwMode="auto">
          <a:xfrm>
            <a:off x="10406643" y="1997789"/>
            <a:ext cx="211138" cy="115888"/>
          </a:xfrm>
          <a:prstGeom prst="flowChartMerg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" name="Text Box 38"/>
          <p:cNvSpPr txBox="1">
            <a:spLocks noChangeArrowheads="1"/>
          </p:cNvSpPr>
          <p:nvPr/>
        </p:nvSpPr>
        <p:spPr bwMode="auto">
          <a:xfrm>
            <a:off x="9920076" y="1758077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400" b="1" dirty="0" smtClean="0">
                <a:ea typeface="돋움" panose="020B0600000101010101" pitchFamily="50" charset="-127"/>
              </a:rPr>
              <a:t>축제 후</a:t>
            </a:r>
            <a:endParaRPr lang="en-US" altLang="ko-KR" sz="1400" b="1" dirty="0">
              <a:ea typeface="돋움" panose="020B0600000101010101" pitchFamily="50" charset="-127"/>
            </a:endParaRPr>
          </a:p>
        </p:txBody>
      </p:sp>
      <p:sp>
        <p:nvSpPr>
          <p:cNvPr id="66" name="AutoShape 44"/>
          <p:cNvSpPr>
            <a:spLocks noChangeArrowheads="1"/>
          </p:cNvSpPr>
          <p:nvPr/>
        </p:nvSpPr>
        <p:spPr bwMode="auto">
          <a:xfrm>
            <a:off x="10053909" y="2113498"/>
            <a:ext cx="1027112" cy="595312"/>
          </a:xfrm>
          <a:prstGeom prst="homePlate">
            <a:avLst>
              <a:gd name="adj" fmla="val 14905"/>
            </a:avLst>
          </a:prstGeom>
          <a:solidFill>
            <a:schemeClr val="bg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400" b="1" dirty="0" smtClean="0">
                <a:ea typeface="돋움" panose="020B0600000101010101" pitchFamily="50" charset="-127"/>
              </a:rPr>
              <a:t>환불</a:t>
            </a:r>
            <a:endParaRPr lang="en-US" altLang="ko-KR" sz="1400" b="1" dirty="0" smtClean="0">
              <a:ea typeface="돋움" panose="020B0600000101010101" pitchFamily="50" charset="-127"/>
            </a:endParaRPr>
          </a:p>
          <a:p>
            <a:pPr algn="ctr">
              <a:lnSpc>
                <a:spcPct val="7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400" b="1" dirty="0" smtClean="0">
                <a:ea typeface="돋움" panose="020B0600000101010101" pitchFamily="50" charset="-127"/>
              </a:rPr>
              <a:t>운영</a:t>
            </a:r>
            <a:endParaRPr lang="en-US" altLang="ko-KR" sz="1400" b="1" dirty="0">
              <a:ea typeface="돋움" panose="020B0600000101010101" pitchFamily="50" charset="-127"/>
            </a:endParaRPr>
          </a:p>
        </p:txBody>
      </p:sp>
      <p:sp>
        <p:nvSpPr>
          <p:cNvPr id="117804" name="AutoShape 44"/>
          <p:cNvSpPr>
            <a:spLocks noChangeArrowheads="1"/>
          </p:cNvSpPr>
          <p:nvPr/>
        </p:nvSpPr>
        <p:spPr bwMode="auto">
          <a:xfrm>
            <a:off x="9103017" y="2115646"/>
            <a:ext cx="1027112" cy="595312"/>
          </a:xfrm>
          <a:prstGeom prst="homePlate">
            <a:avLst>
              <a:gd name="adj" fmla="val 14905"/>
            </a:avLst>
          </a:prstGeom>
          <a:solidFill>
            <a:schemeClr val="bg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1400" b="1" dirty="0" smtClean="0">
                <a:ea typeface="돋움" panose="020B0600000101010101" pitchFamily="50" charset="-127"/>
              </a:rPr>
              <a:t>D-day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1400" b="1" dirty="0" smtClean="0">
                <a:ea typeface="돋움" panose="020B0600000101010101" pitchFamily="50" charset="-127"/>
              </a:rPr>
              <a:t>9/23</a:t>
            </a:r>
            <a:endParaRPr lang="en-US" altLang="ko-KR" sz="1400" b="1" dirty="0">
              <a:ea typeface="돋움" panose="020B0600000101010101" pitchFamily="50" charset="-127"/>
            </a:endParaRPr>
          </a:p>
        </p:txBody>
      </p:sp>
      <p:sp>
        <p:nvSpPr>
          <p:cNvPr id="117807" name="AutoShape 47"/>
          <p:cNvSpPr>
            <a:spLocks noChangeArrowheads="1"/>
          </p:cNvSpPr>
          <p:nvPr/>
        </p:nvSpPr>
        <p:spPr bwMode="auto">
          <a:xfrm>
            <a:off x="6763407" y="2118821"/>
            <a:ext cx="2469786" cy="595312"/>
          </a:xfrm>
          <a:prstGeom prst="homePlate">
            <a:avLst>
              <a:gd name="adj" fmla="val 25618"/>
            </a:avLst>
          </a:prstGeom>
          <a:solidFill>
            <a:schemeClr val="bg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400" b="1" dirty="0" smtClean="0">
                <a:ea typeface="돋움" panose="020B0600000101010101" pitchFamily="50" charset="-127"/>
              </a:rPr>
              <a:t>테스트 및 사전 운영</a:t>
            </a:r>
            <a:endParaRPr lang="ko-KR" altLang="en-US" sz="1400" b="1" dirty="0">
              <a:ea typeface="돋움" panose="020B0600000101010101" pitchFamily="50" charset="-127"/>
            </a:endParaRPr>
          </a:p>
        </p:txBody>
      </p:sp>
      <p:sp>
        <p:nvSpPr>
          <p:cNvPr id="117808" name="AutoShape 48"/>
          <p:cNvSpPr>
            <a:spLocks noChangeArrowheads="1"/>
          </p:cNvSpPr>
          <p:nvPr/>
        </p:nvSpPr>
        <p:spPr bwMode="auto">
          <a:xfrm>
            <a:off x="5199356" y="2128346"/>
            <a:ext cx="1712912" cy="595312"/>
          </a:xfrm>
          <a:prstGeom prst="homePlate">
            <a:avLst>
              <a:gd name="adj" fmla="val 18936"/>
            </a:avLst>
          </a:prstGeom>
          <a:solidFill>
            <a:schemeClr val="bg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400" b="1" dirty="0" smtClean="0">
                <a:ea typeface="돋움" panose="020B0600000101010101" pitchFamily="50" charset="-127"/>
              </a:rPr>
              <a:t>서버개발</a:t>
            </a:r>
            <a:endParaRPr lang="en-US" altLang="ko-KR" sz="1400" b="1" dirty="0" smtClean="0">
              <a:ea typeface="돋움" panose="020B0600000101010101" pitchFamily="50" charset="-127"/>
            </a:endParaRPr>
          </a:p>
          <a:p>
            <a:pPr algn="ctr">
              <a:lnSpc>
                <a:spcPct val="7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400" b="1" dirty="0" err="1" smtClean="0">
                <a:ea typeface="돋움" panose="020B0600000101010101" pitchFamily="50" charset="-127"/>
              </a:rPr>
              <a:t>앱</a:t>
            </a:r>
            <a:r>
              <a:rPr lang="ko-KR" altLang="en-US" sz="1400" b="1" dirty="0" smtClean="0">
                <a:ea typeface="돋움" panose="020B0600000101010101" pitchFamily="50" charset="-127"/>
              </a:rPr>
              <a:t> 테스트</a:t>
            </a:r>
            <a:endParaRPr lang="en-US" altLang="ko-KR" sz="1400" b="1" dirty="0" smtClean="0">
              <a:ea typeface="돋움" panose="020B0600000101010101" pitchFamily="50" charset="-127"/>
            </a:endParaRPr>
          </a:p>
        </p:txBody>
      </p:sp>
      <p:sp>
        <p:nvSpPr>
          <p:cNvPr id="117809" name="AutoShape 49"/>
          <p:cNvSpPr>
            <a:spLocks noChangeArrowheads="1"/>
          </p:cNvSpPr>
          <p:nvPr/>
        </p:nvSpPr>
        <p:spPr bwMode="auto">
          <a:xfrm>
            <a:off x="3854742" y="2131521"/>
            <a:ext cx="1627187" cy="595312"/>
          </a:xfrm>
          <a:prstGeom prst="homePlate">
            <a:avLst>
              <a:gd name="adj" fmla="val 22824"/>
            </a:avLst>
          </a:prstGeom>
          <a:solidFill>
            <a:schemeClr val="bg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1400" b="1">
                <a:ea typeface="돋움" panose="020B0600000101010101" pitchFamily="50" charset="-127"/>
              </a:rPr>
              <a:t>Proto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400" b="1">
                <a:ea typeface="돋움" panose="020B0600000101010101" pitchFamily="50" charset="-127"/>
              </a:rPr>
              <a:t>개발</a:t>
            </a:r>
          </a:p>
        </p:txBody>
      </p:sp>
      <p:sp>
        <p:nvSpPr>
          <p:cNvPr id="117810" name="AutoShape 50"/>
          <p:cNvSpPr>
            <a:spLocks noChangeArrowheads="1"/>
          </p:cNvSpPr>
          <p:nvPr/>
        </p:nvSpPr>
        <p:spPr bwMode="auto">
          <a:xfrm>
            <a:off x="1908466" y="2131521"/>
            <a:ext cx="2033589" cy="595312"/>
          </a:xfrm>
          <a:prstGeom prst="homePlate">
            <a:avLst>
              <a:gd name="adj" fmla="val 15831"/>
            </a:avLst>
          </a:prstGeom>
          <a:solidFill>
            <a:schemeClr val="bg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7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400" b="1" dirty="0">
                <a:ea typeface="돋움" panose="020B0600000101010101" pitchFamily="50" charset="-127"/>
              </a:rPr>
              <a:t>사업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1400" b="1" dirty="0">
                <a:ea typeface="돋움" panose="020B0600000101010101" pitchFamily="50" charset="-127"/>
              </a:rPr>
              <a:t>기획</a:t>
            </a:r>
          </a:p>
        </p:txBody>
      </p:sp>
      <p:sp>
        <p:nvSpPr>
          <p:cNvPr id="69" name="AutoShape 61"/>
          <p:cNvSpPr>
            <a:spLocks noChangeArrowheads="1"/>
          </p:cNvSpPr>
          <p:nvPr/>
        </p:nvSpPr>
        <p:spPr bwMode="auto">
          <a:xfrm>
            <a:off x="9495713" y="4846144"/>
            <a:ext cx="549276" cy="744538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sz="1400" b="1" dirty="0" smtClean="0">
                <a:ea typeface="돋움" panose="020B0600000101010101" pitchFamily="50" charset="-127"/>
              </a:rPr>
              <a:t>충전</a:t>
            </a:r>
            <a:endParaRPr lang="en-US" altLang="ko-KR" sz="1400" b="1" dirty="0" smtClean="0">
              <a:ea typeface="돋움" panose="020B0600000101010101" pitchFamily="50" charset="-127"/>
            </a:endParaRPr>
          </a:p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sz="1400" b="1" dirty="0" smtClean="0">
                <a:ea typeface="돋움" panose="020B0600000101010101" pitchFamily="50" charset="-127"/>
              </a:rPr>
              <a:t>환불</a:t>
            </a:r>
            <a:endParaRPr lang="en-US" altLang="ko-KR" sz="1400" b="1" dirty="0" smtClean="0">
              <a:ea typeface="돋움" panose="020B0600000101010101" pitchFamily="50" charset="-127"/>
            </a:endParaRPr>
          </a:p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sz="1400" b="1" dirty="0" smtClean="0">
                <a:ea typeface="돋움" panose="020B0600000101010101" pitchFamily="50" charset="-127"/>
              </a:rPr>
              <a:t>부스</a:t>
            </a:r>
            <a:endParaRPr lang="en-US" altLang="ko-KR" sz="1400" b="1" dirty="0" smtClean="0">
              <a:ea typeface="돋움" panose="020B0600000101010101" pitchFamily="50" charset="-127"/>
            </a:endParaRPr>
          </a:p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sz="1400" b="1" dirty="0" smtClean="0">
                <a:ea typeface="돋움" panose="020B0600000101010101" pitchFamily="50" charset="-127"/>
              </a:rPr>
              <a:t>운영</a:t>
            </a:r>
            <a:endParaRPr lang="en-US" altLang="ko-KR" sz="1400" b="1" dirty="0">
              <a:ea typeface="돋움" panose="020B0600000101010101" pitchFamily="50" charset="-127"/>
            </a:endParaRPr>
          </a:p>
        </p:txBody>
      </p:sp>
      <p:sp>
        <p:nvSpPr>
          <p:cNvPr id="70" name="AutoShape 61"/>
          <p:cNvSpPr>
            <a:spLocks noChangeArrowheads="1"/>
          </p:cNvSpPr>
          <p:nvPr/>
        </p:nvSpPr>
        <p:spPr bwMode="auto">
          <a:xfrm>
            <a:off x="10165318" y="4860433"/>
            <a:ext cx="549276" cy="744538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sz="1400" b="1" dirty="0" smtClean="0">
                <a:ea typeface="돋움" panose="020B0600000101010101" pitchFamily="50" charset="-127"/>
              </a:rPr>
              <a:t>환불</a:t>
            </a:r>
            <a:endParaRPr lang="en-US" altLang="ko-KR" sz="1400" b="1" dirty="0" smtClean="0">
              <a:ea typeface="돋움" panose="020B0600000101010101" pitchFamily="50" charset="-127"/>
            </a:endParaRPr>
          </a:p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sz="1400" b="1" dirty="0" smtClean="0">
                <a:ea typeface="돋움" panose="020B0600000101010101" pitchFamily="50" charset="-127"/>
              </a:rPr>
              <a:t>부스</a:t>
            </a:r>
            <a:endParaRPr lang="en-US" altLang="ko-KR" sz="1400" b="1" dirty="0" smtClean="0">
              <a:ea typeface="돋움" panose="020B0600000101010101" pitchFamily="50" charset="-127"/>
            </a:endParaRPr>
          </a:p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sz="1400" b="1" dirty="0" smtClean="0">
                <a:ea typeface="돋움" panose="020B0600000101010101" pitchFamily="50" charset="-127"/>
              </a:rPr>
              <a:t>운영</a:t>
            </a:r>
            <a:endParaRPr lang="en-US" altLang="ko-KR" sz="1400" b="1" dirty="0">
              <a:ea typeface="돋움" panose="020B0600000101010101" pitchFamily="50" charset="-127"/>
            </a:endParaRPr>
          </a:p>
        </p:txBody>
      </p:sp>
      <p:sp>
        <p:nvSpPr>
          <p:cNvPr id="71" name="AutoShape 56"/>
          <p:cNvSpPr>
            <a:spLocks noChangeArrowheads="1"/>
          </p:cNvSpPr>
          <p:nvPr/>
        </p:nvSpPr>
        <p:spPr bwMode="auto">
          <a:xfrm>
            <a:off x="10098380" y="3931747"/>
            <a:ext cx="710502" cy="744537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sz="1600" b="1" dirty="0" smtClean="0">
                <a:ea typeface="돋움" panose="020B0600000101010101" pitchFamily="50" charset="-127"/>
              </a:rPr>
              <a:t>출석</a:t>
            </a:r>
            <a:endParaRPr lang="en-US" altLang="ko-KR" sz="1600" b="1" dirty="0" smtClean="0">
              <a:ea typeface="돋움" panose="020B0600000101010101" pitchFamily="50" charset="-127"/>
            </a:endParaRPr>
          </a:p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sz="1600" b="1" dirty="0" smtClean="0">
                <a:ea typeface="돋움" panose="020B0600000101010101" pitchFamily="50" charset="-127"/>
              </a:rPr>
              <a:t>결과</a:t>
            </a:r>
            <a:endParaRPr lang="en-US" altLang="ko-KR" sz="1600" b="1" dirty="0" smtClean="0">
              <a:ea typeface="돋움" panose="020B0600000101010101" pitchFamily="50" charset="-127"/>
            </a:endParaRPr>
          </a:p>
          <a:p>
            <a:pPr algn="ctr" eaLnBrk="1" latinLnBrk="1" hangingPunct="1">
              <a:lnSpc>
                <a:spcPct val="110000"/>
              </a:lnSpc>
              <a:spcBef>
                <a:spcPct val="0"/>
              </a:spcBef>
            </a:pPr>
            <a:r>
              <a:rPr lang="ko-KR" altLang="en-US" sz="1600" b="1" dirty="0" smtClean="0">
                <a:ea typeface="돋움" panose="020B0600000101010101" pitchFamily="50" charset="-127"/>
              </a:rPr>
              <a:t>보고</a:t>
            </a:r>
            <a:endParaRPr lang="en-US" altLang="ko-KR" sz="1600" b="1" dirty="0" smtClean="0">
              <a:ea typeface="돋움" panose="020B0600000101010101" pitchFamily="50" charset="-127"/>
            </a:endParaRPr>
          </a:p>
        </p:txBody>
      </p:sp>
      <p:sp>
        <p:nvSpPr>
          <p:cNvPr id="117825" name="Line 65"/>
          <p:cNvSpPr>
            <a:spLocks noChangeShapeType="1"/>
          </p:cNvSpPr>
          <p:nvPr/>
        </p:nvSpPr>
        <p:spPr bwMode="auto">
          <a:xfrm>
            <a:off x="5994692" y="2002140"/>
            <a:ext cx="15875" cy="3843337"/>
          </a:xfrm>
          <a:prstGeom prst="line">
            <a:avLst/>
          </a:prstGeom>
          <a:noFill/>
          <a:ln w="349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8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8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투명성</a:t>
            </a:r>
            <a:endParaRPr lang="ko-KR" altLang="en-US" dirty="0"/>
          </a:p>
        </p:txBody>
      </p:sp>
      <p:pic>
        <p:nvPicPr>
          <p:cNvPr id="2050" name="Picture 2" descr="https://cfa-wpengine.netdna-ssl.com/marketintegrity/files/2014/01/Financial-Reporting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1504"/>
            <a:ext cx="5906808" cy="393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903076" y="1825625"/>
            <a:ext cx="4450724" cy="4351338"/>
          </a:xfrm>
        </p:spPr>
        <p:txBody>
          <a:bodyPr/>
          <a:lstStyle/>
          <a:p>
            <a:r>
              <a:rPr lang="ko-KR" altLang="en-US" dirty="0" smtClean="0"/>
              <a:t>동아리 수익 투명화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3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빅데이터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218" name="Picture 2" descr="http://bigdataanalyticsnews.com/wp-content/uploads/2013/11/big-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25624"/>
            <a:ext cx="7972023" cy="503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49285" y="1825625"/>
            <a:ext cx="5004514" cy="4351338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동아리상 수여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다음 축제 계획 수립에 개선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37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출석체크</a:t>
            </a:r>
            <a:endParaRPr lang="ko-KR" altLang="en-US" dirty="0"/>
          </a:p>
        </p:txBody>
      </p:sp>
      <p:pic>
        <p:nvPicPr>
          <p:cNvPr id="8194" name="Picture 2" descr="http://lh3.ggpht.com/OOpdJaHOglUynxhWQSdkV0RJJCwvnzM_jT9b4YLIsQ1-7RtbcMXNut09ve6Qx63M2Q=w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5023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486400" y="1825625"/>
            <a:ext cx="5867400" cy="4351338"/>
          </a:xfrm>
        </p:spPr>
        <p:txBody>
          <a:bodyPr/>
          <a:lstStyle/>
          <a:p>
            <a:r>
              <a:rPr lang="ko-KR" altLang="en-US" dirty="0" smtClean="0"/>
              <a:t>기존 출석 </a:t>
            </a:r>
            <a:r>
              <a:rPr lang="en-US" altLang="ko-KR" dirty="0" smtClean="0"/>
              <a:t>Paper</a:t>
            </a:r>
            <a:r>
              <a:rPr lang="ko-KR" altLang="en-US" dirty="0" err="1" smtClean="0"/>
              <a:t>지급후</a:t>
            </a:r>
            <a:r>
              <a:rPr lang="ko-KR" altLang="en-US" dirty="0"/>
              <a:t> </a:t>
            </a:r>
            <a:r>
              <a:rPr lang="ko-KR" altLang="en-US" dirty="0" smtClean="0"/>
              <a:t>도장을 받아오는 형식</a:t>
            </a:r>
            <a:endParaRPr lang="en-US" altLang="ko-KR" dirty="0" smtClean="0"/>
          </a:p>
          <a:p>
            <a:r>
              <a:rPr lang="ko-KR" altLang="en-US" dirty="0" smtClean="0"/>
              <a:t>부스를 이용하면 자동 출석체크</a:t>
            </a:r>
            <a:endParaRPr lang="en-US" altLang="ko-KR" dirty="0" smtClean="0"/>
          </a:p>
          <a:p>
            <a:r>
              <a:rPr lang="ko-KR" altLang="en-US" dirty="0" smtClean="0"/>
              <a:t>기존에는 남고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여고 호환</a:t>
            </a:r>
            <a:r>
              <a:rPr lang="en-US" altLang="ko-KR" dirty="0" smtClean="0"/>
              <a:t>X</a:t>
            </a:r>
          </a:p>
          <a:p>
            <a:r>
              <a:rPr lang="ko-KR" altLang="en-US" dirty="0" smtClean="0"/>
              <a:t>대리출석 방지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710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4276" y="1825625"/>
            <a:ext cx="6279524" cy="4351338"/>
          </a:xfrm>
        </p:spPr>
        <p:txBody>
          <a:bodyPr/>
          <a:lstStyle/>
          <a:p>
            <a:r>
              <a:rPr lang="ko-KR" altLang="en-US" dirty="0" smtClean="0"/>
              <a:t>시간간소화</a:t>
            </a:r>
            <a:endParaRPr lang="en-US" altLang="ko-KR" dirty="0" smtClean="0"/>
          </a:p>
          <a:p>
            <a:r>
              <a:rPr lang="ko-KR" altLang="en-US" dirty="0" smtClean="0"/>
              <a:t>지불</a:t>
            </a:r>
            <a:r>
              <a:rPr lang="en-US" altLang="ko-KR" dirty="0" smtClean="0"/>
              <a:t>+</a:t>
            </a:r>
            <a:r>
              <a:rPr lang="ko-KR" altLang="en-US" dirty="0" smtClean="0"/>
              <a:t>잔돈지급</a:t>
            </a:r>
            <a:r>
              <a:rPr lang="en-US" altLang="ko-KR" dirty="0" smtClean="0"/>
              <a:t>+</a:t>
            </a:r>
            <a:r>
              <a:rPr lang="ko-KR" altLang="en-US" dirty="0" smtClean="0"/>
              <a:t>출석체크 도장</a:t>
            </a:r>
            <a:endParaRPr lang="en-US" altLang="ko-KR" dirty="0" smtClean="0"/>
          </a:p>
          <a:p>
            <a:r>
              <a:rPr lang="ko-KR" altLang="en-US" dirty="0" smtClean="0"/>
              <a:t>예상 단축시간 최소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초가량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69" y="2744171"/>
            <a:ext cx="2162679" cy="216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6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 구상도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119" y="1623879"/>
            <a:ext cx="902190" cy="66006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85" y="3586562"/>
            <a:ext cx="670828" cy="15037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340" y="3805126"/>
            <a:ext cx="715877" cy="92272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2503562" y="3706815"/>
            <a:ext cx="1652116" cy="631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팔찌 제시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8224" y="509034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구매 학생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26571" y="473445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부스운영 학생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24" y="1324678"/>
            <a:ext cx="670828" cy="1503778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2377759" y="1760749"/>
            <a:ext cx="1860179" cy="1125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학생증제시후</a:t>
            </a:r>
            <a:r>
              <a:rPr lang="ko-KR" altLang="en-US" dirty="0" smtClean="0"/>
              <a:t> 현금충전</a:t>
            </a:r>
            <a:endParaRPr lang="ko-KR" altLang="en-US" dirty="0"/>
          </a:p>
        </p:txBody>
      </p:sp>
      <p:sp>
        <p:nvSpPr>
          <p:cNvPr id="14" name="왼쪽 화살표 13"/>
          <p:cNvSpPr/>
          <p:nvPr/>
        </p:nvSpPr>
        <p:spPr>
          <a:xfrm>
            <a:off x="2503562" y="4357313"/>
            <a:ext cx="1652116" cy="560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서비스 제공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5238834" y="3825922"/>
            <a:ext cx="2148665" cy="655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팔찌 인식 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08" y="3269286"/>
            <a:ext cx="1403594" cy="71495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499" y="3544024"/>
            <a:ext cx="1219200" cy="12192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573597" y="47632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21" name="왼쪽 화살표 20"/>
          <p:cNvSpPr/>
          <p:nvPr/>
        </p:nvSpPr>
        <p:spPr>
          <a:xfrm>
            <a:off x="5129521" y="4419182"/>
            <a:ext cx="2257978" cy="560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잔액확인 후 승인</a:t>
            </a:r>
            <a:endParaRPr lang="ko-KR" altLang="en-US" dirty="0"/>
          </a:p>
        </p:txBody>
      </p:sp>
      <p:sp>
        <p:nvSpPr>
          <p:cNvPr id="22" name="설명선 2 21"/>
          <p:cNvSpPr/>
          <p:nvPr/>
        </p:nvSpPr>
        <p:spPr>
          <a:xfrm>
            <a:off x="8507961" y="1760749"/>
            <a:ext cx="3456512" cy="985454"/>
          </a:xfrm>
          <a:prstGeom prst="borderCallout2">
            <a:avLst>
              <a:gd name="adj1" fmla="val 17443"/>
              <a:gd name="adj2" fmla="val 237"/>
              <a:gd name="adj3" fmla="val 18750"/>
              <a:gd name="adj4" fmla="val -16667"/>
              <a:gd name="adj5" fmla="val 228150"/>
              <a:gd name="adj6" fmla="val -47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스마트폰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이용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부스가 가격을 다양화하여 제공하는 경우 인식 후 가격선택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119" y="2346245"/>
            <a:ext cx="441991" cy="569698"/>
          </a:xfrm>
          <a:prstGeom prst="rect">
            <a:avLst/>
          </a:prstGeom>
        </p:spPr>
      </p:pic>
      <p:sp>
        <p:nvSpPr>
          <p:cNvPr id="24" name="오른쪽 화살표 23"/>
          <p:cNvSpPr/>
          <p:nvPr/>
        </p:nvSpPr>
        <p:spPr>
          <a:xfrm rot="1756624">
            <a:off x="5351600" y="2500653"/>
            <a:ext cx="2418777" cy="554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학생증인식후 충전</a:t>
            </a:r>
            <a:endParaRPr lang="ko-KR" altLang="en-US" dirty="0"/>
          </a:p>
        </p:txBody>
      </p:sp>
      <p:sp>
        <p:nvSpPr>
          <p:cNvPr id="26" name="설명선 1 25"/>
          <p:cNvSpPr/>
          <p:nvPr/>
        </p:nvSpPr>
        <p:spPr>
          <a:xfrm>
            <a:off x="8834226" y="4247493"/>
            <a:ext cx="3142445" cy="1299796"/>
          </a:xfrm>
          <a:prstGeom prst="borderCallout1">
            <a:avLst>
              <a:gd name="adj1" fmla="val 48475"/>
              <a:gd name="adj2" fmla="val -136"/>
              <a:gd name="adj3" fmla="val -10364"/>
              <a:gd name="adj4" fmla="val -14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잔액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거래내역 관리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출석체크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79834" y="1460827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축제 전 사전 충전</a:t>
            </a:r>
            <a:endParaRPr lang="en-US" altLang="ko-KR" dirty="0" smtClean="0"/>
          </a:p>
          <a:p>
            <a:r>
              <a:rPr lang="ko-KR" altLang="en-US" dirty="0" smtClean="0"/>
              <a:t>또는 당일 충전</a:t>
            </a:r>
            <a:endParaRPr lang="en-US" altLang="ko-KR" dirty="0" smtClean="0"/>
          </a:p>
        </p:txBody>
      </p:sp>
      <p:sp>
        <p:nvSpPr>
          <p:cNvPr id="28" name="왼쪽/오른쪽 화살표 27"/>
          <p:cNvSpPr/>
          <p:nvPr/>
        </p:nvSpPr>
        <p:spPr>
          <a:xfrm>
            <a:off x="1674254" y="5304716"/>
            <a:ext cx="6833707" cy="827359"/>
          </a:xfrm>
          <a:prstGeom prst="leftRightArrow">
            <a:avLst>
              <a:gd name="adj1" fmla="val 7196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전자화폐화로 </a:t>
            </a:r>
            <a:r>
              <a:rPr lang="ko-KR" altLang="en-US" dirty="0" err="1" smtClean="0"/>
              <a:t>결제시</a:t>
            </a:r>
            <a:r>
              <a:rPr lang="ko-KR" altLang="en-US" dirty="0" smtClean="0"/>
              <a:t> 예상 소요시간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기존 화폐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출석체크 약</a:t>
            </a:r>
            <a:r>
              <a:rPr lang="en-US" altLang="ko-KR" dirty="0" smtClean="0"/>
              <a:t>15~30</a:t>
            </a:r>
            <a:r>
              <a:rPr lang="ko-KR" altLang="en-US" dirty="0" smtClean="0"/>
              <a:t>초 예상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9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팔찌</a:t>
            </a:r>
            <a:endParaRPr lang="ko-KR" altLang="en-US" dirty="0"/>
          </a:p>
        </p:txBody>
      </p:sp>
      <p:pic>
        <p:nvPicPr>
          <p:cNvPr id="12290" name="Picture 2" descr="http://cfs7.tistory.com/image/18/tistory/2008/07/28/21/38/488dbdb3c7c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9257"/>
            <a:ext cx="7156279" cy="475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cfile238.uf.daum.net/image/20483547505973C9214C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4" y="2099257"/>
            <a:ext cx="3566419" cy="356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13896"/>
              </p:ext>
            </p:extLst>
          </p:nvPr>
        </p:nvGraphicFramePr>
        <p:xfrm>
          <a:off x="566425" y="2526107"/>
          <a:ext cx="681701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0918"/>
                <a:gridCol w="18560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남고</a:t>
                      </a:r>
                      <a:endParaRPr lang="ko-KR" altLang="en-US" sz="40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</a:t>
                      </a:r>
                      <a:r>
                        <a:rPr lang="ko-KR" altLang="en-US" sz="40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학번</a:t>
                      </a:r>
                      <a:endParaRPr lang="ko-KR" altLang="en-US" sz="40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여고</a:t>
                      </a:r>
                      <a:endParaRPr lang="ko-KR" altLang="en-US" sz="40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</a:t>
                      </a:r>
                      <a:r>
                        <a:rPr lang="ko-KR" altLang="en-US" sz="40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학번</a:t>
                      </a:r>
                      <a:endParaRPr lang="ko-KR" altLang="en-US" sz="40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2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충전부스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축제 전</a:t>
            </a:r>
            <a:r>
              <a:rPr lang="en-US" altLang="ko-KR" dirty="0" smtClean="0"/>
              <a:t>	   </a:t>
            </a:r>
            <a:r>
              <a:rPr lang="ko-KR" altLang="en-US" dirty="0" smtClean="0"/>
              <a:t>일주일 가량 사전 충전 부스 운영</a:t>
            </a:r>
            <a:endParaRPr lang="en-US" altLang="ko-KR" dirty="0" smtClean="0"/>
          </a:p>
          <a:p>
            <a:r>
              <a:rPr lang="ko-KR" altLang="en-US" dirty="0" smtClean="0"/>
              <a:t>축제 당일</a:t>
            </a:r>
            <a:r>
              <a:rPr lang="en-US" altLang="ko-KR" dirty="0" smtClean="0"/>
              <a:t>	   5~6</a:t>
            </a:r>
            <a:r>
              <a:rPr lang="ko-KR" altLang="en-US" dirty="0" smtClean="0"/>
              <a:t>개 충전부스 운영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50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ont view of black onyx galaxy s7 e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949" y="0"/>
            <a:ext cx="6529994" cy="682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시안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927" y="758152"/>
            <a:ext cx="2973947" cy="528701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927" y="758155"/>
            <a:ext cx="2975096" cy="5289058"/>
          </a:xfrm>
          <a:prstGeom prst="rect">
            <a:avLst/>
          </a:prstGeom>
        </p:spPr>
      </p:pic>
      <p:sp>
        <p:nvSpPr>
          <p:cNvPr id="8" name="AutoShape 2" descr="http://cfs7.tistory.com/image/18/tistory/2008/07/28/21/38/488dbdb3c7cc2"/>
          <p:cNvSpPr>
            <a:spLocks noChangeAspect="1" noChangeArrowheads="1"/>
          </p:cNvSpPr>
          <p:nvPr/>
        </p:nvSpPr>
        <p:spPr bwMode="auto">
          <a:xfrm>
            <a:off x="3721100" y="-52230"/>
            <a:ext cx="56292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075" y="758151"/>
            <a:ext cx="2973948" cy="52870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075" y="760192"/>
            <a:ext cx="2973948" cy="528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4039</TotalTime>
  <Words>653</Words>
  <Application>Microsoft Office PowerPoint</Application>
  <PresentationFormat>와이드스크린</PresentationFormat>
  <Paragraphs>188</Paragraphs>
  <Slides>18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돋움</vt:lpstr>
      <vt:lpstr>맑은 고딕</vt:lpstr>
      <vt:lpstr>Arial</vt:lpstr>
      <vt:lpstr>Wingdings</vt:lpstr>
      <vt:lpstr>Office 테마</vt:lpstr>
      <vt:lpstr>축제 내 전자화폐화 계획서 (가칭 청원페이)</vt:lpstr>
      <vt:lpstr>투명성</vt:lpstr>
      <vt:lpstr>빅데이터</vt:lpstr>
      <vt:lpstr>출석체크</vt:lpstr>
      <vt:lpstr>신속성</vt:lpstr>
      <vt:lpstr>간단 구상도</vt:lpstr>
      <vt:lpstr>팔찌</vt:lpstr>
      <vt:lpstr>충전부스 운영</vt:lpstr>
      <vt:lpstr>앱 시안</vt:lpstr>
      <vt:lpstr>이용절차 - 교내학생</vt:lpstr>
      <vt:lpstr>이용절차 – 교내학생 재발급 절차</vt:lpstr>
      <vt:lpstr>이용절차 - 환불절차</vt:lpstr>
      <vt:lpstr>서버 안정성 다중백업</vt:lpstr>
      <vt:lpstr>다중 백업</vt:lpstr>
      <vt:lpstr>홍보영상</vt:lpstr>
      <vt:lpstr>DB Table 구성</vt:lpstr>
      <vt:lpstr>계획 일정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박정섭</dc:creator>
  <cp:lastModifiedBy>박정섭</cp:lastModifiedBy>
  <cp:revision>71</cp:revision>
  <cp:lastPrinted>2016-06-27T19:06:17Z</cp:lastPrinted>
  <dcterms:created xsi:type="dcterms:W3CDTF">2016-06-27T17:30:07Z</dcterms:created>
  <dcterms:modified xsi:type="dcterms:W3CDTF">2016-08-25T07:39:38Z</dcterms:modified>
</cp:coreProperties>
</file>