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13D1-ABD6-4A95-8FEB-EA4D87DA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42934-845A-4543-969D-8F485878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DA758-BCD8-4E9D-B0BB-EA029810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57417-0808-4153-926E-6E70596F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1A4F5-7D14-44FF-8AE6-F5F259D4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3146E-AD7F-4F5F-B5AB-A6B89BCC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32AC1-566E-432C-8ECA-F269A50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4DEC-087F-45D2-B32A-4F95557F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F4B2-78F5-4251-9B57-692B3B54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F174-74B9-479A-AB98-5D1B977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BA7ECD-C146-40D3-964B-1E5CEC260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D0E80-DD98-4676-B860-59796AD1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DD14-ADB0-489C-9268-64022BC9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264F1-36DD-41A9-84F5-0FEC655B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A4B7C-B074-4DF7-ADEE-30002E4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1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2C2E-88AB-49E8-B0FF-9448B2CB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27872-9143-4EE2-A8E2-8AB35F9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26D34-3A6D-43FE-8C07-83EF1446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2DBDC-0150-43E7-B820-BEF8219B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47C51-75DC-458F-9F39-69270313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54F00-306A-4B6C-9CB4-743B00B4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6EB7-D23C-4BBC-AF0B-4459AFC3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F2B29-89B0-4AE7-BB19-559988E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58DEB-01D6-436D-B77D-477D1F75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5157C-4B45-4CB2-BCF2-02D100E3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F71A-70D9-476F-AA18-4BF12CB7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8D7B7-EB75-4F1A-83A8-0087AE4C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B6FC0-5F25-477E-9BF2-74233E94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B6199-5579-4A22-A823-98FC9C92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BD67-FB62-4F84-BAD5-33FC2BDF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D78A0-6604-49FB-AC58-A243B1B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63D0-D509-4578-886A-70AA5EF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CA043-C09C-4EFB-8B9A-D6A6DA20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B4576-44F3-444F-95EF-909FF0AB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9FCE3-1516-493F-AD43-E96F549B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9EB313-4250-47B3-8F41-D93D797D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04C0E-5038-41AE-8FD1-8B561362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60D36-929E-4026-9443-A92D3AEA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4667B2-583A-43E7-B0C3-F88F12F0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C2A5-7A3D-46BD-8BA5-3947F8BC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365B72-D5AF-459E-89F3-50DD88C5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C6CCD4-18F9-46C9-BDB0-0323E088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89428-4F01-49FA-9838-E245EADC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7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67DD82-8D85-4026-9AFA-49795046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A9DC5-B056-4314-9C44-DF8B37EC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99DDA-0804-4448-A151-6F9D97FE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9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C33D2-6005-4180-AB7E-897C18D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F509-ACE3-4673-82B7-3A05DC9C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2511E-A4CD-4B3B-AA3A-BDBFA8E8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3782B-2652-4EAD-8EEA-79913F70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750F6-71F3-4E82-987C-147AD523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B33A-DC5A-4A92-B7DB-EEF92D79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6C20-C3AD-4285-8371-07BDC133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E71EF-796B-4DCF-A367-603F06D4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0C61C-E015-431D-A9BD-B4EB060F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50AA7-F9BD-4893-80FD-C7C36B1C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B3727-D078-44FA-9841-704C813D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0F10D-382D-43A5-A672-D2BC790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0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128F7-463D-4AC7-8E6E-A08846CA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DF77-BDCF-452B-9930-56A91F03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9A55C-FC84-4BC0-AB76-345D2C38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6632-B8B0-48BD-9A81-2698B520259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99E40-5401-4BDC-891C-A963B4B2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9FFB0-B3A5-46CB-9603-B802858B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9EEF-F5F0-4520-A61B-65396083D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1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94DECE-32AD-4885-A781-AF89236E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74" y="1425843"/>
            <a:ext cx="4196168" cy="488632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9D3CC3-89A3-4C9B-B828-E56A310A1717}"/>
              </a:ext>
            </a:extLst>
          </p:cNvPr>
          <p:cNvGrpSpPr/>
          <p:nvPr/>
        </p:nvGrpSpPr>
        <p:grpSpPr>
          <a:xfrm>
            <a:off x="4604775" y="1070919"/>
            <a:ext cx="1919593" cy="5350477"/>
            <a:chOff x="4604775" y="222422"/>
            <a:chExt cx="2237625" cy="64296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83C373-FBB7-4C82-A44A-D83C938FDAFF}"/>
                </a:ext>
              </a:extLst>
            </p:cNvPr>
            <p:cNvGrpSpPr/>
            <p:nvPr/>
          </p:nvGrpSpPr>
          <p:grpSpPr>
            <a:xfrm>
              <a:off x="4624494" y="222422"/>
              <a:ext cx="1108953" cy="2024843"/>
              <a:chOff x="826851" y="922638"/>
              <a:chExt cx="1108953" cy="202484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F896E4-0BFB-4BE4-A406-3A3B048B17B6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1</a:t>
                </a:r>
                <a:endParaRPr lang="ko-KR" altLang="en-US" sz="28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C7CA37-E002-4BEE-AB1E-2FB007140BD2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12A007-CE6B-47FA-B263-D1182ABB2A61}"/>
                </a:ext>
              </a:extLst>
            </p:cNvPr>
            <p:cNvGrpSpPr/>
            <p:nvPr/>
          </p:nvGrpSpPr>
          <p:grpSpPr>
            <a:xfrm>
              <a:off x="5733447" y="222422"/>
              <a:ext cx="1108953" cy="2024843"/>
              <a:chOff x="826851" y="922638"/>
              <a:chExt cx="1108953" cy="202484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22EE7F7-C6D6-40A7-8608-E25CE064FEBE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2</a:t>
                </a:r>
                <a:endParaRPr lang="ko-KR" altLang="en-US" sz="28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36A1529-9E27-4BB4-9D75-1A2267BB8BEE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25ABBB-940F-4E80-A725-7F346A72FFC2}"/>
                </a:ext>
              </a:extLst>
            </p:cNvPr>
            <p:cNvGrpSpPr/>
            <p:nvPr/>
          </p:nvGrpSpPr>
          <p:grpSpPr>
            <a:xfrm>
              <a:off x="4604775" y="2351903"/>
              <a:ext cx="1108953" cy="2024843"/>
              <a:chOff x="826851" y="922638"/>
              <a:chExt cx="1108953" cy="20248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788D40F-9CF6-4183-83FC-76D71FB3216D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3</a:t>
                </a:r>
                <a:endParaRPr lang="ko-KR" altLang="en-US" sz="28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C32D6D-DB2C-49BE-8265-9F2AB69CBA92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0589594-F05E-4F26-B7E2-4AFE8CA88A4D}"/>
                </a:ext>
              </a:extLst>
            </p:cNvPr>
            <p:cNvGrpSpPr/>
            <p:nvPr/>
          </p:nvGrpSpPr>
          <p:grpSpPr>
            <a:xfrm>
              <a:off x="5713728" y="2351903"/>
              <a:ext cx="1108953" cy="2024843"/>
              <a:chOff x="826851" y="922638"/>
              <a:chExt cx="1108953" cy="202484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1A8A237-6A9E-4F9C-96CE-22FB7F32335F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4</a:t>
                </a:r>
                <a:endParaRPr lang="ko-KR" altLang="en-US" sz="28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9EB4D27-2685-4BAA-995C-64BE0305E9F4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E426853-AAA6-4E78-887E-EB97B109F3D5}"/>
                </a:ext>
              </a:extLst>
            </p:cNvPr>
            <p:cNvGrpSpPr/>
            <p:nvPr/>
          </p:nvGrpSpPr>
          <p:grpSpPr>
            <a:xfrm>
              <a:off x="4604775" y="4627212"/>
              <a:ext cx="1108953" cy="2024843"/>
              <a:chOff x="826851" y="922638"/>
              <a:chExt cx="1108953" cy="202484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1599D54-4045-40BA-9851-F15D0B3B29E2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5</a:t>
                </a:r>
                <a:endParaRPr lang="ko-KR" altLang="en-US" sz="28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ADBD2D1-A3AE-4401-9447-714243BB4F31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E32B42A-0E53-4C4F-8765-9109BB8E24B8}"/>
                </a:ext>
              </a:extLst>
            </p:cNvPr>
            <p:cNvGrpSpPr/>
            <p:nvPr/>
          </p:nvGrpSpPr>
          <p:grpSpPr>
            <a:xfrm>
              <a:off x="5713728" y="4627212"/>
              <a:ext cx="1108953" cy="2024843"/>
              <a:chOff x="826851" y="922638"/>
              <a:chExt cx="1108953" cy="2024843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5B200F9-F112-4AFD-926B-905054C7F0CD}"/>
                  </a:ext>
                </a:extLst>
              </p:cNvPr>
              <p:cNvSpPr/>
              <p:nvPr/>
            </p:nvSpPr>
            <p:spPr>
              <a:xfrm>
                <a:off x="826851" y="1361872"/>
                <a:ext cx="1108953" cy="15856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6</a:t>
                </a:r>
                <a:endParaRPr lang="ko-KR" altLang="en-US" sz="28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C96451-4FC4-4800-8E0C-B24EC9429288}"/>
                  </a:ext>
                </a:extLst>
              </p:cNvPr>
              <p:cNvSpPr/>
              <p:nvPr/>
            </p:nvSpPr>
            <p:spPr>
              <a:xfrm>
                <a:off x="1252151" y="922638"/>
                <a:ext cx="238898" cy="439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C347F-2E1A-48AF-81FC-84CF499E7DC9}"/>
              </a:ext>
            </a:extLst>
          </p:cNvPr>
          <p:cNvSpPr/>
          <p:nvPr/>
        </p:nvSpPr>
        <p:spPr>
          <a:xfrm>
            <a:off x="834224" y="2247265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8E2C5C-16CA-4A12-AF91-30451D93D280}"/>
              </a:ext>
            </a:extLst>
          </p:cNvPr>
          <p:cNvSpPr/>
          <p:nvPr/>
        </p:nvSpPr>
        <p:spPr>
          <a:xfrm>
            <a:off x="2007375" y="2247265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878427-B374-4761-8ABE-BCD4718F3067}"/>
              </a:ext>
            </a:extLst>
          </p:cNvPr>
          <p:cNvSpPr/>
          <p:nvPr/>
        </p:nvSpPr>
        <p:spPr>
          <a:xfrm>
            <a:off x="830846" y="3375849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7BEDD-5745-4346-B539-F00FBF530670}"/>
              </a:ext>
            </a:extLst>
          </p:cNvPr>
          <p:cNvSpPr/>
          <p:nvPr/>
        </p:nvSpPr>
        <p:spPr>
          <a:xfrm>
            <a:off x="2003997" y="3375849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9B0F6B-7BCF-4F5E-8134-35155AFC2DC7}"/>
              </a:ext>
            </a:extLst>
          </p:cNvPr>
          <p:cNvSpPr/>
          <p:nvPr/>
        </p:nvSpPr>
        <p:spPr>
          <a:xfrm>
            <a:off x="830846" y="4504433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D6ED3E-FE7B-4779-926C-A19D8E1FF784}"/>
              </a:ext>
            </a:extLst>
          </p:cNvPr>
          <p:cNvSpPr/>
          <p:nvPr/>
        </p:nvSpPr>
        <p:spPr>
          <a:xfrm>
            <a:off x="2003997" y="4504433"/>
            <a:ext cx="1169773" cy="11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E6268-6578-4004-8CC0-BCD50D6EF917}"/>
              </a:ext>
            </a:extLst>
          </p:cNvPr>
          <p:cNvSpPr txBox="1"/>
          <p:nvPr/>
        </p:nvSpPr>
        <p:spPr>
          <a:xfrm>
            <a:off x="1266894" y="149830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봤을 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208E7-637A-4511-A909-BE634A9081E6}"/>
              </a:ext>
            </a:extLst>
          </p:cNvPr>
          <p:cNvSpPr txBox="1"/>
          <p:nvPr/>
        </p:nvSpPr>
        <p:spPr>
          <a:xfrm>
            <a:off x="5436974" y="3341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48193-9E72-42C9-A7B3-000A21236AF0}"/>
              </a:ext>
            </a:extLst>
          </p:cNvPr>
          <p:cNvCxnSpPr/>
          <p:nvPr/>
        </p:nvCxnSpPr>
        <p:spPr>
          <a:xfrm>
            <a:off x="6142826" y="2247265"/>
            <a:ext cx="1938493" cy="24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B8F989-AF4B-4DBF-A64A-2BBFFFEDE34C}"/>
              </a:ext>
            </a:extLst>
          </p:cNvPr>
          <p:cNvCxnSpPr/>
          <p:nvPr/>
        </p:nvCxnSpPr>
        <p:spPr>
          <a:xfrm flipV="1">
            <a:off x="5174571" y="1944130"/>
            <a:ext cx="2972651" cy="15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2D7E017-2EAB-40A1-97C8-D877D16A9234}"/>
              </a:ext>
            </a:extLst>
          </p:cNvPr>
          <p:cNvCxnSpPr/>
          <p:nvPr/>
        </p:nvCxnSpPr>
        <p:spPr>
          <a:xfrm flipV="1">
            <a:off x="5191487" y="3061767"/>
            <a:ext cx="2889832" cy="80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FE5BE7-BA4B-4C77-8EF8-0F1CC798201A}"/>
              </a:ext>
            </a:extLst>
          </p:cNvPr>
          <p:cNvCxnSpPr/>
          <p:nvPr/>
        </p:nvCxnSpPr>
        <p:spPr>
          <a:xfrm flipV="1">
            <a:off x="6142826" y="3649503"/>
            <a:ext cx="2004396" cy="29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462390-6857-44D8-A699-7FDD7A9868E3}"/>
              </a:ext>
            </a:extLst>
          </p:cNvPr>
          <p:cNvCxnSpPr/>
          <p:nvPr/>
        </p:nvCxnSpPr>
        <p:spPr>
          <a:xfrm flipV="1">
            <a:off x="5097360" y="4174094"/>
            <a:ext cx="3049862" cy="161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8C93C4-AD45-4F1F-986B-42E464CBC56B}"/>
              </a:ext>
            </a:extLst>
          </p:cNvPr>
          <p:cNvCxnSpPr/>
          <p:nvPr/>
        </p:nvCxnSpPr>
        <p:spPr>
          <a:xfrm flipV="1">
            <a:off x="6227805" y="4761831"/>
            <a:ext cx="1932464" cy="102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37D78F-77AB-4BDB-8889-7B7DD7E83516}"/>
              </a:ext>
            </a:extLst>
          </p:cNvPr>
          <p:cNvGrpSpPr/>
          <p:nvPr/>
        </p:nvGrpSpPr>
        <p:grpSpPr>
          <a:xfrm>
            <a:off x="8338106" y="5068725"/>
            <a:ext cx="493077" cy="501324"/>
            <a:chOff x="3455625" y="508030"/>
            <a:chExt cx="493077" cy="50132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C636F9-D7A3-416A-AD78-2C299F221BF9}"/>
                </a:ext>
              </a:extLst>
            </p:cNvPr>
            <p:cNvCxnSpPr/>
            <p:nvPr/>
          </p:nvCxnSpPr>
          <p:spPr>
            <a:xfrm flipH="1">
              <a:off x="3455625" y="508030"/>
              <a:ext cx="493077" cy="5013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BF583A-E17A-4B68-B6D9-C870F2FD9163}"/>
                </a:ext>
              </a:extLst>
            </p:cNvPr>
            <p:cNvCxnSpPr>
              <a:cxnSpLocks/>
            </p:cNvCxnSpPr>
            <p:nvPr/>
          </p:nvCxnSpPr>
          <p:spPr>
            <a:xfrm>
              <a:off x="3455625" y="518831"/>
              <a:ext cx="486032" cy="49052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43EDDE1-4467-476B-B051-7D8800FC282D}"/>
              </a:ext>
            </a:extLst>
          </p:cNvPr>
          <p:cNvGrpSpPr/>
          <p:nvPr/>
        </p:nvGrpSpPr>
        <p:grpSpPr>
          <a:xfrm>
            <a:off x="10692315" y="2237165"/>
            <a:ext cx="493077" cy="501324"/>
            <a:chOff x="3455625" y="508030"/>
            <a:chExt cx="493077" cy="50132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E05E13E-9070-4B1A-92F7-26895E7DBDAF}"/>
                </a:ext>
              </a:extLst>
            </p:cNvPr>
            <p:cNvCxnSpPr/>
            <p:nvPr/>
          </p:nvCxnSpPr>
          <p:spPr>
            <a:xfrm flipH="1">
              <a:off x="3455625" y="508030"/>
              <a:ext cx="493077" cy="5013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37716CB-BDB3-4B54-B7D2-15761E87824B}"/>
                </a:ext>
              </a:extLst>
            </p:cNvPr>
            <p:cNvCxnSpPr>
              <a:cxnSpLocks/>
            </p:cNvCxnSpPr>
            <p:nvPr/>
          </p:nvCxnSpPr>
          <p:spPr>
            <a:xfrm>
              <a:off x="3455625" y="518831"/>
              <a:ext cx="486032" cy="4905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294A807-4D19-482F-8656-766E808A1CC2}"/>
              </a:ext>
            </a:extLst>
          </p:cNvPr>
          <p:cNvGrpSpPr/>
          <p:nvPr/>
        </p:nvGrpSpPr>
        <p:grpSpPr>
          <a:xfrm>
            <a:off x="10688792" y="2237165"/>
            <a:ext cx="493077" cy="501324"/>
            <a:chOff x="3455625" y="508030"/>
            <a:chExt cx="493077" cy="50132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1767205-3D32-4002-A76A-B5045A401595}"/>
                </a:ext>
              </a:extLst>
            </p:cNvPr>
            <p:cNvCxnSpPr/>
            <p:nvPr/>
          </p:nvCxnSpPr>
          <p:spPr>
            <a:xfrm flipH="1">
              <a:off x="3455625" y="508030"/>
              <a:ext cx="493077" cy="5013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E1F9EE6-2635-4E75-9D44-D11E1A972084}"/>
                </a:ext>
              </a:extLst>
            </p:cNvPr>
            <p:cNvCxnSpPr>
              <a:cxnSpLocks/>
            </p:cNvCxnSpPr>
            <p:nvPr/>
          </p:nvCxnSpPr>
          <p:spPr>
            <a:xfrm>
              <a:off x="3455625" y="518831"/>
              <a:ext cx="486032" cy="49052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4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박진기</dc:creator>
  <cp:lastModifiedBy>박진기</cp:lastModifiedBy>
  <cp:revision>1</cp:revision>
  <dcterms:created xsi:type="dcterms:W3CDTF">2018-08-09T05:36:30Z</dcterms:created>
  <dcterms:modified xsi:type="dcterms:W3CDTF">2018-08-09T05:42:02Z</dcterms:modified>
</cp:coreProperties>
</file>