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60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31166-3AFE-4863-AD92-56E21534B2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04652B-7E86-4405-A4BD-F84113CBD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1E123-B35E-4C52-9C99-EC5F7E70B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F19D-8BF3-49B5-9DC0-2F7DEF9C0B1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CB53E5-D828-489F-966B-346502B53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728FE-5472-4001-B1DE-D85E15CD2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3FA3-86FC-49D8-8AC5-1123CFA36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3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0B99A-0B91-421F-822D-315B45D9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1F71C2-9D12-4377-B06E-893D7F07B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728F5F-8F32-4E25-96A7-1FC8CCBDF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F19D-8BF3-49B5-9DC0-2F7DEF9C0B1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FFC799-3B8A-4977-B319-819AD8A4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5D285-E0B4-402E-B1B5-08B2473E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3FA3-86FC-49D8-8AC5-1123CFA36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686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27FA3C-B146-44FF-A87E-FF3DFDBFBD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BF9C6F-35F4-46EF-8759-4135B6B9B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D4D239-8E70-4FC6-AA2D-E69A0038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F19D-8BF3-49B5-9DC0-2F7DEF9C0B1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C88CBD-7D5C-43E2-9743-15D6B0813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76747-407A-48AD-8DD1-68339C8C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3FA3-86FC-49D8-8AC5-1123CFA36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21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383D28-A01A-4894-87C5-0125312A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1B2778-201E-4053-855D-E7A51CED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D09FB-40F0-4DA5-87F4-D2DCA1DF5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F19D-8BF3-49B5-9DC0-2F7DEF9C0B1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8E519-7D5A-4397-BA6F-AEC67E46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394F2-A6F2-4725-AD60-40F87B5D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3FA3-86FC-49D8-8AC5-1123CFA36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3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3DF75-8721-4094-A428-1B57B3983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DE1B55-D578-41C7-9B59-41C9343FD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7C3221-398D-4272-BAAE-29C31963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F19D-8BF3-49B5-9DC0-2F7DEF9C0B1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4CF62C-FA46-479D-9F28-3B42BBD0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11887A-720B-4B55-9F6E-1E89919B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3FA3-86FC-49D8-8AC5-1123CFA36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56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8DC99-F861-42DD-B9E9-347DE686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ED0185-FE56-46C7-801C-139F3EB2D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C60A3B-1037-4B70-AF00-27972C47D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97D142-013B-4393-B8B8-67155CD0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F19D-8BF3-49B5-9DC0-2F7DEF9C0B1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0FA51C-727E-4693-99F3-9FD93B541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3E910-585E-4FC6-83F1-4A568DF2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3FA3-86FC-49D8-8AC5-1123CFA36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87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3B4A18-A9CE-4FD9-AA42-E4D56F42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DD97DA-AAA6-4155-85A1-8DBA244AC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88E377-9E84-43B9-ABBF-C6BE9D9B4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798316-006D-4C78-9745-8C8C0C27B3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0583EF2-800C-44DA-9E64-9B2942FED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1C7952-ABFC-4053-BD19-C943E3A1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F19D-8BF3-49B5-9DC0-2F7DEF9C0B1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5EA97A-FB0E-4A75-889C-2D79D4E9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201EDA-9FDB-44C7-B575-DAFC3FB2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3FA3-86FC-49D8-8AC5-1123CFA36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751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C851C-BB88-42ED-8266-5055460A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14D1AB-071C-43C4-80C8-046D17974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F19D-8BF3-49B5-9DC0-2F7DEF9C0B1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4783CF-D988-4EFF-9A90-B2BE3C7F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77B8CB-21D3-4243-9B69-04EEA340C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3FA3-86FC-49D8-8AC5-1123CFA36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077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E030C1-BF14-4480-AE02-8DF2ADA55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F19D-8BF3-49B5-9DC0-2F7DEF9C0B1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F8F93D-071F-4DC3-808B-15C05490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744C9E-1C55-47D4-B30E-2FD09550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3FA3-86FC-49D8-8AC5-1123CFA36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30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8BBAF-89B7-4227-BC5E-C2C3E9E2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8EC182-EE90-4BE9-B84F-1FBEB15FF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C935BA-0452-4704-92B3-894103337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CADC38-A147-4E02-A084-42CF62B7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F19D-8BF3-49B5-9DC0-2F7DEF9C0B1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026C0E-D61F-4F02-BF97-C22E3F4CD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63A1EB-B27A-4CF3-B80C-039046F4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3FA3-86FC-49D8-8AC5-1123CFA36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985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E4342-EF6D-4B18-9BFB-EBA81520B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BBB5E7-7EE3-4820-8729-65853B570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640A187-46A5-40A0-BD4B-354D059B3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21CE24-3B61-4C92-829E-42FED8C5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FF19D-8BF3-49B5-9DC0-2F7DEF9C0B1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D9EDF1-B38E-483B-9F04-CEF24A964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D1C991-2BF8-41EF-8F98-EA71E6A0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63FA3-86FC-49D8-8AC5-1123CFA36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969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5CFCB8-9C5A-4F75-A304-4E19ACD1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3B62DD-F486-4354-90F0-DD449174E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FF82F0-34F4-4EEC-B501-098E8D82E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FF19D-8BF3-49B5-9DC0-2F7DEF9C0B1F}" type="datetimeFigureOut">
              <a:rPr lang="ko-KR" altLang="en-US" smtClean="0"/>
              <a:t>2020-03-08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5F285-1C63-4E6C-A8C3-018826C29B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BC6CBD-A06A-402E-A186-CE6BE60A3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63FA3-86FC-49D8-8AC5-1123CFA366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845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69C196-5400-437C-B8EC-EC0C25377BE3}"/>
              </a:ext>
            </a:extLst>
          </p:cNvPr>
          <p:cNvSpPr/>
          <p:nvPr/>
        </p:nvSpPr>
        <p:spPr>
          <a:xfrm>
            <a:off x="1028699" y="0"/>
            <a:ext cx="216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8364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E600CDB-A2C2-4141-8367-77723525637A}"/>
              </a:ext>
            </a:extLst>
          </p:cNvPr>
          <p:cNvSpPr/>
          <p:nvPr/>
        </p:nvSpPr>
        <p:spPr>
          <a:xfrm>
            <a:off x="4822960" y="944880"/>
            <a:ext cx="2160000" cy="5913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5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B7A994D-410C-43DF-89D5-84348349BADC}"/>
              </a:ext>
            </a:extLst>
          </p:cNvPr>
          <p:cNvSpPr/>
          <p:nvPr/>
        </p:nvSpPr>
        <p:spPr>
          <a:xfrm rot="5400000">
            <a:off x="5016000" y="-1587000"/>
            <a:ext cx="2160000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600CDB-A2C2-4141-8367-77723525637A}"/>
              </a:ext>
            </a:extLst>
          </p:cNvPr>
          <p:cNvSpPr/>
          <p:nvPr/>
        </p:nvSpPr>
        <p:spPr>
          <a:xfrm>
            <a:off x="4822960" y="0"/>
            <a:ext cx="216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1537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E600CDB-A2C2-4141-8367-77723525637A}"/>
              </a:ext>
            </a:extLst>
          </p:cNvPr>
          <p:cNvSpPr/>
          <p:nvPr/>
        </p:nvSpPr>
        <p:spPr>
          <a:xfrm>
            <a:off x="4822960" y="0"/>
            <a:ext cx="2160000" cy="5913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0946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E600CDB-A2C2-4141-8367-77723525637A}"/>
              </a:ext>
            </a:extLst>
          </p:cNvPr>
          <p:cNvSpPr/>
          <p:nvPr/>
        </p:nvSpPr>
        <p:spPr>
          <a:xfrm>
            <a:off x="4822960" y="944880"/>
            <a:ext cx="2160000" cy="5913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262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B7A994D-410C-43DF-89D5-84348349BADC}"/>
              </a:ext>
            </a:extLst>
          </p:cNvPr>
          <p:cNvSpPr/>
          <p:nvPr/>
        </p:nvSpPr>
        <p:spPr>
          <a:xfrm rot="5400000">
            <a:off x="2369320" y="1059680"/>
            <a:ext cx="2160000" cy="68986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600CDB-A2C2-4141-8367-77723525637A}"/>
              </a:ext>
            </a:extLst>
          </p:cNvPr>
          <p:cNvSpPr/>
          <p:nvPr/>
        </p:nvSpPr>
        <p:spPr>
          <a:xfrm>
            <a:off x="4822960" y="0"/>
            <a:ext cx="216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3759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E600CDB-A2C2-4141-8367-77723525637A}"/>
              </a:ext>
            </a:extLst>
          </p:cNvPr>
          <p:cNvSpPr/>
          <p:nvPr/>
        </p:nvSpPr>
        <p:spPr>
          <a:xfrm>
            <a:off x="4822960" y="0"/>
            <a:ext cx="2160000" cy="5913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793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EB15D52A-0987-4207-AB2E-13C48D379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5334985"/>
              </p:ext>
            </p:extLst>
          </p:nvPr>
        </p:nvGraphicFramePr>
        <p:xfrm>
          <a:off x="2032000" y="71966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7027097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73037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6999651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718549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68348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73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184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262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826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69C196-5400-437C-B8EC-EC0C25377BE3}"/>
              </a:ext>
            </a:extLst>
          </p:cNvPr>
          <p:cNvSpPr/>
          <p:nvPr/>
        </p:nvSpPr>
        <p:spPr>
          <a:xfrm>
            <a:off x="1028699" y="-1"/>
            <a:ext cx="2160000" cy="55911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7A994D-410C-43DF-89D5-84348349BADC}"/>
              </a:ext>
            </a:extLst>
          </p:cNvPr>
          <p:cNvSpPr/>
          <p:nvPr/>
        </p:nvSpPr>
        <p:spPr>
          <a:xfrm rot="5400000">
            <a:off x="6534693" y="-68307"/>
            <a:ext cx="2160000" cy="91546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62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581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E600CDB-A2C2-4141-8367-77723525637A}"/>
              </a:ext>
            </a:extLst>
          </p:cNvPr>
          <p:cNvSpPr/>
          <p:nvPr/>
        </p:nvSpPr>
        <p:spPr>
          <a:xfrm>
            <a:off x="4822960" y="944880"/>
            <a:ext cx="2160000" cy="5913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3000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B7A994D-410C-43DF-89D5-84348349BADC}"/>
              </a:ext>
            </a:extLst>
          </p:cNvPr>
          <p:cNvSpPr/>
          <p:nvPr/>
        </p:nvSpPr>
        <p:spPr>
          <a:xfrm rot="5400000">
            <a:off x="5016000" y="-1587000"/>
            <a:ext cx="2160000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600CDB-A2C2-4141-8367-77723525637A}"/>
              </a:ext>
            </a:extLst>
          </p:cNvPr>
          <p:cNvSpPr/>
          <p:nvPr/>
        </p:nvSpPr>
        <p:spPr>
          <a:xfrm>
            <a:off x="4822960" y="0"/>
            <a:ext cx="216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330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E600CDB-A2C2-4141-8367-77723525637A}"/>
              </a:ext>
            </a:extLst>
          </p:cNvPr>
          <p:cNvSpPr/>
          <p:nvPr/>
        </p:nvSpPr>
        <p:spPr>
          <a:xfrm>
            <a:off x="4822960" y="0"/>
            <a:ext cx="2160000" cy="5913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8520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E600CDB-A2C2-4141-8367-77723525637A}"/>
              </a:ext>
            </a:extLst>
          </p:cNvPr>
          <p:cNvSpPr/>
          <p:nvPr/>
        </p:nvSpPr>
        <p:spPr>
          <a:xfrm>
            <a:off x="4822960" y="944880"/>
            <a:ext cx="2160000" cy="5913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1179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B7A994D-410C-43DF-89D5-84348349BADC}"/>
              </a:ext>
            </a:extLst>
          </p:cNvPr>
          <p:cNvSpPr/>
          <p:nvPr/>
        </p:nvSpPr>
        <p:spPr>
          <a:xfrm rot="5400000">
            <a:off x="5016000" y="-1587000"/>
            <a:ext cx="2160000" cy="1219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E600CDB-A2C2-4141-8367-77723525637A}"/>
              </a:ext>
            </a:extLst>
          </p:cNvPr>
          <p:cNvSpPr/>
          <p:nvPr/>
        </p:nvSpPr>
        <p:spPr>
          <a:xfrm>
            <a:off x="4822960" y="0"/>
            <a:ext cx="2160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2168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E600CDB-A2C2-4141-8367-77723525637A}"/>
              </a:ext>
            </a:extLst>
          </p:cNvPr>
          <p:cNvSpPr/>
          <p:nvPr/>
        </p:nvSpPr>
        <p:spPr>
          <a:xfrm>
            <a:off x="4822960" y="0"/>
            <a:ext cx="2160000" cy="59131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888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</Words>
  <Application>Microsoft Office PowerPoint</Application>
  <PresentationFormat>와이드스크린</PresentationFormat>
  <Paragraphs>15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서재원</dc:creator>
  <cp:lastModifiedBy>서재원</cp:lastModifiedBy>
  <cp:revision>2</cp:revision>
  <dcterms:created xsi:type="dcterms:W3CDTF">2020-03-08T09:01:09Z</dcterms:created>
  <dcterms:modified xsi:type="dcterms:W3CDTF">2020-03-08T09:03:16Z</dcterms:modified>
</cp:coreProperties>
</file>