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E99"/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1537C-12E8-4F16-8B75-61A01FFB1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A50CAD-32F5-4E9E-9EDB-8F73193C5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F1C68-751E-4B71-BA01-37F51C5E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9FBD-ABAA-4835-965E-BD62F1AF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07CA2-1271-42EB-9E94-4FDB3DA8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1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39867-4C11-44CA-8273-E4820D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B28ACB-A7B2-4DA2-BB70-6ED55976B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1C482-6295-426F-BD22-3ECE9C96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4EB52-59C4-4D27-916F-DF9C961B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F26E2-3874-4B10-AAEB-C87BC9D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95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70FD4-FEF3-48D8-9C39-248C9F981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DCC3A-F063-4CAC-B962-88DDCAEF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7A26A-69DD-49E8-AA5D-8E016B5F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50780-58A7-4892-A7F4-2A04F15D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336C8-D7C9-4938-9B2D-281C1560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8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1C8C4-11A8-4E18-B3DA-E91D592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4B650-BE7C-4EFE-8123-F6933FE53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CCD60-8196-491A-9EF4-5D200586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AA006-D4A6-439C-9C5E-5F3A936F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62D24-EEA4-4BE3-B8D2-0889E2B6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8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18110-0256-4876-B872-54D45799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33CA1-967A-4AE3-AC9A-B0EB87AD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9D206-34E1-474E-A968-E48E5EC0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1B034-E557-4980-B8C7-672A6D8D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915D-5903-4063-A030-6FE59726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68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84DAF-8E89-49BC-BC5E-2564A585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EAE80-0AB9-4D4A-B704-82B7C9C8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27848-65F3-48FA-9969-7ED11623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3C598-3018-432F-908D-ECD732F1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3B9E9-B0CE-4A02-9B90-40E19EEF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5A9B2-77B7-48B8-85B5-B28E4305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24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6AEC-F251-4939-B3DB-6CB29BA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820C2-9B5C-4F80-8D6D-6D116B0A4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41FBD-5BEC-4CA9-8D68-46607FE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E5969C-1B95-4B90-9559-41DB0EE35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C7AF6-78CE-4FF6-BB4E-A41851132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F125C6-D799-4C44-9432-E09EC532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02794-4A69-40AE-92A5-1881FFC5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083798-BDCA-4392-8E3F-6ACC563D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7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4B81-C1A9-4295-89EB-31965CEC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40FCD-EB34-4C1E-AD3E-445B992D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41063-22AB-4737-B138-C94EC1D6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1465F0-E896-4CD9-A0F7-3736DAE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0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E95A6-14AA-4C67-8373-5F53C8E3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E4138-80AE-4A72-A531-69B47258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322C36-CDD8-49DB-9634-D6DB1419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10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BAB31-FC40-4579-A4D3-DE4B18BF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259E0-D7C1-4A66-A4CD-B7E813B9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B462B-6984-45B5-A179-BA7359FD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3B608-8F20-4A79-A36D-739720C4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4D305-37DE-4D29-956D-E85303FC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20A4B-FA06-4F13-B02D-5D962149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81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053F-45CC-49D8-9F3C-3443C068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9DFA45-13E0-458A-9DAA-43C65B30B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0C5EE-B361-4697-A7D9-996ED803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62292-3F15-4E46-A7A0-018CFF8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F9B705-4C50-4117-B39D-5360A189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6FBEF-3ACA-4214-AD6E-279487C8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6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18FE7B-26C7-46FE-851E-D913929F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71D51-70F5-494A-BEC2-A8644E3A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185AE-8100-4012-B065-995F9728E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15E2-3F9A-449D-B988-4A781A909524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7F82C-D232-400C-AC0D-1C567C5B1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CF1B-2892-44F4-A76C-AD9D64911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425210-D76A-4A09-ABE7-639870F7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07" y="0"/>
            <a:ext cx="4147294" cy="6858000"/>
          </a:xfrm>
          <a:prstGeom prst="rect">
            <a:avLst/>
          </a:prstGeom>
        </p:spPr>
      </p:pic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D60C781C-EA3D-4E5C-90EE-AB2EAD021BB1}"/>
              </a:ext>
            </a:extLst>
          </p:cNvPr>
          <p:cNvSpPr/>
          <p:nvPr/>
        </p:nvSpPr>
        <p:spPr>
          <a:xfrm>
            <a:off x="8815527" y="3968320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9557"/>
              <a:gd name="adj6" fmla="val -56173"/>
            </a:avLst>
          </a:prstGeom>
          <a:solidFill>
            <a:srgbClr val="316E99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ESP-01 Adapter Rx</a:t>
            </a:r>
            <a:endParaRPr lang="ko-KR" altLang="en-US" dirty="0"/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1FBFC315-E5A4-43B6-BBD6-65B6FC5EF049}"/>
              </a:ext>
            </a:extLst>
          </p:cNvPr>
          <p:cNvSpPr/>
          <p:nvPr/>
        </p:nvSpPr>
        <p:spPr>
          <a:xfrm>
            <a:off x="8815527" y="4287916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380"/>
              <a:gd name="adj6" fmla="val -56246"/>
            </a:avLst>
          </a:prstGeom>
          <a:solidFill>
            <a:srgbClr val="316E99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ESP-01 Adapter Tx</a:t>
            </a:r>
            <a:endParaRPr lang="ko-KR" altLang="en-US" dirty="0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70CB3FF0-0EB4-421D-A266-F4302D1C059E}"/>
              </a:ext>
            </a:extLst>
          </p:cNvPr>
          <p:cNvSpPr/>
          <p:nvPr/>
        </p:nvSpPr>
        <p:spPr>
          <a:xfrm>
            <a:off x="8815526" y="4767310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8811"/>
              <a:gd name="adj6" fmla="val -56209"/>
            </a:avLst>
          </a:prstGeom>
          <a:solidFill>
            <a:srgbClr val="316E99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Motor_A</a:t>
            </a:r>
            <a:r>
              <a:rPr lang="en-US" altLang="ko-KR" dirty="0"/>
              <a:t> Control2</a:t>
            </a:r>
            <a:endParaRPr lang="ko-KR" altLang="en-US" dirty="0"/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DB400607-91CA-41FB-B940-6208110689D1}"/>
              </a:ext>
            </a:extLst>
          </p:cNvPr>
          <p:cNvSpPr/>
          <p:nvPr/>
        </p:nvSpPr>
        <p:spPr>
          <a:xfrm>
            <a:off x="8815527" y="5086906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340"/>
              <a:gd name="adj6" fmla="val -56553"/>
            </a:avLst>
          </a:prstGeom>
          <a:solidFill>
            <a:srgbClr val="316E99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Motor_A</a:t>
            </a:r>
            <a:r>
              <a:rPr lang="en-US" altLang="ko-KR" dirty="0"/>
              <a:t> Control1</a:t>
            </a:r>
            <a:endParaRPr lang="ko-KR" altLang="en-US" dirty="0"/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D0C5876D-150E-4993-9954-20E63F11716C}"/>
              </a:ext>
            </a:extLst>
          </p:cNvPr>
          <p:cNvSpPr/>
          <p:nvPr/>
        </p:nvSpPr>
        <p:spPr>
          <a:xfrm>
            <a:off x="8815527" y="5566300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822"/>
              <a:gd name="adj6" fmla="val -56933"/>
            </a:avLst>
          </a:prstGeom>
          <a:solidFill>
            <a:srgbClr val="316E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 Encoder2</a:t>
            </a:r>
            <a:endParaRPr lang="ko-KR" altLang="en-US" dirty="0"/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861886FB-13DD-44EB-9891-686060922404}"/>
              </a:ext>
            </a:extLst>
          </p:cNvPr>
          <p:cNvSpPr/>
          <p:nvPr/>
        </p:nvSpPr>
        <p:spPr>
          <a:xfrm>
            <a:off x="8815527" y="5885896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358"/>
              <a:gd name="adj6" fmla="val -56860"/>
            </a:avLst>
          </a:prstGeom>
          <a:solidFill>
            <a:srgbClr val="316E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 Encoder1</a:t>
            </a:r>
            <a:endParaRPr lang="ko-KR" altLang="en-US" dirty="0"/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1016A800-A363-4B3A-BA10-F9B26E6FBCC7}"/>
              </a:ext>
            </a:extLst>
          </p:cNvPr>
          <p:cNvSpPr/>
          <p:nvPr/>
        </p:nvSpPr>
        <p:spPr>
          <a:xfrm>
            <a:off x="8815527" y="3169330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5278"/>
              <a:gd name="adj6" fmla="val -56173"/>
            </a:avLst>
          </a:prstGeom>
          <a:solidFill>
            <a:srgbClr val="316E99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Motor_B Control2</a:t>
            </a:r>
            <a:endParaRPr lang="ko-KR" altLang="en-US" dirty="0"/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7487382A-3FED-48C1-BD0E-A033DB0CC41B}"/>
              </a:ext>
            </a:extLst>
          </p:cNvPr>
          <p:cNvSpPr/>
          <p:nvPr/>
        </p:nvSpPr>
        <p:spPr>
          <a:xfrm>
            <a:off x="8815527" y="3488926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6389"/>
              <a:gd name="adj6" fmla="val -56173"/>
            </a:avLst>
          </a:prstGeom>
          <a:solidFill>
            <a:srgbClr val="316E99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Motor_B Control1</a:t>
            </a:r>
            <a:endParaRPr lang="ko-KR" altLang="en-US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4A1CDF97-D205-4582-B104-9D9CC8296304}"/>
              </a:ext>
            </a:extLst>
          </p:cNvPr>
          <p:cNvSpPr/>
          <p:nvPr/>
        </p:nvSpPr>
        <p:spPr>
          <a:xfrm flipH="1">
            <a:off x="598354" y="5566300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167"/>
              <a:gd name="adj6" fmla="val -56173"/>
            </a:avLst>
          </a:prstGeom>
          <a:solidFill>
            <a:srgbClr val="316E9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IR Sensor RightIn</a:t>
            </a:r>
            <a:endParaRPr lang="ko-KR" altLang="en-US" dirty="0"/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8E5340C2-8271-4DAC-8FCF-DFA692898E35}"/>
              </a:ext>
            </a:extLst>
          </p:cNvPr>
          <p:cNvSpPr/>
          <p:nvPr/>
        </p:nvSpPr>
        <p:spPr>
          <a:xfrm flipH="1">
            <a:off x="598354" y="5885896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7500"/>
              <a:gd name="adj6" fmla="val -55793"/>
            </a:avLst>
          </a:prstGeom>
          <a:solidFill>
            <a:srgbClr val="316E9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IR Sensor RightOut</a:t>
            </a:r>
            <a:endParaRPr lang="ko-KR" altLang="en-US" dirty="0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16DFBDB0-FA1F-46D8-8956-D04AC3B7EEDD}"/>
              </a:ext>
            </a:extLst>
          </p:cNvPr>
          <p:cNvSpPr/>
          <p:nvPr/>
        </p:nvSpPr>
        <p:spPr>
          <a:xfrm flipH="1">
            <a:off x="598354" y="4927108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3611"/>
              <a:gd name="adj6" fmla="val -56553"/>
            </a:avLst>
          </a:prstGeom>
          <a:solidFill>
            <a:srgbClr val="316E9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IR Sensor LeftOut</a:t>
            </a:r>
            <a:endParaRPr lang="ko-KR" altLang="en-US" dirty="0"/>
          </a:p>
        </p:txBody>
      </p:sp>
      <p:sp>
        <p:nvSpPr>
          <p:cNvPr id="16" name="설명선: 굽은 선 15">
            <a:extLst>
              <a:ext uri="{FF2B5EF4-FFF2-40B4-BE49-F238E27FC236}">
                <a16:creationId xmlns:a16="http://schemas.microsoft.com/office/drawing/2014/main" id="{031DEDFD-56C6-4DA0-84D9-C14CB9AADEF6}"/>
              </a:ext>
            </a:extLst>
          </p:cNvPr>
          <p:cNvSpPr/>
          <p:nvPr/>
        </p:nvSpPr>
        <p:spPr>
          <a:xfrm flipH="1">
            <a:off x="598354" y="5246704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167"/>
              <a:gd name="adj6" fmla="val -56173"/>
            </a:avLst>
          </a:prstGeom>
          <a:solidFill>
            <a:srgbClr val="316E9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IR Sensor LeftIn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34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박진석</dc:creator>
  <cp:lastModifiedBy>Park Jinsuk</cp:lastModifiedBy>
  <cp:revision>5</cp:revision>
  <dcterms:created xsi:type="dcterms:W3CDTF">2020-03-08T11:22:24Z</dcterms:created>
  <dcterms:modified xsi:type="dcterms:W3CDTF">2020-03-19T12:44:48Z</dcterms:modified>
</cp:coreProperties>
</file>