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제목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제목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2" name="내용 개체 틀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4" name="내용 개체 틀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내용 개체 틀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2EF77E-C902-4C3E-9C81-F2606E7BB15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DC915C2-0655-4DE0-9FB8-0997C11BE9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1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1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1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1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제목은 사실</a:t>
            </a:r>
            <a:r>
              <a:rPr lang="en-US" altLang="ko-KR" dirty="0" smtClean="0"/>
              <a:t> </a:t>
            </a:r>
            <a:r>
              <a:rPr lang="ko-KR" altLang="en-US" dirty="0" smtClean="0"/>
              <a:t>미정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800" dirty="0" smtClean="0"/>
              <a:t>디펜스 게임</a:t>
            </a:r>
            <a:endParaRPr lang="ko-KR" altLang="en-US" sz="5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진동을 </a:t>
            </a:r>
            <a:r>
              <a:rPr lang="ko-KR" altLang="en-US" dirty="0" err="1" smtClean="0"/>
              <a:t>조절할수</a:t>
            </a:r>
            <a:r>
              <a:rPr lang="ko-KR" altLang="en-US" dirty="0" smtClean="0"/>
              <a:t> 있는 </a:t>
            </a:r>
            <a:r>
              <a:rPr lang="ko-KR" altLang="en-US" dirty="0" err="1" smtClean="0"/>
              <a:t>설정창을</a:t>
            </a:r>
            <a:r>
              <a:rPr lang="ko-KR" altLang="en-US" dirty="0" smtClean="0"/>
              <a:t> 만든다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도전과제를 만든다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플레이시간 </a:t>
            </a:r>
            <a:r>
              <a:rPr lang="ko-KR" altLang="en-US" dirty="0" err="1" smtClean="0"/>
              <a:t>몇시간</a:t>
            </a:r>
            <a:r>
              <a:rPr lang="ko-KR" altLang="en-US" dirty="0" smtClean="0"/>
              <a:t> 달성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기사를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명 죽이다 같은 것들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도전과제 </a:t>
            </a:r>
            <a:r>
              <a:rPr lang="ko-KR" altLang="en-US" dirty="0" err="1" smtClean="0"/>
              <a:t>달성시</a:t>
            </a:r>
            <a:r>
              <a:rPr lang="ko-KR" altLang="en-US" dirty="0" smtClean="0"/>
              <a:t> 추가로 상점에서 뭔가 살수 있는 돈을 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설정창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도전과제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상점에서 취급하는 돈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보석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err="1" smtClean="0"/>
              <a:t>현질가능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스테이지내에서</a:t>
            </a:r>
            <a:r>
              <a:rPr lang="ko-KR" altLang="en-US" dirty="0" smtClean="0"/>
              <a:t> 건물을 </a:t>
            </a:r>
            <a:r>
              <a:rPr lang="ko-KR" altLang="en-US" dirty="0" err="1" smtClean="0"/>
              <a:t>짓기위한</a:t>
            </a:r>
            <a:r>
              <a:rPr lang="ko-KR" altLang="en-US" dirty="0" smtClean="0"/>
              <a:t> 돈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미네</a:t>
            </a:r>
            <a:r>
              <a:rPr lang="ko-KR" altLang="en-US" dirty="0" smtClean="0"/>
              <a:t>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스테이지내에서</a:t>
            </a:r>
            <a:r>
              <a:rPr lang="ko-KR" altLang="en-US" dirty="0" smtClean="0"/>
              <a:t> 벽을 </a:t>
            </a:r>
            <a:r>
              <a:rPr lang="ko-KR" altLang="en-US" dirty="0" err="1" smtClean="0"/>
              <a:t>짓기위한</a:t>
            </a:r>
            <a:r>
              <a:rPr lang="ko-KR" altLang="en-US" dirty="0" smtClean="0"/>
              <a:t> 돈</a:t>
            </a:r>
            <a:r>
              <a:rPr lang="en-US" altLang="ko-KR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스피릿머니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적을 잡으면 생기는 영혼을 노동자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주면 노동자들이 힘이 넘쳐서 건물을 지을수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뭐 이런 설정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머니와</a:t>
            </a:r>
            <a:r>
              <a:rPr lang="ko-KR" altLang="en-US" dirty="0" smtClean="0"/>
              <a:t> </a:t>
            </a:r>
            <a:r>
              <a:rPr lang="ko-KR" altLang="en-US" dirty="0" smtClean="0"/>
              <a:t>미네랄로 영웅도 생산할 수 있다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화폐 개념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 게임은 여타 디펜스 게임과 다르다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통로를 개방하고 통로 옆에 건물을 짓지 않는다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플레이어가 스스로 벽을 세워 적을 유인하고 지형을 만들어 효과적으로 적을 방어하게 유도한다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게임시스템</a:t>
            </a:r>
            <a:endParaRPr lang="ko-KR" altLang="en-US" dirty="0"/>
          </a:p>
        </p:txBody>
      </p:sp>
      <p:pic>
        <p:nvPicPr>
          <p:cNvPr id="4" name="그림 3" descr="제목 없음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3356992"/>
            <a:ext cx="5300081" cy="2981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벽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err="1" smtClean="0"/>
              <a:t>스피릿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머니로</a:t>
            </a:r>
            <a:r>
              <a:rPr lang="ko-KR" altLang="en-US" dirty="0" smtClean="0"/>
              <a:t> 벽을 지음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길을 막지 않으면 파괴하지 않음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벽위에</a:t>
            </a:r>
            <a:r>
              <a:rPr lang="ko-KR" altLang="en-US" dirty="0" smtClean="0"/>
              <a:t> 병영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거점을 제외한 건물 </a:t>
            </a:r>
            <a:r>
              <a:rPr lang="ko-KR" altLang="en-US" dirty="0" err="1" smtClean="0"/>
              <a:t>올릴수있음</a:t>
            </a:r>
            <a:endParaRPr lang="en-US" altLang="ko-KR" dirty="0" smtClean="0"/>
          </a:p>
          <a:p>
            <a:r>
              <a:rPr lang="ko-KR" altLang="en-US" dirty="0" smtClean="0"/>
              <a:t>병영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벽위에는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만들수</a:t>
            </a:r>
            <a:r>
              <a:rPr lang="ko-KR" altLang="en-US" dirty="0" smtClean="0"/>
              <a:t> 없음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파괴함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근접병사를 뽑아냄</a:t>
            </a:r>
            <a:r>
              <a:rPr lang="en-US" altLang="ko-KR" dirty="0" smtClean="0"/>
              <a:t>(3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  </a:t>
            </a:r>
            <a:r>
              <a:rPr lang="ko-KR" altLang="en-US" dirty="0" smtClean="0"/>
              <a:t>병사가 죽으면 일정시간 뒤에 다시 수급됨</a:t>
            </a:r>
            <a:endParaRPr lang="en-US" altLang="ko-KR" dirty="0" smtClean="0"/>
          </a:p>
          <a:p>
            <a:r>
              <a:rPr lang="ko-KR" altLang="en-US" dirty="0" smtClean="0"/>
              <a:t>거점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근처의 미네랄을 수급할 거점임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미네랄 개수만큼 일꾼이 보임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더뽑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  </a:t>
            </a:r>
            <a:r>
              <a:rPr lang="ko-KR" altLang="en-US" dirty="0" err="1" smtClean="0"/>
              <a:t>을순</a:t>
            </a:r>
            <a:r>
              <a:rPr lang="ko-KR" altLang="en-US" dirty="0" smtClean="0"/>
              <a:t> 있는데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에 표현되진 않음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ko-KR" altLang="en-US" dirty="0" err="1" smtClean="0"/>
              <a:t>고블린</a:t>
            </a:r>
            <a:r>
              <a:rPr lang="ko-KR" altLang="en-US" dirty="0" smtClean="0"/>
              <a:t> 거점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활을 쏘는 </a:t>
            </a:r>
            <a:r>
              <a:rPr lang="ko-KR" altLang="en-US" dirty="0" err="1" smtClean="0"/>
              <a:t>고블린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궁병을</a:t>
            </a:r>
            <a:r>
              <a:rPr lang="ko-KR" altLang="en-US" dirty="0" smtClean="0"/>
              <a:t> 생산함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물리데미지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벽위에</a:t>
            </a:r>
            <a:r>
              <a:rPr lang="ko-KR" altLang="en-US" dirty="0" smtClean="0"/>
              <a:t> 생성하면 파괴당하지 않음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그냥 땅에 생성하면 파괴당하고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애초에 병영처럼 지속적인 수급은 안됨</a:t>
            </a:r>
            <a:endParaRPr lang="en-US" altLang="ko-KR" dirty="0" smtClean="0"/>
          </a:p>
          <a:p>
            <a:r>
              <a:rPr lang="ko-KR" altLang="en-US" dirty="0" smtClean="0"/>
              <a:t>마법학교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마법을 쓰는 눈알 괴물들을 생산함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마법데미지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나머지는 위의 </a:t>
            </a:r>
            <a:r>
              <a:rPr lang="ko-KR" altLang="en-US" dirty="0" err="1" smtClean="0"/>
              <a:t>고블린</a:t>
            </a:r>
            <a:r>
              <a:rPr lang="ko-KR" altLang="en-US" dirty="0" smtClean="0"/>
              <a:t> 거점과 같음</a:t>
            </a:r>
            <a:endParaRPr lang="en-US" altLang="ko-KR" dirty="0" smtClean="0"/>
          </a:p>
          <a:p>
            <a:r>
              <a:rPr lang="ko-KR" altLang="en-US" dirty="0" smtClean="0"/>
              <a:t>트롤의 숙소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대포와 같은 개념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트롤들이 </a:t>
            </a:r>
            <a:r>
              <a:rPr lang="ko-KR" altLang="en-US" dirty="0" err="1" smtClean="0"/>
              <a:t>큰돌을</a:t>
            </a:r>
            <a:r>
              <a:rPr lang="ko-KR" altLang="en-US" dirty="0" smtClean="0"/>
              <a:t> 던짐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물리데미지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업그레이드 하면 </a:t>
            </a:r>
            <a:r>
              <a:rPr lang="ko-KR" altLang="en-US" dirty="0" err="1" smtClean="0"/>
              <a:t>대포같은걸로</a:t>
            </a:r>
            <a:r>
              <a:rPr lang="ko-KR" altLang="en-US" dirty="0" smtClean="0"/>
              <a:t> 진화함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건물의 종류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건물은 격자에 맞춰서만 지을 수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병영에서 생산된 </a:t>
            </a:r>
            <a:r>
              <a:rPr lang="ko-KR" altLang="en-US" dirty="0" err="1" smtClean="0"/>
              <a:t>유닛은</a:t>
            </a:r>
            <a:r>
              <a:rPr lang="ko-KR" altLang="en-US" dirty="0" smtClean="0"/>
              <a:t> 격자와 상관없이 배치가능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 배치가능 사거리는 존재함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스피릿머니를</a:t>
            </a:r>
            <a:r>
              <a:rPr lang="ko-KR" altLang="en-US" dirty="0" smtClean="0"/>
              <a:t> 소비하여 지형을 </a:t>
            </a:r>
            <a:r>
              <a:rPr lang="ko-KR" altLang="en-US" dirty="0" err="1" smtClean="0"/>
              <a:t>변형시킬수</a:t>
            </a:r>
            <a:r>
              <a:rPr lang="ko-KR" altLang="en-US" dirty="0" smtClean="0"/>
              <a:t> 있음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게임시스템에 첨부된 사진의 미네랄이 지형에 둘러 쌓여 있듯이 이런 광물 수급을 위해서 또는 지형이 많은 스테이지 에서 유리한 지형을 만들기 위해서 지형을 부수어 통로를 만들 수 있게 할 것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지형 변형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24000"/>
            <a:ext cx="3178696" cy="4572000"/>
          </a:xfrm>
        </p:spPr>
        <p:txBody>
          <a:bodyPr/>
          <a:lstStyle/>
          <a:p>
            <a:r>
              <a:rPr lang="ko-KR" altLang="en-US" dirty="0" smtClean="0"/>
              <a:t>아군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err="1" smtClean="0"/>
              <a:t>고블린궁수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트롤포병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smtClean="0"/>
              <a:t>눈알마법사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-</a:t>
            </a:r>
            <a:r>
              <a:rPr lang="ko-KR" altLang="en-US" dirty="0" err="1" smtClean="0"/>
              <a:t>오크군단</a:t>
            </a:r>
            <a:endParaRPr lang="en-US" altLang="ko-KR" dirty="0" smtClean="0"/>
          </a:p>
          <a:p>
            <a:r>
              <a:rPr lang="ko-KR" altLang="en-US" dirty="0" smtClean="0"/>
              <a:t>아군 영웅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흡혈귀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드래곤</a:t>
            </a:r>
            <a:r>
              <a:rPr lang="ko-KR" altLang="en-US" dirty="0" smtClean="0"/>
              <a:t> 등등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유닛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>
          <a:xfrm>
            <a:off x="3779912" y="1412776"/>
            <a:ext cx="4464496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적군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-</a:t>
            </a:r>
            <a:r>
              <a:rPr lang="ko-KR" altLang="en-US" sz="2600" dirty="0" smtClean="0"/>
              <a:t>모험가 무리</a:t>
            </a:r>
            <a:r>
              <a:rPr lang="en-US" altLang="ko-KR" sz="2600" dirty="0" smtClean="0"/>
              <a:t>(3</a:t>
            </a:r>
            <a:r>
              <a:rPr lang="ko-KR" altLang="en-US" sz="2600" dirty="0" smtClean="0"/>
              <a:t>류</a:t>
            </a:r>
            <a:r>
              <a:rPr lang="en-US" altLang="ko-KR" sz="2600" dirty="0" smtClean="0"/>
              <a:t>,2</a:t>
            </a:r>
            <a:r>
              <a:rPr lang="ko-KR" altLang="en-US" sz="2600" dirty="0" smtClean="0"/>
              <a:t>류 등</a:t>
            </a:r>
            <a:r>
              <a:rPr lang="en-US" altLang="ko-KR" sz="2600" dirty="0" smtClean="0"/>
              <a:t>)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-</a:t>
            </a:r>
            <a:r>
              <a:rPr lang="ko-KR" altLang="en-US" sz="2600" dirty="0" smtClean="0"/>
              <a:t>기사 무리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변방기사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수도기사 등</a:t>
            </a:r>
            <a:r>
              <a:rPr lang="en-US" altLang="ko-KR" sz="2600" dirty="0" smtClean="0"/>
              <a:t>)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dirty="0"/>
              <a:t>	</a:t>
            </a:r>
            <a:r>
              <a:rPr lang="en-US" altLang="ko-KR" sz="2600" dirty="0" smtClean="0"/>
              <a:t>-</a:t>
            </a:r>
            <a:r>
              <a:rPr lang="ko-KR" altLang="en-US" sz="2600" dirty="0" smtClean="0"/>
              <a:t>마법사 무리</a:t>
            </a:r>
            <a:r>
              <a:rPr lang="en-US" altLang="ko-KR" sz="2600" dirty="0" smtClean="0"/>
              <a:t>(</a:t>
            </a:r>
            <a:r>
              <a:rPr lang="ko-KR" altLang="en-US" sz="2600" dirty="0" smtClean="0"/>
              <a:t>수도직할 등</a:t>
            </a:r>
            <a:r>
              <a:rPr lang="en-US" altLang="ko-KR" sz="2600" dirty="0" smtClean="0"/>
              <a:t>)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smtClean="0"/>
              <a:t>	-</a:t>
            </a:r>
            <a:r>
              <a:rPr lang="ko-KR" altLang="en-US" sz="2600" smtClean="0"/>
              <a:t>용사 무리</a:t>
            </a:r>
            <a:endParaRPr lang="en-US" altLang="ko-KR" sz="2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524000"/>
            <a:ext cx="3898776" cy="4572000"/>
          </a:xfrm>
        </p:spPr>
        <p:txBody>
          <a:bodyPr/>
          <a:lstStyle/>
          <a:p>
            <a:r>
              <a:rPr lang="ko-KR" altLang="en-US" dirty="0" smtClean="0"/>
              <a:t>게임 목표</a:t>
            </a:r>
            <a:endParaRPr lang="en-US" altLang="ko-KR" dirty="0" smtClean="0"/>
          </a:p>
          <a:p>
            <a:r>
              <a:rPr lang="ko-KR" altLang="en-US" dirty="0" smtClean="0"/>
              <a:t>게임 스토리</a:t>
            </a:r>
            <a:endParaRPr lang="en-US" altLang="ko-KR" dirty="0" smtClean="0"/>
          </a:p>
          <a:p>
            <a:r>
              <a:rPr lang="ko-KR" altLang="en-US" dirty="0" smtClean="0"/>
              <a:t>기</a:t>
            </a:r>
            <a:r>
              <a:rPr lang="ko-KR" altLang="en-US" dirty="0" smtClean="0"/>
              <a:t>본</a:t>
            </a:r>
            <a:r>
              <a:rPr lang="ko-KR" altLang="en-US" dirty="0" smtClean="0"/>
              <a:t> 시스템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스테이지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레벨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도감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설정</a:t>
            </a:r>
            <a:r>
              <a:rPr lang="en-US" altLang="ko-KR" dirty="0" smtClean="0"/>
              <a:t>,</a:t>
            </a:r>
            <a:r>
              <a:rPr lang="ko-KR" altLang="en-US" dirty="0" smtClean="0"/>
              <a:t>도전과제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smtClean="0"/>
              <a:t>-</a:t>
            </a:r>
            <a:r>
              <a:rPr lang="ko-KR" altLang="en-US" dirty="0" smtClean="0"/>
              <a:t>화폐개념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내용 개체 틀 1"/>
          <p:cNvSpPr txBox="1">
            <a:spLocks/>
          </p:cNvSpPr>
          <p:nvPr/>
        </p:nvSpPr>
        <p:spPr>
          <a:xfrm>
            <a:off x="4716016" y="1484784"/>
            <a:ext cx="3898776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게임 시스템</a:t>
            </a:r>
            <a:endParaRPr kumimoji="0" lang="en-US" altLang="ko-KR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noProof="0" dirty="0" smtClean="0"/>
              <a:t>	-</a:t>
            </a:r>
            <a:r>
              <a:rPr lang="ko-KR" altLang="en-US" sz="2600" noProof="0" dirty="0" smtClean="0"/>
              <a:t>건물</a:t>
            </a:r>
            <a:endParaRPr lang="en-US" altLang="ko-KR" sz="2600" noProof="0" dirty="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altLang="ko-KR" sz="2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격자</a:t>
            </a:r>
            <a:endParaRPr kumimoji="0" lang="en-US" altLang="ko-KR" sz="26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lang="en-US" altLang="ko-KR" sz="2600" noProof="0" dirty="0"/>
              <a:t>	</a:t>
            </a:r>
            <a:r>
              <a:rPr lang="en-US" altLang="ko-KR" sz="2600" noProof="0" dirty="0" smtClean="0"/>
              <a:t>-</a:t>
            </a:r>
            <a:r>
              <a:rPr lang="ko-KR" altLang="en-US" sz="2600" noProof="0" dirty="0" smtClean="0"/>
              <a:t>지형변경</a:t>
            </a:r>
            <a:endParaRPr lang="en-US" altLang="ko-KR" sz="2600" noProof="0" dirty="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tabLst/>
              <a:defRPr/>
            </a:pPr>
            <a:r>
              <a:rPr kumimoji="0" lang="en-US" altLang="ko-KR" sz="26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ko-KR" sz="2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6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유닛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일반적인 타워 디펜스와 마찬가지로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라운드마다 몰려오는 적을 막아내는 것이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최종 목표이다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게임목표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세상은 평화로웠지만 그에게는 아니었다</a:t>
            </a:r>
            <a:r>
              <a:rPr lang="en-US" altLang="ko-KR" dirty="0" smtClean="0"/>
              <a:t>..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그는 이 세계에 있으면 불쾌한 존재요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불편한 존재이니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사람들은 그를 죽이려 했다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그러나 그는 이제 막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살이 된 어린아이였다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그렇다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그는 마왕의 자식으로 부모인 마왕이 용사의 군단에 처참히 짓밟혀 돌아가셔 차기 마왕의 자리에 올라서게 된 어린 마왕이었다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그의 부모는 인간에게 해가 되는 짓은 아무것도 하지 않았었다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그는 인간이 미웠다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부모님이 남긴 유산을 지키기 위해 어린 마왕은 오늘도 그들을 막아낼 방안을 궁리한다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스토리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KakaoTalk_20190125_22011668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5968" y="1524000"/>
            <a:ext cx="5002136" cy="281229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</a:t>
            </a:r>
            <a:r>
              <a:rPr lang="ko-KR" altLang="en-US" dirty="0" smtClean="0"/>
              <a:t>본</a:t>
            </a:r>
            <a:r>
              <a:rPr lang="ko-KR" altLang="en-US" dirty="0" smtClean="0"/>
              <a:t>시스템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365104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스테이지 형식의 게임 진행방식을 가질 것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스테이지당 각각  이지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하드 의 난이도를 구축할 것</a:t>
            </a:r>
            <a:endParaRPr lang="en-US" altLang="ko-KR" dirty="0" smtClean="0"/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레벨 시스템을 도입해 경험치를 쌓아 </a:t>
            </a:r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찍을 수 있게 할 것</a:t>
            </a:r>
            <a:endParaRPr lang="en-US" altLang="ko-KR" dirty="0" smtClean="0"/>
          </a:p>
          <a:p>
            <a:r>
              <a:rPr lang="en-US" altLang="ko-KR" dirty="0" smtClean="0"/>
              <a:t>   (</a:t>
            </a:r>
            <a:r>
              <a:rPr lang="ko-KR" altLang="en-US" dirty="0" smtClean="0"/>
              <a:t>화면의 업그레이드 아이콘 부분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상점을 만들어 스테이지에서 쓸 수 있는 아이템을  만들 것</a:t>
            </a:r>
            <a:endParaRPr lang="en-US" altLang="ko-KR" dirty="0" smtClean="0"/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지금까지 만난 적을 도감에 담아서 그들의 특징을 파악할 수 있게 할 것</a:t>
            </a:r>
            <a:endParaRPr lang="en-US" altLang="ko-KR" dirty="0" smtClean="0"/>
          </a:p>
          <a:p>
            <a:r>
              <a:rPr lang="en-US" altLang="ko-KR" dirty="0" smtClean="0"/>
              <a:t>6.</a:t>
            </a:r>
            <a:r>
              <a:rPr lang="ko-KR" altLang="en-US" dirty="0" err="1" smtClean="0"/>
              <a:t>설정창은</a:t>
            </a:r>
            <a:r>
              <a:rPr lang="ko-KR" altLang="en-US" dirty="0" smtClean="0"/>
              <a:t> 당연히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도전과제를 만들 것</a:t>
            </a:r>
            <a:endParaRPr lang="en-US" altLang="ko-KR" dirty="0" smtClean="0"/>
          </a:p>
          <a:p>
            <a:r>
              <a:rPr lang="en-US" altLang="ko-KR" dirty="0" smtClean="0"/>
              <a:t>7.</a:t>
            </a:r>
            <a:r>
              <a:rPr lang="ko-KR" altLang="en-US" dirty="0" smtClean="0"/>
              <a:t>인피니트 모드를 만들 것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스테이지를 얼마나 완벽하게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했느냐에 따라 별을 주어줌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최대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한 스테이지당 이지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노멀</a:t>
            </a:r>
            <a:r>
              <a:rPr lang="en-US" altLang="ko-KR" dirty="0" smtClean="0"/>
              <a:t>,</a:t>
            </a:r>
            <a:r>
              <a:rPr lang="ko-KR" altLang="en-US" dirty="0" smtClean="0"/>
              <a:t>하드 총</a:t>
            </a:r>
            <a:r>
              <a:rPr lang="en-US" altLang="ko-KR" dirty="0" smtClean="0"/>
              <a:t>9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스테이지 별로 지역적 특색을 담을 것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err="1" smtClean="0"/>
              <a:t>눈맵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초원맵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사막맵</a:t>
            </a: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처음엔 </a:t>
            </a:r>
            <a:r>
              <a:rPr lang="ko-KR" altLang="en-US" dirty="0" err="1" smtClean="0"/>
              <a:t>마왕성</a:t>
            </a:r>
            <a:r>
              <a:rPr lang="ko-KR" altLang="en-US" dirty="0" smtClean="0"/>
              <a:t> 앞에서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시작해서 점점 멀어지는 형식으로 진행 할 것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	(</a:t>
            </a:r>
            <a:r>
              <a:rPr lang="ko-KR" altLang="en-US" dirty="0" smtClean="0"/>
              <a:t>자신이 받은 유산을 지키기 위해서 점점 세력을 넓혀감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 형식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레벨이 오르면 일정량의 </a:t>
            </a:r>
            <a:r>
              <a:rPr lang="ko-KR" altLang="en-US" dirty="0" err="1" smtClean="0"/>
              <a:t>스킬포인트를</a:t>
            </a:r>
            <a:r>
              <a:rPr lang="ko-KR" altLang="en-US" dirty="0" smtClean="0"/>
              <a:t> 주어서 </a:t>
            </a:r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올릴 수 있게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스킬은</a:t>
            </a:r>
            <a:r>
              <a:rPr lang="ko-KR" altLang="en-US" dirty="0" smtClean="0"/>
              <a:t> 각 건물의 </a:t>
            </a:r>
            <a:r>
              <a:rPr lang="ko-KR" altLang="en-US" dirty="0" err="1" smtClean="0"/>
              <a:t>능력치를</a:t>
            </a:r>
            <a:r>
              <a:rPr lang="ko-KR" altLang="en-US" dirty="0" smtClean="0"/>
              <a:t> 향상시키는 방향으로 만들고 </a:t>
            </a:r>
            <a:r>
              <a:rPr lang="ko-KR" altLang="en-US" dirty="0" err="1" smtClean="0"/>
              <a:t>패시브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스킬을</a:t>
            </a:r>
            <a:r>
              <a:rPr lang="ko-KR" altLang="en-US" dirty="0" smtClean="0"/>
              <a:t> 어떻게 찍느냐에 따라 플레이어마다 플레이에 개성이 생기게 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레벨 시스템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우선 스테이지를 </a:t>
            </a:r>
            <a:r>
              <a:rPr lang="ko-KR" altLang="en-US" dirty="0" err="1" smtClean="0"/>
              <a:t>클리어하면</a:t>
            </a:r>
            <a:r>
              <a:rPr lang="ko-KR" altLang="en-US" dirty="0" smtClean="0"/>
              <a:t> 돈을 준다</a:t>
            </a:r>
            <a:endParaRPr lang="en-US" altLang="ko-KR" dirty="0" smtClean="0"/>
          </a:p>
          <a:p>
            <a:r>
              <a:rPr lang="ko-KR" altLang="en-US" dirty="0" smtClean="0"/>
              <a:t>난이도가 높을수록 돈을 많이 준다</a:t>
            </a:r>
            <a:endParaRPr lang="en-US" altLang="ko-KR" dirty="0" smtClean="0"/>
          </a:p>
          <a:p>
            <a:r>
              <a:rPr lang="ko-KR" altLang="en-US" dirty="0" smtClean="0"/>
              <a:t>돈을 모아서 상점에서 물건을 살 수 있다</a:t>
            </a:r>
            <a:endParaRPr lang="en-US" altLang="ko-KR" dirty="0" smtClean="0"/>
          </a:p>
          <a:p>
            <a:r>
              <a:rPr lang="ko-KR" altLang="en-US" dirty="0" smtClean="0"/>
              <a:t>상점의 물건은 생명력 회복이라던가 현재 필드의 적을 전멸 시킨다던가 하는 해당 스테이지 </a:t>
            </a:r>
            <a:r>
              <a:rPr lang="ko-KR" altLang="en-US" dirty="0" err="1" smtClean="0"/>
              <a:t>클리어에</a:t>
            </a:r>
            <a:r>
              <a:rPr lang="ko-KR" altLang="en-US" dirty="0" smtClean="0"/>
              <a:t> 도움을 줄 수 있는 아이템들로 구성한다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상점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타워의 성격 및 업그레이드 했을 시의 </a:t>
            </a:r>
            <a:r>
              <a:rPr lang="ko-KR" altLang="en-US" dirty="0" err="1" smtClean="0"/>
              <a:t>능력치가</a:t>
            </a:r>
            <a:r>
              <a:rPr lang="ko-KR" altLang="en-US" dirty="0" smtClean="0"/>
              <a:t> 담겨있다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만난 적들의 특징이 적혀 있으며 어떤 건물에 취약한지 알 수 있다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도감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종이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종이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종이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112</TotalTime>
  <Words>333</Words>
  <Application>Microsoft Office PowerPoint</Application>
  <PresentationFormat>화면 슬라이드 쇼(4:3)</PresentationFormat>
  <Paragraphs>117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종이</vt:lpstr>
      <vt:lpstr>디펜스 게임</vt:lpstr>
      <vt:lpstr>목차</vt:lpstr>
      <vt:lpstr>게임목표</vt:lpstr>
      <vt:lpstr>게임 스토리</vt:lpstr>
      <vt:lpstr>기본시스템</vt:lpstr>
      <vt:lpstr>스테이지 형식</vt:lpstr>
      <vt:lpstr>레벨 시스템</vt:lpstr>
      <vt:lpstr>상점</vt:lpstr>
      <vt:lpstr>도감</vt:lpstr>
      <vt:lpstr>설정창, 도전과제</vt:lpstr>
      <vt:lpstr>화폐 개념</vt:lpstr>
      <vt:lpstr>게임시스템</vt:lpstr>
      <vt:lpstr>건물의 종류</vt:lpstr>
      <vt:lpstr>격자</vt:lpstr>
      <vt:lpstr>지형 변형</vt:lpstr>
      <vt:lpstr>유닛</vt:lpstr>
    </vt:vector>
  </TitlesOfParts>
  <Company>LG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디펜스 게임</dc:title>
  <dc:creator>여도윤</dc:creator>
  <cp:lastModifiedBy>여도윤</cp:lastModifiedBy>
  <cp:revision>21</cp:revision>
  <dcterms:created xsi:type="dcterms:W3CDTF">2019-01-25T12:46:07Z</dcterms:created>
  <dcterms:modified xsi:type="dcterms:W3CDTF">2019-01-25T14:38:46Z</dcterms:modified>
</cp:coreProperties>
</file>