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3" name="그림 개체 틀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ko-KR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그림을 추가하려면 아이콘을 클릭하십시오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둥근 사각형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B7E3671-4172-4E83-87DD-ECF38B5AC2F6}" type="datetimeFigureOut">
              <a:rPr lang="ko-KR" altLang="en-US" smtClean="0"/>
              <a:t>2019-02-10</a:t>
            </a:fld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F1967A0-F1B1-47D5-9D50-F12E736D0A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1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1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1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1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1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디펜스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세부내용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 10 s 70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30 2s 1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  <a:r>
              <a:rPr lang="en-US" altLang="ko-KR" dirty="0" smtClean="0"/>
              <a:t>M 10 s 70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3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30 1.8s 1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+M 20 s 100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4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30 1.5s 1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smtClean="0"/>
              <a:t>+M </a:t>
            </a:r>
            <a:r>
              <a:rPr lang="en-US" altLang="ko-KR" dirty="0" smtClean="0"/>
              <a:t>20 s 100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6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30 1.4s 1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</a:p>
          <a:p>
            <a:r>
              <a:rPr lang="ko-KR" altLang="en-US" dirty="0" smtClean="0"/>
              <a:t>게임 설명</a:t>
            </a:r>
            <a:endParaRPr lang="en-US" altLang="ko-KR" dirty="0" smtClean="0"/>
          </a:p>
          <a:p>
            <a:r>
              <a:rPr lang="ko-KR" altLang="en-US" dirty="0" smtClean="0"/>
              <a:t>아군 타워 종류</a:t>
            </a:r>
            <a:endParaRPr lang="en-US" altLang="ko-KR" dirty="0" smtClean="0"/>
          </a:p>
          <a:p>
            <a:r>
              <a:rPr lang="ko-KR" altLang="en-US" dirty="0" smtClean="0"/>
              <a:t>적 종류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pic>
        <p:nvPicPr>
          <p:cNvPr id="4" name="내용 개체 틀 3" descr="gㅎ므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46238"/>
            <a:ext cx="8046155" cy="452596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화면 위에는 </a:t>
            </a:r>
            <a:r>
              <a:rPr lang="ko-KR" altLang="en-US" dirty="0" err="1" smtClean="0"/>
              <a:t>일시정지</a:t>
            </a:r>
            <a:r>
              <a:rPr lang="ko-KR" altLang="en-US" dirty="0" smtClean="0"/>
              <a:t> 버튼이 있음</a:t>
            </a:r>
            <a:endParaRPr lang="en-US" altLang="ko-KR" dirty="0" smtClean="0"/>
          </a:p>
          <a:p>
            <a:r>
              <a:rPr lang="ko-KR" altLang="en-US" dirty="0" smtClean="0"/>
              <a:t>아래의 직사각형은 아직 미정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건물정보 확인 등을 넣을 예정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맵에</a:t>
            </a:r>
            <a:r>
              <a:rPr lang="ko-KR" altLang="en-US" dirty="0" smtClean="0"/>
              <a:t> 격자가 옅게 보인다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격자하나에 </a:t>
            </a:r>
            <a:r>
              <a:rPr lang="ko-KR" altLang="en-US" dirty="0" err="1" smtClean="0"/>
              <a:t>건물혹은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유닛배치</a:t>
            </a:r>
            <a:r>
              <a:rPr lang="ko-KR" altLang="en-US" dirty="0" smtClean="0"/>
              <a:t> 하나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드래그로 카메라를 </a:t>
            </a:r>
            <a:r>
              <a:rPr lang="ko-KR" altLang="en-US" dirty="0" err="1" smtClean="0"/>
              <a:t>이동시킬수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r>
              <a:rPr lang="ko-KR" altLang="en-US" dirty="0" smtClean="0"/>
              <a:t>격자를 누르면 아래에서 일정크기의 직사각형이 올라와 어떤 걸 지을지 </a:t>
            </a:r>
            <a:r>
              <a:rPr lang="ko-KR" altLang="en-US" dirty="0" err="1" smtClean="0"/>
              <a:t>선택하는창이</a:t>
            </a:r>
            <a:r>
              <a:rPr lang="ko-KR" altLang="en-US" dirty="0" smtClean="0"/>
              <a:t> 뜬다</a:t>
            </a:r>
            <a:endParaRPr lang="en-US" altLang="ko-KR" dirty="0" smtClean="0"/>
          </a:p>
          <a:p>
            <a:r>
              <a:rPr lang="ko-KR" altLang="en-US" dirty="0" smtClean="0"/>
              <a:t>그림에는 없으나 </a:t>
            </a:r>
            <a:r>
              <a:rPr lang="ko-KR" altLang="en-US" dirty="0" err="1" smtClean="0"/>
              <a:t>일시정지</a:t>
            </a:r>
            <a:r>
              <a:rPr lang="ko-KR" altLang="en-US" dirty="0" smtClean="0"/>
              <a:t> 버튼 옆으로 현재 </a:t>
            </a:r>
            <a:r>
              <a:rPr lang="ko-KR" altLang="en-US" dirty="0" err="1" smtClean="0"/>
              <a:t>자원량을</a:t>
            </a:r>
            <a:r>
              <a:rPr lang="ko-KR" altLang="en-US" dirty="0" smtClean="0"/>
              <a:t> 나타낼 예정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게임설</a:t>
            </a:r>
            <a:r>
              <a:rPr lang="ko-KR" altLang="en-US" dirty="0" smtClean="0"/>
              <a:t>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게임시작버튼을 누르면 스테이지들이 펼쳐진다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시작할 스테이지를 누르고 스테이지에 들어간다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기본적으로 주어지는 미네랄과 </a:t>
            </a:r>
            <a:r>
              <a:rPr lang="ko-KR" altLang="en-US" dirty="0" err="1" smtClean="0"/>
              <a:t>스피릿머니가</a:t>
            </a:r>
            <a:r>
              <a:rPr lang="ko-KR" altLang="en-US" dirty="0" smtClean="0"/>
              <a:t> 있다</a:t>
            </a:r>
            <a:endParaRPr lang="en-US" altLang="ko-KR" dirty="0" smtClean="0"/>
          </a:p>
          <a:p>
            <a:r>
              <a:rPr lang="ko-KR" altLang="en-US" dirty="0" smtClean="0"/>
              <a:t>각종 건물과 </a:t>
            </a:r>
            <a:r>
              <a:rPr lang="ko-KR" altLang="en-US" dirty="0" err="1" smtClean="0"/>
              <a:t>유닛을</a:t>
            </a:r>
            <a:r>
              <a:rPr lang="ko-KR" altLang="en-US" dirty="0" smtClean="0"/>
              <a:t> 배치해 다가오는 적을 </a:t>
            </a:r>
            <a:r>
              <a:rPr lang="ko-KR" altLang="en-US" dirty="0" err="1" smtClean="0"/>
              <a:t>몇라운드간</a:t>
            </a:r>
            <a:r>
              <a:rPr lang="ko-KR" altLang="en-US" dirty="0" smtClean="0"/>
              <a:t> 막아내면 스테이지가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된다</a:t>
            </a:r>
            <a:endParaRPr lang="en-US" altLang="ko-KR" dirty="0" smtClean="0"/>
          </a:p>
          <a:p>
            <a:r>
              <a:rPr lang="ko-KR" altLang="en-US" dirty="0" smtClean="0"/>
              <a:t>각 스테이지에는 보상이 걸려 있으며 보상은 스테이지가 거듭될수록 커진다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아군 타워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타워라기보단 </a:t>
            </a:r>
            <a:r>
              <a:rPr lang="ko-KR" altLang="en-US" dirty="0" err="1" smtClean="0"/>
              <a:t>유닛</a:t>
            </a:r>
            <a:endParaRPr lang="en-US" altLang="ko-KR" dirty="0" smtClean="0"/>
          </a:p>
          <a:p>
            <a:r>
              <a:rPr lang="ko-KR" altLang="en-US" dirty="0" err="1" smtClean="0"/>
              <a:t>벽위에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유닛을</a:t>
            </a:r>
            <a:r>
              <a:rPr lang="ko-KR" altLang="en-US" dirty="0" smtClean="0"/>
              <a:t> 올리면 타워가 되는 개념</a:t>
            </a:r>
            <a:endParaRPr lang="en-US" altLang="ko-KR" dirty="0" smtClean="0"/>
          </a:p>
          <a:p>
            <a:r>
              <a:rPr lang="ko-KR" altLang="en-US" dirty="0" err="1" smtClean="0"/>
              <a:t>유닛을</a:t>
            </a:r>
            <a:r>
              <a:rPr lang="ko-KR" altLang="en-US" dirty="0" smtClean="0"/>
              <a:t> 지상에 배치하면 그냥 병력이 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벽 </a:t>
            </a:r>
            <a:r>
              <a:rPr lang="en-US" altLang="ko-KR" dirty="0" smtClean="0"/>
              <a:t>/  </a:t>
            </a:r>
            <a:r>
              <a:rPr lang="ko-KR" altLang="en-US" dirty="0" smtClean="0"/>
              <a:t>미네랄</a:t>
            </a:r>
            <a:r>
              <a:rPr lang="en-US" altLang="ko-KR" dirty="0" smtClean="0"/>
              <a:t>5</a:t>
            </a:r>
            <a:r>
              <a:rPr lang="en-US" altLang="ko-KR" dirty="0" smtClean="0"/>
              <a:t>0, </a:t>
            </a:r>
            <a:r>
              <a:rPr lang="ko-KR" altLang="en-US" dirty="0" err="1" smtClean="0"/>
              <a:t>스피릿머니</a:t>
            </a:r>
            <a:r>
              <a:rPr lang="en-US" altLang="ko-KR" dirty="0" smtClean="0"/>
              <a:t>20</a:t>
            </a:r>
          </a:p>
          <a:p>
            <a:r>
              <a:rPr lang="ko-KR" altLang="en-US" dirty="0" smtClean="0"/>
              <a:t>병영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미네랄</a:t>
            </a:r>
            <a:r>
              <a:rPr lang="en-US" altLang="ko-KR" dirty="0" smtClean="0"/>
              <a:t>20, </a:t>
            </a:r>
            <a:r>
              <a:rPr lang="ko-KR" altLang="en-US" dirty="0" err="1" smtClean="0"/>
              <a:t>스피릿머니</a:t>
            </a:r>
            <a:r>
              <a:rPr lang="en-US" altLang="ko-KR" dirty="0" smtClean="0"/>
              <a:t>50</a:t>
            </a:r>
          </a:p>
          <a:p>
            <a:r>
              <a:rPr lang="ko-KR" altLang="en-US" dirty="0" err="1" smtClean="0"/>
              <a:t>궁병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미네랄</a:t>
            </a:r>
            <a:r>
              <a:rPr lang="en-US" altLang="ko-KR" dirty="0" smtClean="0"/>
              <a:t>1</a:t>
            </a:r>
            <a:r>
              <a:rPr lang="en-US" altLang="ko-KR" dirty="0" smtClean="0"/>
              <a:t>0, </a:t>
            </a:r>
            <a:r>
              <a:rPr lang="ko-KR" altLang="en-US" dirty="0" err="1" smtClean="0"/>
              <a:t>스피릿머니</a:t>
            </a:r>
            <a:r>
              <a:rPr lang="en-US" altLang="ko-KR" dirty="0" smtClean="0"/>
              <a:t>30</a:t>
            </a:r>
          </a:p>
          <a:p>
            <a:r>
              <a:rPr lang="ko-KR" altLang="en-US" dirty="0" smtClean="0"/>
              <a:t>법사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미네랄</a:t>
            </a:r>
            <a:r>
              <a:rPr lang="en-US" altLang="ko-KR" dirty="0" smtClean="0"/>
              <a:t>1</a:t>
            </a:r>
            <a:r>
              <a:rPr lang="en-US" altLang="ko-KR" dirty="0" smtClean="0"/>
              <a:t>0, </a:t>
            </a:r>
            <a:r>
              <a:rPr lang="ko-KR" altLang="en-US" dirty="0" err="1" smtClean="0"/>
              <a:t>스피릿머니</a:t>
            </a:r>
            <a:r>
              <a:rPr lang="en-US" altLang="ko-KR" dirty="0" smtClean="0"/>
              <a:t>40</a:t>
            </a:r>
          </a:p>
          <a:p>
            <a:r>
              <a:rPr lang="ko-KR" altLang="en-US" dirty="0" smtClean="0"/>
              <a:t>포병 </a:t>
            </a:r>
            <a:r>
              <a:rPr lang="en-US" altLang="ko-KR" dirty="0" smtClean="0"/>
              <a:t>/</a:t>
            </a:r>
            <a:r>
              <a:rPr lang="ko-KR" altLang="en-US" dirty="0" smtClean="0"/>
              <a:t>미네랄</a:t>
            </a:r>
            <a:r>
              <a:rPr lang="en-US" altLang="ko-KR" dirty="0" smtClean="0"/>
              <a:t>10,</a:t>
            </a:r>
            <a:r>
              <a:rPr lang="ko-KR" altLang="en-US" dirty="0" err="1" smtClean="0"/>
              <a:t>스피릿머니</a:t>
            </a:r>
            <a:r>
              <a:rPr lang="en-US" altLang="ko-KR" dirty="0" smtClean="0"/>
              <a:t>70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병영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미네랄 </a:t>
            </a:r>
            <a:r>
              <a:rPr lang="en-US" altLang="ko-KR" dirty="0" smtClean="0"/>
              <a:t>2</a:t>
            </a:r>
            <a:r>
              <a:rPr lang="en-US" altLang="ko-KR" dirty="0" smtClean="0"/>
              <a:t>0 </a:t>
            </a:r>
            <a:r>
              <a:rPr lang="ko-KR" altLang="en-US" dirty="0" err="1" smtClean="0"/>
              <a:t>스피릿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50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1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20 3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미네랄 </a:t>
            </a:r>
            <a:r>
              <a:rPr lang="en-US" altLang="ko-KR" dirty="0" smtClean="0"/>
              <a:t>15 </a:t>
            </a:r>
            <a:r>
              <a:rPr lang="ko-KR" altLang="en-US" dirty="0" err="1" smtClean="0"/>
              <a:t>스피릿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30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30 3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미네랄 </a:t>
            </a:r>
            <a:r>
              <a:rPr lang="en-US" altLang="ko-KR" dirty="0" smtClean="0"/>
              <a:t> 20 </a:t>
            </a:r>
            <a:r>
              <a:rPr lang="ko-KR" altLang="en-US" dirty="0" err="1" smtClean="0"/>
              <a:t>스피릿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50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4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2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50 3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</a:t>
            </a:r>
            <a:r>
              <a:rPr lang="ko-KR" altLang="en-US" dirty="0" smtClean="0"/>
              <a:t>미네랄 </a:t>
            </a:r>
            <a:r>
              <a:rPr lang="en-US" altLang="ko-KR" dirty="0" smtClean="0"/>
              <a:t>20 </a:t>
            </a:r>
            <a:r>
              <a:rPr lang="ko-KR" altLang="en-US" dirty="0" err="1" smtClean="0"/>
              <a:t>스피릿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40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4</a:t>
            </a:r>
            <a:r>
              <a:rPr lang="ko-KR" altLang="en-US" dirty="0" smtClean="0"/>
              <a:t>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2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50 4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공속은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1/1.5s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궁병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</a:t>
            </a:r>
            <a:r>
              <a:rPr lang="ko-KR" altLang="en-US" dirty="0" smtClean="0"/>
              <a:t> </a:t>
            </a:r>
            <a:r>
              <a:rPr lang="en-US" altLang="ko-KR" dirty="0" smtClean="0"/>
              <a:t>10 </a:t>
            </a:r>
            <a:r>
              <a:rPr lang="en-US" altLang="ko-KR" dirty="0" smtClean="0"/>
              <a:t>s</a:t>
            </a:r>
            <a:r>
              <a:rPr lang="ko-KR" altLang="en-US" dirty="0" smtClean="0"/>
              <a:t> </a:t>
            </a:r>
            <a:r>
              <a:rPr lang="en-US" altLang="ko-KR" dirty="0" smtClean="0"/>
              <a:t>30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1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10 1.5s 2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+m 10 s 30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10 1s 2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+m 20 s 60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3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1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10 1s 2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+m 20 s 70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4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1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10 0.7s 2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법사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 10 s 40 – </a:t>
            </a:r>
            <a:r>
              <a:rPr lang="ko-KR" altLang="en-US" dirty="0" smtClean="0"/>
              <a:t>공</a:t>
            </a:r>
            <a:r>
              <a:rPr lang="en-US" altLang="ko-KR" dirty="0" smtClean="0"/>
              <a:t>2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8 1.8s 1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+m 10 s 30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2</a:t>
            </a:r>
            <a:r>
              <a:rPr lang="en-US" altLang="ko-KR" dirty="0" smtClean="0"/>
              <a:t>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0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8 1.5s 1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+m 10 s 40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3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1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10 1.3s 1</a:t>
            </a:r>
            <a:r>
              <a:rPr lang="ko-KR" altLang="en-US" dirty="0" smtClean="0"/>
              <a:t>기</a:t>
            </a:r>
            <a:endParaRPr lang="en-US" altLang="ko-KR" dirty="0" smtClean="0"/>
          </a:p>
          <a:p>
            <a:r>
              <a:rPr lang="en-US" altLang="ko-KR" dirty="0" smtClean="0"/>
              <a:t>+m 20 s 50 –</a:t>
            </a:r>
            <a:r>
              <a:rPr lang="ko-KR" altLang="en-US" dirty="0" smtClean="0"/>
              <a:t>공</a:t>
            </a:r>
            <a:r>
              <a:rPr lang="en-US" altLang="ko-KR" dirty="0" smtClean="0"/>
              <a:t>4 </a:t>
            </a:r>
            <a:r>
              <a:rPr lang="ko-KR" altLang="en-US" dirty="0" smtClean="0"/>
              <a:t>방</a:t>
            </a:r>
            <a:r>
              <a:rPr lang="en-US" altLang="ko-KR" dirty="0" smtClean="0"/>
              <a:t>1 </a:t>
            </a:r>
            <a:r>
              <a:rPr lang="ko-KR" altLang="en-US" dirty="0" smtClean="0"/>
              <a:t>체</a:t>
            </a:r>
            <a:r>
              <a:rPr lang="en-US" altLang="ko-KR" dirty="0" smtClean="0"/>
              <a:t>10 1.1s 1</a:t>
            </a:r>
            <a:r>
              <a:rPr lang="ko-KR" altLang="en-US" dirty="0" smtClean="0"/>
              <a:t>기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대장간">
  <a:themeElements>
    <a:clrScheme name="대장간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대장간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대장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58</TotalTime>
  <Words>391</Words>
  <Application>Microsoft Office PowerPoint</Application>
  <PresentationFormat>화면 슬라이드 쇼(4:3)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대장간</vt:lpstr>
      <vt:lpstr>디펜스 게임</vt:lpstr>
      <vt:lpstr>목차</vt:lpstr>
      <vt:lpstr>UI</vt:lpstr>
      <vt:lpstr>UI</vt:lpstr>
      <vt:lpstr>게임설명</vt:lpstr>
      <vt:lpstr>아군 타워 종류</vt:lpstr>
      <vt:lpstr>병영</vt:lpstr>
      <vt:lpstr>궁병</vt:lpstr>
      <vt:lpstr>법사</vt:lpstr>
      <vt:lpstr>포병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</dc:title>
  <dc:creator>여도윤</dc:creator>
  <cp:lastModifiedBy>여도윤</cp:lastModifiedBy>
  <cp:revision>7</cp:revision>
  <dcterms:created xsi:type="dcterms:W3CDTF">2019-02-10T08:05:57Z</dcterms:created>
  <dcterms:modified xsi:type="dcterms:W3CDTF">2019-02-10T09:04:33Z</dcterms:modified>
</cp:coreProperties>
</file>