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83" r:id="rId1"/>
    <p:sldMasterId id="2147483696" r:id="rId2"/>
    <p:sldMasterId id="2147483740" r:id="rId3"/>
  </p:sldMasterIdLst>
  <p:notesMasterIdLst>
    <p:notesMasterId r:id="rId10"/>
  </p:notesMasterIdLst>
  <p:handoutMasterIdLst>
    <p:handoutMasterId r:id="rId11"/>
  </p:handoutMasterIdLst>
  <p:sldIdLst>
    <p:sldId id="508" r:id="rId4"/>
    <p:sldId id="442" r:id="rId5"/>
    <p:sldId id="377" r:id="rId6"/>
    <p:sldId id="397" r:id="rId7"/>
    <p:sldId id="490" r:id="rId8"/>
    <p:sldId id="392" r:id="rId9"/>
  </p:sldIdLst>
  <p:sldSz cx="9906000" cy="6858000" type="A4"/>
  <p:notesSz cx="6797675" cy="9926638"/>
  <p:defaultTextStyle>
    <a:defPPr>
      <a:defRPr lang="en-US"/>
    </a:defPPr>
    <a:lvl1pPr marL="0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6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431" userDrawn="1">
          <p15:clr>
            <a:srgbClr val="A4A3A4"/>
          </p15:clr>
        </p15:guide>
        <p15:guide id="4" orient="horz" pos="3641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pos="304" userDrawn="1">
          <p15:clr>
            <a:srgbClr val="A4A3A4"/>
          </p15:clr>
        </p15:guide>
        <p15:guide id="7" pos="61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B2"/>
    <a:srgbClr val="66CCFF"/>
    <a:srgbClr val="FF99CC"/>
    <a:srgbClr val="ADFF2F"/>
    <a:srgbClr val="0092B1"/>
    <a:srgbClr val="61E5FF"/>
    <a:srgbClr val="76D7E4"/>
    <a:srgbClr val="00667A"/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9420" autoAdjust="0"/>
  </p:normalViewPr>
  <p:slideViewPr>
    <p:cSldViewPr snapToObjects="1">
      <p:cViewPr varScale="1">
        <p:scale>
          <a:sx n="115" d="100"/>
          <a:sy n="115" d="100"/>
        </p:scale>
        <p:origin x="1254" y="108"/>
      </p:cViewPr>
      <p:guideLst>
        <p:guide orient="horz" pos="946"/>
        <p:guide pos="3120"/>
        <p:guide pos="431"/>
        <p:guide orient="horz" pos="3641"/>
        <p:guide orient="horz" pos="1207"/>
        <p:guide pos="304"/>
        <p:guide pos="611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8" d="100"/>
          <a:sy n="78" d="100"/>
        </p:scale>
        <p:origin x="-3954" y="-96"/>
      </p:cViewPr>
      <p:guideLst>
        <p:guide orient="horz" pos="3126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3BA4F-7A56-4E37-931B-6E2765C049E8}" type="datetimeFigureOut">
              <a:rPr lang="ko-KR" altLang="en-US" smtClean="0"/>
              <a:t>2023-04-28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12FF5-2867-450B-80FA-6B8464B551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206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1DEA8-8C1F-4B48-AA25-CFEC100F1488}" type="datetimeFigureOut">
              <a:rPr lang="ko-KR" altLang="en-US" smtClean="0"/>
              <a:t>2023-04-28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80BDD-A8E7-4DE5-A510-F3EF79659E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20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endParaRPr lang="en-US" altLang="ko-KR" sz="1200" baseline="0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EDC8-F97B-427C-81C2-65E9139A6AE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732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endParaRPr lang="en-US" altLang="ko-KR" sz="1200" baseline="0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EDC8-F97B-427C-81C2-65E9139A6AEB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2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EDC8-F97B-427C-81C2-65E9139A6AEB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08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 userDrawn="1"/>
        </p:nvSpPr>
        <p:spPr bwMode="auto">
          <a:xfrm>
            <a:off x="4802866" y="6563211"/>
            <a:ext cx="315664" cy="273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B9F2B602-941B-4410-987F-65D8343EE7AF}" type="slidenum">
              <a:rPr lang="en-US" altLang="ko-KR" sz="1175" b="0" spc="-147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175" b="0" spc="-147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36538" y="152401"/>
            <a:ext cx="9452681" cy="468313"/>
          </a:xfrm>
          <a:prstGeom prst="rect">
            <a:avLst/>
          </a:prstGeom>
        </p:spPr>
        <p:txBody>
          <a:bodyPr/>
          <a:lstStyle>
            <a:lvl1pPr algn="l">
              <a:defRPr sz="2350" b="1" spc="-147">
                <a:solidFill>
                  <a:srgbClr val="1F4E79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236538" y="873125"/>
            <a:ext cx="9451975" cy="752475"/>
          </a:xfrm>
          <a:prstGeom prst="rect">
            <a:avLst/>
          </a:prstGeom>
        </p:spPr>
        <p:txBody>
          <a:bodyPr/>
          <a:lstStyle>
            <a:lvl1pPr marL="0" indent="0" algn="ctr" eaLnBrk="1" latinLnBrk="0" hangingPunct="1">
              <a:buNone/>
              <a:defRPr sz="1861" b="1" spc="-147">
                <a:solidFill>
                  <a:srgbClr val="1F4E79"/>
                </a:solidFill>
              </a:defRPr>
            </a:lvl1pPr>
            <a:lvl2pPr marL="447663" indent="0" algn="ctr" eaLnBrk="1" latinLnBrk="0" hangingPunct="1">
              <a:buNone/>
              <a:defRPr sz="1469" spc="-147">
                <a:latin typeface="+mn-ea"/>
                <a:ea typeface="+mn-ea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938186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60">
          <p15:clr>
            <a:srgbClr val="FBAE40"/>
          </p15:clr>
        </p15:guide>
        <p15:guide id="2" pos="2891">
          <p15:clr>
            <a:srgbClr val="FBAE40"/>
          </p15:clr>
        </p15:guide>
        <p15:guide id="3" orient="horz" pos="87">
          <p15:clr>
            <a:srgbClr val="FBAE40"/>
          </p15:clr>
        </p15:guide>
        <p15:guide id="4" orient="horz" pos="355">
          <p15:clr>
            <a:srgbClr val="FBAE40"/>
          </p15:clr>
        </p15:guide>
        <p15:guide id="5" pos="138">
          <p15:clr>
            <a:srgbClr val="FBAE40"/>
          </p15:clr>
        </p15:guide>
        <p15:guide id="6" orient="horz" pos="49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77732D-52F2-FA48-9AF5-D8B075CC81AA}"/>
              </a:ext>
            </a:extLst>
          </p:cNvPr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173" cy="685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7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2885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697" y="1300787"/>
            <a:ext cx="706060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697" y="3886202"/>
            <a:ext cx="706060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56331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8420609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72083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828565"/>
            <a:ext cx="8410799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2" y="3657459"/>
            <a:ext cx="8410799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9642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4148647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14912" y="2367094"/>
            <a:ext cx="4148138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96638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92" y="2371018"/>
            <a:ext cx="3959698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42442" y="3051014"/>
            <a:ext cx="414864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7094" y="2371018"/>
            <a:ext cx="396646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14913" y="3051014"/>
            <a:ext cx="4148139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28188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32818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16824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609600"/>
            <a:ext cx="3197747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25926" y="609602"/>
            <a:ext cx="5037632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2" y="2632852"/>
            <a:ext cx="3197748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38728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 userDrawn="1"/>
        </p:nvSpPr>
        <p:spPr bwMode="auto">
          <a:xfrm>
            <a:off x="4802866" y="6563211"/>
            <a:ext cx="315664" cy="273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B9F2B602-941B-4410-987F-65D8343EE7AF}" type="slidenum">
              <a:rPr lang="en-US" altLang="ko-KR" sz="1175" b="0" spc="-147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175" b="0" spc="-147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36538" y="152401"/>
            <a:ext cx="9452681" cy="468313"/>
          </a:xfrm>
          <a:prstGeom prst="rect">
            <a:avLst/>
          </a:prstGeom>
        </p:spPr>
        <p:txBody>
          <a:bodyPr/>
          <a:lstStyle>
            <a:lvl1pPr algn="l">
              <a:defRPr sz="2350" b="1" spc="-147">
                <a:solidFill>
                  <a:srgbClr val="1F4E79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236538" y="873125"/>
            <a:ext cx="9451975" cy="752475"/>
          </a:xfrm>
          <a:prstGeom prst="rect">
            <a:avLst/>
          </a:prstGeom>
        </p:spPr>
        <p:txBody>
          <a:bodyPr/>
          <a:lstStyle>
            <a:lvl1pPr marL="0" indent="0" algn="ctr" eaLnBrk="1" latinLnBrk="0" hangingPunct="1">
              <a:buNone/>
              <a:defRPr sz="1861" b="1" spc="-147">
                <a:solidFill>
                  <a:srgbClr val="1F4E79"/>
                </a:solidFill>
              </a:defRPr>
            </a:lvl1pPr>
            <a:lvl2pPr marL="447663" indent="0" algn="ctr" eaLnBrk="1" latinLnBrk="0" hangingPunct="1">
              <a:buNone/>
              <a:defRPr sz="1469" spc="-147">
                <a:latin typeface="+mn-ea"/>
                <a:ea typeface="+mn-ea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5091484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60">
          <p15:clr>
            <a:srgbClr val="FBAE40"/>
          </p15:clr>
        </p15:guide>
        <p15:guide id="2" pos="2891">
          <p15:clr>
            <a:srgbClr val="FBAE40"/>
          </p15:clr>
        </p15:guide>
        <p15:guide id="3" orient="horz" pos="87">
          <p15:clr>
            <a:srgbClr val="FBAE40"/>
          </p15:clr>
        </p15:guide>
        <p15:guide id="4" orient="horz" pos="355">
          <p15:clr>
            <a:srgbClr val="FBAE40"/>
          </p15:clr>
        </p15:guide>
        <p15:guide id="5" pos="138">
          <p15:clr>
            <a:srgbClr val="FBAE40"/>
          </p15:clr>
        </p15:guide>
        <p15:guide id="6" orient="horz" pos="49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4473753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21293" y="609601"/>
            <a:ext cx="325633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58" y="2632854"/>
            <a:ext cx="4473738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92649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58" y="4289374"/>
            <a:ext cx="8421101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605" y="698261"/>
            <a:ext cx="7980807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5108728"/>
            <a:ext cx="8421117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388224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1"/>
            <a:ext cx="8421117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204821"/>
            <a:ext cx="8421117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65709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872589"/>
            <a:ext cx="7558486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610032"/>
            <a:ext cx="7111243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372798"/>
            <a:ext cx="8421117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9095" y="887859"/>
            <a:ext cx="59246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04308" y="3120015"/>
            <a:ext cx="59977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933739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2138723"/>
            <a:ext cx="8421117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662335"/>
            <a:ext cx="842111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83602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8421117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42442" y="2367093"/>
            <a:ext cx="268041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42442" y="2943357"/>
            <a:ext cx="268041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7567" y="2367093"/>
            <a:ext cx="267436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08597" y="2943357"/>
            <a:ext cx="268397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5" y="2367093"/>
            <a:ext cx="268525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78305" y="2943357"/>
            <a:ext cx="2685254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19179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42443" y="610772"/>
            <a:ext cx="8421117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42442" y="4204820"/>
            <a:ext cx="267833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42442" y="2367093"/>
            <a:ext cx="2678333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2442" y="4781082"/>
            <a:ext cx="2678333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9742" y="4204820"/>
            <a:ext cx="268273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08595" y="2367093"/>
            <a:ext cx="268397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08595" y="4781082"/>
            <a:ext cx="268397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6" y="4204820"/>
            <a:ext cx="268180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78305" y="2367093"/>
            <a:ext cx="268525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78203" y="4781080"/>
            <a:ext cx="2685356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955176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2367095"/>
            <a:ext cx="8421117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4972039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609603"/>
            <a:ext cx="2074578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609603"/>
            <a:ext cx="6222713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8884420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 userDrawn="1"/>
        </p:nvSpPr>
        <p:spPr bwMode="auto">
          <a:xfrm>
            <a:off x="4802866" y="6563211"/>
            <a:ext cx="315664" cy="273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B9F2B602-941B-4410-987F-65D8343EE7AF}" type="slidenum">
              <a:rPr lang="en-US" altLang="ko-KR" sz="1175" b="0" spc="-147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175" b="0" spc="-147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36538" y="152401"/>
            <a:ext cx="9452681" cy="468313"/>
          </a:xfrm>
          <a:prstGeom prst="rect">
            <a:avLst/>
          </a:prstGeom>
        </p:spPr>
        <p:txBody>
          <a:bodyPr/>
          <a:lstStyle>
            <a:lvl1pPr algn="l">
              <a:defRPr sz="2350" b="1" spc="-147">
                <a:solidFill>
                  <a:srgbClr val="1F4E79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236538" y="873125"/>
            <a:ext cx="9451975" cy="752475"/>
          </a:xfrm>
          <a:prstGeom prst="rect">
            <a:avLst/>
          </a:prstGeom>
        </p:spPr>
        <p:txBody>
          <a:bodyPr/>
          <a:lstStyle>
            <a:lvl1pPr marL="0" indent="0" algn="ctr" eaLnBrk="1" latinLnBrk="0" hangingPunct="1">
              <a:buNone/>
              <a:defRPr sz="1861" b="1" spc="-147">
                <a:solidFill>
                  <a:srgbClr val="1F4E79"/>
                </a:solidFill>
              </a:defRPr>
            </a:lvl1pPr>
            <a:lvl2pPr marL="447663" indent="0" algn="ctr" eaLnBrk="1" latinLnBrk="0" hangingPunct="1">
              <a:buNone/>
              <a:defRPr sz="1469" spc="-147">
                <a:latin typeface="+mn-ea"/>
                <a:ea typeface="+mn-ea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5770273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60">
          <p15:clr>
            <a:srgbClr val="FBAE40"/>
          </p15:clr>
        </p15:guide>
        <p15:guide id="2" pos="2891">
          <p15:clr>
            <a:srgbClr val="FBAE40"/>
          </p15:clr>
        </p15:guide>
        <p15:guide id="3" orient="horz" pos="87">
          <p15:clr>
            <a:srgbClr val="FBAE40"/>
          </p15:clr>
        </p15:guide>
        <p15:guide id="4" orient="horz" pos="355">
          <p15:clr>
            <a:srgbClr val="FBAE40"/>
          </p15:clr>
        </p15:guide>
        <p15:guide id="5" pos="138">
          <p15:clr>
            <a:srgbClr val="FBAE40"/>
          </p15:clr>
        </p15:guide>
        <p15:guide id="6" orient="horz" pos="49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 userDrawn="1"/>
        </p:nvSpPr>
        <p:spPr bwMode="auto">
          <a:xfrm>
            <a:off x="4802866" y="6563211"/>
            <a:ext cx="315664" cy="273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B9F2B602-941B-4410-987F-65D8343EE7AF}" type="slidenum">
              <a:rPr lang="en-US" altLang="ko-KR" sz="1175" b="0" spc="-147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175" b="0" spc="-147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36538" y="152401"/>
            <a:ext cx="9452681" cy="468313"/>
          </a:xfrm>
          <a:prstGeom prst="rect">
            <a:avLst/>
          </a:prstGeom>
        </p:spPr>
        <p:txBody>
          <a:bodyPr/>
          <a:lstStyle>
            <a:lvl1pPr algn="l">
              <a:defRPr sz="2350" b="1" spc="-147">
                <a:solidFill>
                  <a:srgbClr val="1F4E79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236538" y="873125"/>
            <a:ext cx="9451975" cy="752475"/>
          </a:xfrm>
          <a:prstGeom prst="rect">
            <a:avLst/>
          </a:prstGeom>
        </p:spPr>
        <p:txBody>
          <a:bodyPr/>
          <a:lstStyle>
            <a:lvl1pPr marL="0" indent="0" algn="ctr" eaLnBrk="1" latinLnBrk="0" hangingPunct="1">
              <a:buNone/>
              <a:defRPr sz="1861" b="1" spc="-147">
                <a:solidFill>
                  <a:srgbClr val="1F4E79"/>
                </a:solidFill>
              </a:defRPr>
            </a:lvl1pPr>
            <a:lvl2pPr marL="447663" indent="0" algn="ctr" eaLnBrk="1" latinLnBrk="0" hangingPunct="1">
              <a:buNone/>
              <a:defRPr sz="1469" spc="-147">
                <a:latin typeface="+mn-ea"/>
                <a:ea typeface="+mn-ea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30509019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60">
          <p15:clr>
            <a:srgbClr val="FBAE40"/>
          </p15:clr>
        </p15:guide>
        <p15:guide id="2" pos="2891">
          <p15:clr>
            <a:srgbClr val="FBAE40"/>
          </p15:clr>
        </p15:guide>
        <p15:guide id="3" orient="horz" pos="87">
          <p15:clr>
            <a:srgbClr val="FBAE40"/>
          </p15:clr>
        </p15:guide>
        <p15:guide id="4" orient="horz" pos="355">
          <p15:clr>
            <a:srgbClr val="FBAE40"/>
          </p15:clr>
        </p15:guide>
        <p15:guide id="5" pos="138">
          <p15:clr>
            <a:srgbClr val="FBAE40"/>
          </p15:clr>
        </p15:guide>
        <p15:guide id="6" orient="horz" pos="49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 userDrawn="1"/>
        </p:nvSpPr>
        <p:spPr bwMode="auto">
          <a:xfrm>
            <a:off x="4802866" y="6563211"/>
            <a:ext cx="315664" cy="273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B9F2B602-941B-4410-987F-65D8343EE7AF}" type="slidenum">
              <a:rPr lang="en-US" altLang="ko-KR" sz="1175" b="0" spc="-147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175" b="0" spc="-147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36538" y="152401"/>
            <a:ext cx="9452681" cy="468313"/>
          </a:xfrm>
          <a:prstGeom prst="rect">
            <a:avLst/>
          </a:prstGeom>
        </p:spPr>
        <p:txBody>
          <a:bodyPr/>
          <a:lstStyle>
            <a:lvl1pPr algn="l">
              <a:defRPr sz="2350" b="1" spc="-147">
                <a:solidFill>
                  <a:srgbClr val="1F4E79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236538" y="873125"/>
            <a:ext cx="9451975" cy="752475"/>
          </a:xfrm>
          <a:prstGeom prst="rect">
            <a:avLst/>
          </a:prstGeom>
        </p:spPr>
        <p:txBody>
          <a:bodyPr/>
          <a:lstStyle>
            <a:lvl1pPr marL="0" indent="0" algn="ctr" eaLnBrk="1" latinLnBrk="0" hangingPunct="1">
              <a:buNone/>
              <a:defRPr sz="1861" b="1" spc="-147">
                <a:solidFill>
                  <a:srgbClr val="1F4E79"/>
                </a:solidFill>
              </a:defRPr>
            </a:lvl1pPr>
            <a:lvl2pPr marL="447663" indent="0" algn="ctr" eaLnBrk="1" latinLnBrk="0" hangingPunct="1">
              <a:buNone/>
              <a:defRPr sz="1469" spc="-147">
                <a:latin typeface="+mn-ea"/>
                <a:ea typeface="+mn-ea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68476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60">
          <p15:clr>
            <a:srgbClr val="FBAE40"/>
          </p15:clr>
        </p15:guide>
        <p15:guide id="2" pos="2891">
          <p15:clr>
            <a:srgbClr val="FBAE40"/>
          </p15:clr>
        </p15:guide>
        <p15:guide id="3" orient="horz" pos="87">
          <p15:clr>
            <a:srgbClr val="FBAE40"/>
          </p15:clr>
        </p15:guide>
        <p15:guide id="4" orient="horz" pos="355">
          <p15:clr>
            <a:srgbClr val="FBAE40"/>
          </p15:clr>
        </p15:guide>
        <p15:guide id="5" pos="138">
          <p15:clr>
            <a:srgbClr val="FBAE40"/>
          </p15:clr>
        </p15:guide>
        <p15:guide id="6" orient="horz" pos="49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 userDrawn="1"/>
        </p:nvSpPr>
        <p:spPr bwMode="auto">
          <a:xfrm>
            <a:off x="4802866" y="6563211"/>
            <a:ext cx="315664" cy="273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B9F2B602-941B-4410-987F-65D8343EE7AF}" type="slidenum">
              <a:rPr lang="en-US" altLang="ko-KR" sz="1175" b="0" spc="-147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175" b="0" spc="-147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36538" y="152401"/>
            <a:ext cx="9452681" cy="468313"/>
          </a:xfrm>
          <a:prstGeom prst="rect">
            <a:avLst/>
          </a:prstGeom>
        </p:spPr>
        <p:txBody>
          <a:bodyPr/>
          <a:lstStyle>
            <a:lvl1pPr algn="l">
              <a:defRPr sz="2350" b="1" spc="-147">
                <a:solidFill>
                  <a:srgbClr val="1F4E79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236538" y="873125"/>
            <a:ext cx="9451975" cy="752475"/>
          </a:xfrm>
          <a:prstGeom prst="rect">
            <a:avLst/>
          </a:prstGeom>
        </p:spPr>
        <p:txBody>
          <a:bodyPr/>
          <a:lstStyle>
            <a:lvl1pPr marL="0" indent="0" algn="ctr" eaLnBrk="1" latinLnBrk="0" hangingPunct="1">
              <a:buNone/>
              <a:defRPr sz="1861" b="1" spc="-147">
                <a:solidFill>
                  <a:srgbClr val="1F4E79"/>
                </a:solidFill>
              </a:defRPr>
            </a:lvl1pPr>
            <a:lvl2pPr marL="447663" indent="0" algn="ctr" eaLnBrk="1" latinLnBrk="0" hangingPunct="1">
              <a:buNone/>
              <a:defRPr sz="1469" spc="-147">
                <a:latin typeface="+mn-ea"/>
                <a:ea typeface="+mn-ea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8112906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60">
          <p15:clr>
            <a:srgbClr val="FBAE40"/>
          </p15:clr>
        </p15:guide>
        <p15:guide id="2" pos="2891">
          <p15:clr>
            <a:srgbClr val="FBAE40"/>
          </p15:clr>
        </p15:guide>
        <p15:guide id="3" orient="horz" pos="87">
          <p15:clr>
            <a:srgbClr val="FBAE40"/>
          </p15:clr>
        </p15:guide>
        <p15:guide id="4" orient="horz" pos="355">
          <p15:clr>
            <a:srgbClr val="FBAE40"/>
          </p15:clr>
        </p15:guide>
        <p15:guide id="5" pos="138">
          <p15:clr>
            <a:srgbClr val="FBAE40"/>
          </p15:clr>
        </p15:guide>
        <p15:guide id="6" orient="horz" pos="499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 userDrawn="1"/>
        </p:nvSpPr>
        <p:spPr bwMode="auto">
          <a:xfrm>
            <a:off x="4802866" y="6563211"/>
            <a:ext cx="315664" cy="273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B9F2B602-941B-4410-987F-65D8343EE7AF}" type="slidenum">
              <a:rPr lang="en-US" altLang="ko-KR" sz="1175" b="0" spc="-147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175" b="0" spc="-147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36538" y="152401"/>
            <a:ext cx="9452681" cy="468313"/>
          </a:xfrm>
          <a:prstGeom prst="rect">
            <a:avLst/>
          </a:prstGeom>
        </p:spPr>
        <p:txBody>
          <a:bodyPr/>
          <a:lstStyle>
            <a:lvl1pPr algn="l">
              <a:defRPr sz="2350" b="1" spc="-147">
                <a:solidFill>
                  <a:srgbClr val="1F4E79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236538" y="873125"/>
            <a:ext cx="9451975" cy="752475"/>
          </a:xfrm>
          <a:prstGeom prst="rect">
            <a:avLst/>
          </a:prstGeom>
        </p:spPr>
        <p:txBody>
          <a:bodyPr/>
          <a:lstStyle>
            <a:lvl1pPr marL="0" indent="0" algn="ctr" eaLnBrk="1" latinLnBrk="0" hangingPunct="1">
              <a:buNone/>
              <a:defRPr sz="1861" b="1" spc="-147">
                <a:solidFill>
                  <a:srgbClr val="1F4E79"/>
                </a:solidFill>
              </a:defRPr>
            </a:lvl1pPr>
            <a:lvl2pPr marL="447663" indent="0" algn="ctr" eaLnBrk="1" latinLnBrk="0" hangingPunct="1">
              <a:buNone/>
              <a:defRPr sz="1469" spc="-147">
                <a:latin typeface="+mn-ea"/>
                <a:ea typeface="+mn-ea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7605112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60">
          <p15:clr>
            <a:srgbClr val="FBAE40"/>
          </p15:clr>
        </p15:guide>
        <p15:guide id="2" pos="2891">
          <p15:clr>
            <a:srgbClr val="FBAE40"/>
          </p15:clr>
        </p15:guide>
        <p15:guide id="3" orient="horz" pos="87">
          <p15:clr>
            <a:srgbClr val="FBAE40"/>
          </p15:clr>
        </p15:guide>
        <p15:guide id="4" orient="horz" pos="355">
          <p15:clr>
            <a:srgbClr val="FBAE40"/>
          </p15:clr>
        </p15:guide>
        <p15:guide id="5" pos="138">
          <p15:clr>
            <a:srgbClr val="FBAE40"/>
          </p15:clr>
        </p15:guide>
        <p15:guide id="6" orient="horz" pos="49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 userDrawn="1"/>
        </p:nvSpPr>
        <p:spPr bwMode="auto">
          <a:xfrm>
            <a:off x="4802866" y="6563211"/>
            <a:ext cx="315664" cy="273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B9F2B602-941B-4410-987F-65D8343EE7AF}" type="slidenum">
              <a:rPr lang="en-US" altLang="ko-KR" sz="1175" b="0" spc="-147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175" b="0" spc="-147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36538" y="152401"/>
            <a:ext cx="9452681" cy="468313"/>
          </a:xfrm>
          <a:prstGeom prst="rect">
            <a:avLst/>
          </a:prstGeom>
        </p:spPr>
        <p:txBody>
          <a:bodyPr/>
          <a:lstStyle>
            <a:lvl1pPr algn="l">
              <a:defRPr sz="2350" b="1" spc="-147">
                <a:solidFill>
                  <a:srgbClr val="1F4E79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236538" y="873125"/>
            <a:ext cx="9451975" cy="752475"/>
          </a:xfrm>
          <a:prstGeom prst="rect">
            <a:avLst/>
          </a:prstGeom>
        </p:spPr>
        <p:txBody>
          <a:bodyPr/>
          <a:lstStyle>
            <a:lvl1pPr marL="0" indent="0" algn="ctr" eaLnBrk="1" latinLnBrk="0" hangingPunct="1">
              <a:buNone/>
              <a:defRPr sz="1861" b="1" spc="-147">
                <a:solidFill>
                  <a:srgbClr val="1F4E79"/>
                </a:solidFill>
              </a:defRPr>
            </a:lvl1pPr>
            <a:lvl2pPr marL="447663" indent="0" algn="ctr" eaLnBrk="1" latinLnBrk="0" hangingPunct="1">
              <a:buNone/>
              <a:defRPr sz="1469" spc="-147">
                <a:latin typeface="+mn-ea"/>
                <a:ea typeface="+mn-ea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069036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60">
          <p15:clr>
            <a:srgbClr val="FBAE40"/>
          </p15:clr>
        </p15:guide>
        <p15:guide id="2" pos="2891">
          <p15:clr>
            <a:srgbClr val="FBAE40"/>
          </p15:clr>
        </p15:guide>
        <p15:guide id="3" orient="horz" pos="87">
          <p15:clr>
            <a:srgbClr val="FBAE40"/>
          </p15:clr>
        </p15:guide>
        <p15:guide id="4" orient="horz" pos="355">
          <p15:clr>
            <a:srgbClr val="FBAE40"/>
          </p15:clr>
        </p15:guide>
        <p15:guide id="5" pos="138">
          <p15:clr>
            <a:srgbClr val="FBAE40"/>
          </p15:clr>
        </p15:guide>
        <p15:guide id="6" orient="horz" pos="4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 userDrawn="1"/>
        </p:nvSpPr>
        <p:spPr bwMode="auto">
          <a:xfrm>
            <a:off x="4802866" y="6563211"/>
            <a:ext cx="315664" cy="273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B9F2B602-941B-4410-987F-65D8343EE7AF}" type="slidenum">
              <a:rPr lang="en-US" altLang="ko-KR" sz="1175" b="0" spc="-147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175" b="0" spc="-147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36538" y="152401"/>
            <a:ext cx="9452681" cy="468313"/>
          </a:xfrm>
          <a:prstGeom prst="rect">
            <a:avLst/>
          </a:prstGeom>
        </p:spPr>
        <p:txBody>
          <a:bodyPr/>
          <a:lstStyle>
            <a:lvl1pPr algn="l">
              <a:defRPr sz="2350" b="1" spc="-147">
                <a:solidFill>
                  <a:srgbClr val="1F4E79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236538" y="873125"/>
            <a:ext cx="9451975" cy="752475"/>
          </a:xfrm>
          <a:prstGeom prst="rect">
            <a:avLst/>
          </a:prstGeom>
        </p:spPr>
        <p:txBody>
          <a:bodyPr/>
          <a:lstStyle>
            <a:lvl1pPr marL="0" indent="0" algn="ctr" eaLnBrk="1" latinLnBrk="0" hangingPunct="1">
              <a:buNone/>
              <a:defRPr sz="1861" b="1" spc="-147">
                <a:solidFill>
                  <a:srgbClr val="1F4E79"/>
                </a:solidFill>
              </a:defRPr>
            </a:lvl1pPr>
            <a:lvl2pPr marL="447663" indent="0" algn="ctr" eaLnBrk="1" latinLnBrk="0" hangingPunct="1">
              <a:buNone/>
              <a:defRPr sz="1469" spc="-147">
                <a:latin typeface="+mn-ea"/>
                <a:ea typeface="+mn-ea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6745330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60">
          <p15:clr>
            <a:srgbClr val="FBAE40"/>
          </p15:clr>
        </p15:guide>
        <p15:guide id="2" pos="2891">
          <p15:clr>
            <a:srgbClr val="FBAE40"/>
          </p15:clr>
        </p15:guide>
        <p15:guide id="3" orient="horz" pos="87">
          <p15:clr>
            <a:srgbClr val="FBAE40"/>
          </p15:clr>
        </p15:guide>
        <p15:guide id="4" orient="horz" pos="355">
          <p15:clr>
            <a:srgbClr val="FBAE40"/>
          </p15:clr>
        </p15:guide>
        <p15:guide id="5" pos="138">
          <p15:clr>
            <a:srgbClr val="FBAE40"/>
          </p15:clr>
        </p15:guide>
        <p15:guide id="6" orient="horz" pos="49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 userDrawn="1"/>
        </p:nvSpPr>
        <p:spPr bwMode="auto">
          <a:xfrm>
            <a:off x="4802866" y="6563211"/>
            <a:ext cx="315664" cy="273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B9F2B602-941B-4410-987F-65D8343EE7AF}" type="slidenum">
              <a:rPr lang="en-US" altLang="ko-KR" sz="1175" b="0" spc="-147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175" b="0" spc="-147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36538" y="152401"/>
            <a:ext cx="9452681" cy="468313"/>
          </a:xfrm>
          <a:prstGeom prst="rect">
            <a:avLst/>
          </a:prstGeom>
        </p:spPr>
        <p:txBody>
          <a:bodyPr/>
          <a:lstStyle>
            <a:lvl1pPr algn="l">
              <a:defRPr sz="2350" b="1" spc="-147">
                <a:solidFill>
                  <a:srgbClr val="1F4E79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236538" y="873125"/>
            <a:ext cx="9451975" cy="752475"/>
          </a:xfrm>
          <a:prstGeom prst="rect">
            <a:avLst/>
          </a:prstGeom>
        </p:spPr>
        <p:txBody>
          <a:bodyPr/>
          <a:lstStyle>
            <a:lvl1pPr marL="0" indent="0" algn="ctr" eaLnBrk="1" latinLnBrk="0" hangingPunct="1">
              <a:buNone/>
              <a:defRPr sz="1861" b="1" spc="-147">
                <a:solidFill>
                  <a:srgbClr val="1F4E79"/>
                </a:solidFill>
              </a:defRPr>
            </a:lvl1pPr>
            <a:lvl2pPr marL="447663" indent="0" algn="ctr" eaLnBrk="1" latinLnBrk="0" hangingPunct="1">
              <a:buNone/>
              <a:defRPr sz="1469" spc="-147">
                <a:latin typeface="+mn-ea"/>
                <a:ea typeface="+mn-ea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55954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60">
          <p15:clr>
            <a:srgbClr val="FBAE40"/>
          </p15:clr>
        </p15:guide>
        <p15:guide id="2" pos="2891">
          <p15:clr>
            <a:srgbClr val="FBAE40"/>
          </p15:clr>
        </p15:guide>
        <p15:guide id="3" orient="horz" pos="87">
          <p15:clr>
            <a:srgbClr val="FBAE40"/>
          </p15:clr>
        </p15:guide>
        <p15:guide id="4" orient="horz" pos="355">
          <p15:clr>
            <a:srgbClr val="FBAE40"/>
          </p15:clr>
        </p15:guide>
        <p15:guide id="5" pos="138">
          <p15:clr>
            <a:srgbClr val="FBAE40"/>
          </p15:clr>
        </p15:guide>
        <p15:guide id="6" orient="horz" pos="49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 userDrawn="1"/>
        </p:nvSpPr>
        <p:spPr bwMode="auto">
          <a:xfrm>
            <a:off x="4802866" y="6563211"/>
            <a:ext cx="315664" cy="273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B9F2B602-941B-4410-987F-65D8343EE7AF}" type="slidenum">
              <a:rPr lang="en-US" altLang="ko-KR" sz="1175" b="0" spc="-147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175" b="0" spc="-147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36538" y="152401"/>
            <a:ext cx="9452681" cy="468313"/>
          </a:xfrm>
          <a:prstGeom prst="rect">
            <a:avLst/>
          </a:prstGeom>
        </p:spPr>
        <p:txBody>
          <a:bodyPr/>
          <a:lstStyle>
            <a:lvl1pPr algn="l">
              <a:defRPr sz="2350" b="1" spc="-147">
                <a:solidFill>
                  <a:srgbClr val="1F4E79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236538" y="873125"/>
            <a:ext cx="9451975" cy="752475"/>
          </a:xfrm>
          <a:prstGeom prst="rect">
            <a:avLst/>
          </a:prstGeom>
        </p:spPr>
        <p:txBody>
          <a:bodyPr/>
          <a:lstStyle>
            <a:lvl1pPr marL="0" indent="0" algn="ctr" eaLnBrk="1" latinLnBrk="0" hangingPunct="1">
              <a:buNone/>
              <a:defRPr sz="1861" b="1" spc="-147">
                <a:solidFill>
                  <a:srgbClr val="1F4E79"/>
                </a:solidFill>
              </a:defRPr>
            </a:lvl1pPr>
            <a:lvl2pPr marL="447663" indent="0" algn="ctr" eaLnBrk="1" latinLnBrk="0" hangingPunct="1">
              <a:buNone/>
              <a:defRPr sz="1469" spc="-147">
                <a:latin typeface="+mn-ea"/>
                <a:ea typeface="+mn-ea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8534950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60">
          <p15:clr>
            <a:srgbClr val="FBAE40"/>
          </p15:clr>
        </p15:guide>
        <p15:guide id="2" pos="2891">
          <p15:clr>
            <a:srgbClr val="FBAE40"/>
          </p15:clr>
        </p15:guide>
        <p15:guide id="3" orient="horz" pos="87">
          <p15:clr>
            <a:srgbClr val="FBAE40"/>
          </p15:clr>
        </p15:guide>
        <p15:guide id="4" orient="horz" pos="355">
          <p15:clr>
            <a:srgbClr val="FBAE40"/>
          </p15:clr>
        </p15:guide>
        <p15:guide id="5" pos="138">
          <p15:clr>
            <a:srgbClr val="FBAE40"/>
          </p15:clr>
        </p15:guide>
        <p15:guide id="6" orient="horz" pos="49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 userDrawn="1"/>
        </p:nvSpPr>
        <p:spPr bwMode="auto">
          <a:xfrm>
            <a:off x="4802866" y="6563211"/>
            <a:ext cx="315664" cy="273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B9F2B602-941B-4410-987F-65D8343EE7AF}" type="slidenum">
              <a:rPr lang="en-US" altLang="ko-KR" sz="1175" b="0" spc="-147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175" b="0" spc="-147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36538" y="152401"/>
            <a:ext cx="9452681" cy="468313"/>
          </a:xfrm>
          <a:prstGeom prst="rect">
            <a:avLst/>
          </a:prstGeom>
        </p:spPr>
        <p:txBody>
          <a:bodyPr/>
          <a:lstStyle>
            <a:lvl1pPr algn="l">
              <a:defRPr sz="2350" b="1" spc="-147">
                <a:solidFill>
                  <a:srgbClr val="1F4E79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236538" y="873125"/>
            <a:ext cx="9451975" cy="752475"/>
          </a:xfrm>
          <a:prstGeom prst="rect">
            <a:avLst/>
          </a:prstGeom>
        </p:spPr>
        <p:txBody>
          <a:bodyPr/>
          <a:lstStyle>
            <a:lvl1pPr marL="0" indent="0" algn="ctr" eaLnBrk="1" latinLnBrk="0" hangingPunct="1">
              <a:buNone/>
              <a:defRPr sz="1861" b="1" spc="-147">
                <a:solidFill>
                  <a:srgbClr val="1F4E79"/>
                </a:solidFill>
              </a:defRPr>
            </a:lvl1pPr>
            <a:lvl2pPr marL="447663" indent="0" algn="ctr" eaLnBrk="1" latinLnBrk="0" hangingPunct="1">
              <a:buNone/>
              <a:defRPr sz="1469" spc="-147">
                <a:latin typeface="+mn-ea"/>
                <a:ea typeface="+mn-ea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0715942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60">
          <p15:clr>
            <a:srgbClr val="FBAE40"/>
          </p15:clr>
        </p15:guide>
        <p15:guide id="2" pos="2891">
          <p15:clr>
            <a:srgbClr val="FBAE40"/>
          </p15:clr>
        </p15:guide>
        <p15:guide id="3" orient="horz" pos="87">
          <p15:clr>
            <a:srgbClr val="FBAE40"/>
          </p15:clr>
        </p15:guide>
        <p15:guide id="4" orient="horz" pos="355">
          <p15:clr>
            <a:srgbClr val="FBAE40"/>
          </p15:clr>
        </p15:guide>
        <p15:guide id="5" pos="138">
          <p15:clr>
            <a:srgbClr val="FBAE40"/>
          </p15:clr>
        </p15:guide>
        <p15:guide id="6" orient="horz" pos="49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 userDrawn="1"/>
        </p:nvSpPr>
        <p:spPr bwMode="auto">
          <a:xfrm>
            <a:off x="4802866" y="6563211"/>
            <a:ext cx="315664" cy="27315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B9F2B602-941B-4410-987F-65D8343EE7AF}" type="slidenum">
              <a:rPr lang="en-US" altLang="ko-KR" sz="1175" b="0" spc="-147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175" b="0" spc="-147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236538" y="152401"/>
            <a:ext cx="9452681" cy="468313"/>
          </a:xfrm>
          <a:prstGeom prst="rect">
            <a:avLst/>
          </a:prstGeom>
        </p:spPr>
        <p:txBody>
          <a:bodyPr/>
          <a:lstStyle>
            <a:lvl1pPr algn="l">
              <a:defRPr sz="2350" b="1" spc="-147">
                <a:solidFill>
                  <a:srgbClr val="1F4E79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236538" y="873125"/>
            <a:ext cx="9451975" cy="752475"/>
          </a:xfrm>
          <a:prstGeom prst="rect">
            <a:avLst/>
          </a:prstGeom>
        </p:spPr>
        <p:txBody>
          <a:bodyPr/>
          <a:lstStyle>
            <a:lvl1pPr marL="0" indent="0" algn="ctr" eaLnBrk="1" latinLnBrk="0" hangingPunct="1">
              <a:buNone/>
              <a:defRPr sz="1861" b="1" spc="-147">
                <a:solidFill>
                  <a:srgbClr val="1F4E79"/>
                </a:solidFill>
              </a:defRPr>
            </a:lvl1pPr>
            <a:lvl2pPr marL="447663" indent="0" algn="ctr" eaLnBrk="1" latinLnBrk="0" hangingPunct="1">
              <a:buNone/>
              <a:defRPr sz="1469" spc="-147">
                <a:latin typeface="+mn-ea"/>
                <a:ea typeface="+mn-ea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595631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960">
          <p15:clr>
            <a:srgbClr val="FBAE40"/>
          </p15:clr>
        </p15:guide>
        <p15:guide id="2" pos="2891">
          <p15:clr>
            <a:srgbClr val="FBAE40"/>
          </p15:clr>
        </p15:guide>
        <p15:guide id="3" orient="horz" pos="87">
          <p15:clr>
            <a:srgbClr val="FBAE40"/>
          </p15:clr>
        </p15:guide>
        <p15:guide id="4" orient="horz" pos="355">
          <p15:clr>
            <a:srgbClr val="FBAE40"/>
          </p15:clr>
        </p15:guide>
        <p15:guide id="5" pos="138">
          <p15:clr>
            <a:srgbClr val="FBAE40"/>
          </p15:clr>
        </p15:guide>
        <p15:guide id="6" orient="horz" pos="49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927" y="1022704"/>
            <a:ext cx="8746948" cy="4993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7150" y="648601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928" y="206242"/>
            <a:ext cx="8543925" cy="403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6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20" r:id="rId2"/>
    <p:sldLayoutId id="2147483721" r:id="rId3"/>
    <p:sldLayoutId id="2147483722" r:id="rId4"/>
    <p:sldLayoutId id="2147483723" r:id="rId5"/>
    <p:sldLayoutId id="2147483736" r:id="rId6"/>
    <p:sldLayoutId id="2147483737" r:id="rId7"/>
    <p:sldLayoutId id="2147483738" r:id="rId8"/>
    <p:sldLayoutId id="214748373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marL="0" algn="l" defTabSz="414772" rtl="0" eaLnBrk="1" latinLnBrk="0" hangingPunct="1">
        <a:lnSpc>
          <a:spcPct val="90000"/>
        </a:lnSpc>
        <a:spcBef>
          <a:spcPct val="0"/>
        </a:spcBef>
        <a:buNone/>
        <a:defRPr kumimoji="1" lang="en-US" altLang="en-US" sz="2177" b="1" kern="1200" dirty="0">
          <a:solidFill>
            <a:srgbClr val="0093B2"/>
          </a:solidFill>
          <a:latin typeface="+mj-lt"/>
          <a:ea typeface="SpoqaHanSans-Regular" panose="020B0500000000000000" pitchFamily="50" charset="-127"/>
          <a:cs typeface="+mn-cs"/>
        </a:defRPr>
      </a:lvl1pPr>
    </p:titleStyle>
    <p:bodyStyle>
      <a:lvl1pPr marL="311079" indent="-311079" algn="l" defTabSz="414772" rtl="0" eaLnBrk="1" latinLnBrk="0" hangingPunct="1">
        <a:lnSpc>
          <a:spcPct val="120000"/>
        </a:lnSpc>
        <a:spcBef>
          <a:spcPct val="0"/>
        </a:spcBef>
        <a:buFont typeface="Arial" panose="020B0604020202020204" pitchFamily="34" charset="0"/>
        <a:buChar char="•"/>
        <a:defRPr kumimoji="1" lang="en-US" altLang="en-US" sz="1270" b="0" kern="1200" dirty="0">
          <a:solidFill>
            <a:schemeClr val="tx1">
              <a:lumMod val="75000"/>
              <a:lumOff val="25000"/>
            </a:schemeClr>
          </a:solidFill>
          <a:latin typeface="+mj-lt"/>
          <a:ea typeface="SpoqaHanSans-Regular" panose="020B0500000000000000" pitchFamily="50" charset="-127"/>
          <a:cs typeface="+mn-cs"/>
        </a:defRPr>
      </a:lvl1pPr>
      <a:lvl2pPr marL="685804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8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0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3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7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9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3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5" indent="-228602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6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3" y="2367095"/>
            <a:ext cx="8421117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8974" y="588327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43" y="5883277"/>
            <a:ext cx="542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636" y="5883277"/>
            <a:ext cx="620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2AD1B40-448A-8C4C-9E7C-50F08E7284EF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53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914E708C-CECE-D84A-8955-F0286E6D9499}"/>
              </a:ext>
            </a:extLst>
          </p:cNvPr>
          <p:cNvSpPr txBox="1"/>
          <p:nvPr/>
        </p:nvSpPr>
        <p:spPr>
          <a:xfrm>
            <a:off x="1166228" y="1048503"/>
            <a:ext cx="76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spc="-54" dirty="0">
                <a:latin typeface="Century Gothic" panose="020B0502020202020204" pitchFamily="34" charset="0"/>
                <a:ea typeface="맑은 고딕" panose="020B0503020000020004" pitchFamily="50" charset="-127"/>
              </a:rPr>
              <a:t>RPA</a:t>
            </a:r>
            <a:r>
              <a:rPr kumimoji="1" lang="ko-KR" altLang="en-US" sz="2400" b="1" spc="-54" dirty="0">
                <a:latin typeface="Century Gothic" panose="020B0502020202020204" pitchFamily="34" charset="0"/>
                <a:ea typeface="맑은 고딕" panose="020B0503020000020004" pitchFamily="50" charset="-127"/>
              </a:rPr>
              <a:t> 프로세스 분석 설계서</a:t>
            </a:r>
            <a:endParaRPr kumimoji="1" lang="en-US" altLang="ko-KR" sz="2400" b="1" spc="-54" dirty="0">
              <a:latin typeface="Century Gothic" panose="020B0502020202020204" pitchFamily="34" charset="0"/>
              <a:ea typeface="맑은 고딕" panose="020B0503020000020004" pitchFamily="50" charset="-127"/>
            </a:endParaRPr>
          </a:p>
          <a:p>
            <a:pPr algn="ctr"/>
            <a:r>
              <a:rPr kumimoji="1" lang="en-US" altLang="ko-KR" sz="3200" b="1" spc="-54" dirty="0" smtClean="0">
                <a:latin typeface="Century Gothic" panose="020B0502020202020204" pitchFamily="34" charset="0"/>
                <a:ea typeface="맑은 고딕" panose="020B0503020000020004" pitchFamily="50" charset="-127"/>
              </a:rPr>
              <a:t>[</a:t>
            </a:r>
            <a:r>
              <a:rPr kumimoji="1" lang="ko-KR" altLang="en-US" sz="3200" b="1" spc="-54" dirty="0" smtClean="0">
                <a:latin typeface="Century Gothic" panose="020B0502020202020204" pitchFamily="34" charset="0"/>
                <a:ea typeface="맑은 고딕" panose="020B0503020000020004" pitchFamily="50" charset="-127"/>
              </a:rPr>
              <a:t>제    목</a:t>
            </a:r>
            <a:r>
              <a:rPr kumimoji="1" lang="en-US" altLang="ko-KR" sz="3200" b="1" spc="-54" dirty="0" smtClean="0">
                <a:latin typeface="Century Gothic" panose="020B0502020202020204" pitchFamily="34" charset="0"/>
              </a:rPr>
              <a:t>]</a:t>
            </a:r>
            <a:endParaRPr kumimoji="1" lang="en-US" altLang="ko-KR" sz="300" spc="-54" dirty="0">
              <a:latin typeface="Century Gothic" panose="020B0502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4E708C-CECE-D84A-8955-F0286E6D9499}"/>
              </a:ext>
            </a:extLst>
          </p:cNvPr>
          <p:cNvSpPr txBox="1"/>
          <p:nvPr/>
        </p:nvSpPr>
        <p:spPr>
          <a:xfrm>
            <a:off x="3237018" y="5552724"/>
            <a:ext cx="343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spc="-54" dirty="0">
                <a:solidFill>
                  <a:schemeClr val="bg1"/>
                </a:solidFill>
                <a:latin typeface="Century Gothic" panose="020B0502020202020204" pitchFamily="34" charset="0"/>
                <a:ea typeface="맑은 고딕" panose="020B0503020000020004" pitchFamily="50" charset="-127"/>
              </a:rPr>
              <a:t>2021.7.</a:t>
            </a:r>
            <a:endParaRPr kumimoji="1" lang="en-US" altLang="ko-KR" sz="100" spc="-54" dirty="0">
              <a:solidFill>
                <a:schemeClr val="bg1"/>
              </a:solidFill>
              <a:latin typeface="Century Gothic" panose="020B0502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864768" y="2552719"/>
            <a:ext cx="4212468" cy="18483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324000" tIns="45720" rIns="32400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ko-KR" altLang="en-US" sz="2000" b="1" u="sng" spc="-54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목  차</a:t>
            </a:r>
            <a:endParaRPr lang="en-US" altLang="ko-KR" sz="2000" b="1" u="sng" dirty="0">
              <a:solidFill>
                <a:srgbClr val="1F4E79"/>
              </a:solidFill>
              <a:latin typeface="Century Gothic" panose="020B0502020202020204" pitchFamily="34" charset="0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600" b="1" dirty="0">
                <a:solidFill>
                  <a:srgbClr val="1F4E79"/>
                </a:solidFill>
                <a:latin typeface="Century Gothic" panose="020B0502020202020204" pitchFamily="34" charset="0"/>
              </a:rPr>
              <a:t>개요</a:t>
            </a:r>
            <a:endParaRPr lang="en-US" altLang="ko-KR" sz="1600" b="1" dirty="0">
              <a:solidFill>
                <a:srgbClr val="1F4E79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600" b="1" dirty="0">
                <a:solidFill>
                  <a:srgbClr val="1F4E79"/>
                </a:solidFill>
                <a:latin typeface="Century Gothic" panose="020B0502020202020204" pitchFamily="34" charset="0"/>
              </a:rPr>
              <a:t>업무 변화 모습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1F4E79"/>
                </a:solidFill>
                <a:latin typeface="Century Gothic" panose="020B0502020202020204" pitchFamily="34" charset="0"/>
              </a:rPr>
              <a:t>상세 </a:t>
            </a:r>
            <a:r>
              <a:rPr lang="ko-KR" altLang="en-US" sz="1600" b="1" dirty="0">
                <a:solidFill>
                  <a:srgbClr val="1F4E79"/>
                </a:solidFill>
                <a:latin typeface="Century Gothic" panose="020B0502020202020204" pitchFamily="34" charset="0"/>
              </a:rPr>
              <a:t>업무 </a:t>
            </a:r>
            <a:r>
              <a:rPr lang="ko-KR" altLang="en-US" sz="1600" b="1" dirty="0" smtClean="0">
                <a:solidFill>
                  <a:srgbClr val="1F4E79"/>
                </a:solidFill>
                <a:latin typeface="Century Gothic" panose="020B0502020202020204" pitchFamily="34" charset="0"/>
              </a:rPr>
              <a:t>프로세스</a:t>
            </a:r>
            <a:endParaRPr lang="en-US" altLang="ko-KR" sz="1600" b="1" dirty="0">
              <a:solidFill>
                <a:srgbClr val="1F4E79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177" dirty="0"/>
              <a:t>History</a:t>
            </a:r>
            <a:endParaRPr lang="ko-KR" altLang="en-US" sz="2177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88322"/>
              </p:ext>
            </p:extLst>
          </p:nvPr>
        </p:nvGraphicFramePr>
        <p:xfrm>
          <a:off x="687155" y="1087132"/>
          <a:ext cx="8381279" cy="3027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3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9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생성일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2023-04-27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0.1v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카카오맵 대중교통 길찾기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도착지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거리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요금</a:t>
                      </a:r>
                      <a:r>
                        <a:rPr lang="en-US" altLang="ko-KR" sz="13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박주혁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300" dirty="0">
                          <a:latin typeface="+mn-ea"/>
                          <a:ea typeface="+mn-ea"/>
                        </a:rPr>
                        <a:t>이하 여백</a:t>
                      </a:r>
                      <a:r>
                        <a:rPr lang="en-US" altLang="ko-KR" sz="130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6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25382" indent="-525382">
              <a:buFont typeface="+mj-lt"/>
              <a:buAutoNum type="romanUcPeriod"/>
            </a:pPr>
            <a:r>
              <a:rPr lang="ko-KR" altLang="en-US" dirty="0"/>
              <a:t>개요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1"/>
              </p:ext>
            </p:extLst>
          </p:nvPr>
        </p:nvGraphicFramePr>
        <p:xfrm>
          <a:off x="641593" y="3579254"/>
          <a:ext cx="8506971" cy="2691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System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사용권한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Excel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카카오맵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조회 데이터 읽기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 smtClean="0">
                          <a:latin typeface="+mn-ea"/>
                          <a:ea typeface="+mn-ea"/>
                        </a:rPr>
                        <a:t>Chome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카카오맵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사이트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33722"/>
              </p:ext>
            </p:extLst>
          </p:nvPr>
        </p:nvGraphicFramePr>
        <p:xfrm>
          <a:off x="657434" y="1170040"/>
          <a:ext cx="8462021" cy="1589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6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2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현재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RPA 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적용 후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업무 담당자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+mn-ea"/>
                          <a:ea typeface="+mn-ea"/>
                        </a:rPr>
                        <a:t>박주혁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업무 수행</a:t>
                      </a:r>
                      <a:r>
                        <a:rPr lang="ko-KR" altLang="en-US" sz="1100" baseline="0" dirty="0" smtClean="0">
                          <a:latin typeface="+mn-ea"/>
                          <a:ea typeface="+mn-ea"/>
                        </a:rPr>
                        <a:t> 주기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Ex) 1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회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회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업무 범위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-</a:t>
                      </a:r>
                      <a:endParaRPr lang="en-US" altLang="ko-KR" sz="1000" baseline="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업무 시간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시간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시간</a:t>
                      </a:r>
                      <a:endParaRPr lang="en-US" altLang="ko-KR" sz="1000" baseline="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84177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7435" y="843254"/>
            <a:ext cx="3220654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52" b="1" dirty="0">
                <a:latin typeface="+mn-ea"/>
              </a:rPr>
              <a:t>■ 업무 수행 기준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5133" y="3252519"/>
            <a:ext cx="3220654" cy="315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52" b="1" dirty="0">
                <a:latin typeface="+mn-ea"/>
              </a:rPr>
              <a:t>■ 사용 시스템 현황</a:t>
            </a:r>
          </a:p>
        </p:txBody>
      </p:sp>
    </p:spTree>
    <p:extLst>
      <p:ext uri="{BB962C8B-B14F-4D97-AF65-F5344CB8AC3E}">
        <p14:creationId xmlns:p14="http://schemas.microsoft.com/office/powerpoint/2010/main" val="152712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2034664" y="5513000"/>
            <a:ext cx="3829566" cy="819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890143" y="1654233"/>
            <a:ext cx="4431010" cy="1558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25382" indent="-525382">
              <a:buFont typeface="+mj-lt"/>
              <a:buAutoNum type="romanUcPeriod" startAt="2"/>
            </a:pPr>
            <a:r>
              <a:rPr lang="en-US" altLang="ko-KR" dirty="0"/>
              <a:t>RPA Process Diagram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8282" y="1020640"/>
            <a:ext cx="1143176" cy="350643"/>
          </a:xfrm>
          <a:prstGeom prst="rect">
            <a:avLst/>
          </a:prstGeom>
          <a:solidFill>
            <a:srgbClr val="0093B2"/>
          </a:solidFill>
          <a:ln>
            <a:solidFill>
              <a:srgbClr val="009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n-ea"/>
              </a:rPr>
              <a:t>프로세스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28333" y="1020640"/>
            <a:ext cx="7603412" cy="350643"/>
          </a:xfrm>
          <a:prstGeom prst="rect">
            <a:avLst/>
          </a:prstGeom>
          <a:solidFill>
            <a:schemeClr val="bg1"/>
          </a:solidFill>
          <a:ln>
            <a:solidFill>
              <a:srgbClr val="009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52" dirty="0" smtClean="0">
                <a:solidFill>
                  <a:schemeClr val="tx1"/>
                </a:solidFill>
                <a:latin typeface="+mn-ea"/>
              </a:rPr>
              <a:t>카카오맵 대중교통 길찾기 자동화</a:t>
            </a:r>
            <a:endParaRPr lang="ko-KR" altLang="en-US" sz="1452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478282" y="1676331"/>
            <a:ext cx="1143176" cy="35064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Process Start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3">
            <a:extLst>
              <a:ext uri="{FF2B5EF4-FFF2-40B4-BE49-F238E27FC236}">
                <a16:creationId xmlns:a16="http://schemas.microsoft.com/office/drawing/2014/main" id="{CC4EB531-7360-FA61-3C2B-998B64D9EF4A}"/>
              </a:ext>
            </a:extLst>
          </p:cNvPr>
          <p:cNvSpPr/>
          <p:nvPr/>
        </p:nvSpPr>
        <p:spPr>
          <a:xfrm>
            <a:off x="7941332" y="1985375"/>
            <a:ext cx="1143176" cy="35064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Process End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2034664" y="1882812"/>
            <a:ext cx="1143176" cy="3506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Initialization Sequence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3541691" y="1882813"/>
            <a:ext cx="1143176" cy="3506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Open Browser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5013869" y="1882813"/>
            <a:ext cx="1143176" cy="3506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Click(</a:t>
            </a:r>
            <a:r>
              <a:rPr lang="ko-KR" altLang="en-US" sz="1000" dirty="0" smtClean="0">
                <a:solidFill>
                  <a:schemeClr val="tx1"/>
                </a:solidFill>
              </a:rPr>
              <a:t>길찾기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2034664" y="2538254"/>
            <a:ext cx="1143176" cy="3506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Read Range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3530880" y="2505941"/>
            <a:ext cx="1182701" cy="4467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Excel Application Scope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4982265" y="2509220"/>
            <a:ext cx="1174779" cy="4119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Set TransactionData Here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flipV="1">
            <a:off x="4746688" y="2015757"/>
            <a:ext cx="195512" cy="135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5529064" y="2267776"/>
            <a:ext cx="144016" cy="216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 flipV="1">
            <a:off x="3273006" y="1990248"/>
            <a:ext cx="195512" cy="135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왼쪽 화살표 22"/>
          <p:cNvSpPr/>
          <p:nvPr/>
        </p:nvSpPr>
        <p:spPr>
          <a:xfrm>
            <a:off x="4745361" y="2641567"/>
            <a:ext cx="195512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왼쪽 화살표 23"/>
          <p:cNvSpPr/>
          <p:nvPr/>
        </p:nvSpPr>
        <p:spPr>
          <a:xfrm>
            <a:off x="3254912" y="2641567"/>
            <a:ext cx="195512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26203" y="1354771"/>
            <a:ext cx="1327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400" spc="-100" dirty="0" smtClean="0">
                <a:solidFill>
                  <a:srgbClr val="0093B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INIT</a:t>
            </a:r>
            <a:endParaRPr lang="ko-KR" altLang="en-US" sz="1400" spc="-100" dirty="0" smtClean="0">
              <a:solidFill>
                <a:srgbClr val="0093B2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621458" y="1851652"/>
            <a:ext cx="26868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989071" y="3212977"/>
            <a:ext cx="0" cy="4114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2413424" y="5734444"/>
            <a:ext cx="1143176" cy="3506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Write Range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4187513" y="5746230"/>
            <a:ext cx="1143176" cy="3506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Send SMTP Mail Message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45229" y="3308028"/>
            <a:ext cx="169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400" spc="-100" dirty="0" smtClean="0">
                <a:solidFill>
                  <a:srgbClr val="0093B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Process(</a:t>
            </a:r>
            <a:r>
              <a:rPr lang="ko-KR" altLang="en-US" sz="1400" spc="-100" dirty="0" smtClean="0">
                <a:solidFill>
                  <a:srgbClr val="0093B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과정 반복</a:t>
            </a:r>
            <a:r>
              <a:rPr lang="en-US" altLang="ko-KR" sz="1400" spc="-100" dirty="0" smtClean="0">
                <a:solidFill>
                  <a:srgbClr val="0093B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)</a:t>
            </a:r>
            <a:endParaRPr lang="ko-KR" altLang="en-US" sz="1400" spc="-100" dirty="0" smtClean="0">
              <a:solidFill>
                <a:srgbClr val="0093B2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10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1732548" y="3923778"/>
            <a:ext cx="1143176" cy="3506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Type </a:t>
            </a:r>
            <a:r>
              <a:rPr lang="en-US" altLang="ko-KR" sz="1000" dirty="0" smtClean="0">
                <a:solidFill>
                  <a:schemeClr val="tx1"/>
                </a:solidFill>
              </a:rPr>
              <a:t>Into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출발지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도착지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4266481" y="4580580"/>
            <a:ext cx="1143176" cy="3506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Multiple Assign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2516634" y="4535736"/>
            <a:ext cx="1143176" cy="3506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Click(</a:t>
            </a:r>
            <a:r>
              <a:rPr lang="ko-KR" altLang="en-US" sz="800" dirty="0" smtClean="0">
                <a:solidFill>
                  <a:schemeClr val="tx1"/>
                </a:solidFill>
              </a:rPr>
              <a:t>길찾기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오른쪽 화살표 42"/>
          <p:cNvSpPr/>
          <p:nvPr/>
        </p:nvSpPr>
        <p:spPr>
          <a:xfrm flipV="1">
            <a:off x="2985012" y="4080623"/>
            <a:ext cx="195512" cy="135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오른쪽 화살표 43"/>
          <p:cNvSpPr/>
          <p:nvPr/>
        </p:nvSpPr>
        <p:spPr>
          <a:xfrm flipV="1">
            <a:off x="4563589" y="4048712"/>
            <a:ext cx="195512" cy="135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왼쪽 화살표 45"/>
          <p:cNvSpPr/>
          <p:nvPr/>
        </p:nvSpPr>
        <p:spPr>
          <a:xfrm>
            <a:off x="3894478" y="4657005"/>
            <a:ext cx="195512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오른쪽 화살표 48"/>
          <p:cNvSpPr/>
          <p:nvPr/>
        </p:nvSpPr>
        <p:spPr>
          <a:xfrm flipV="1">
            <a:off x="3793559" y="5841880"/>
            <a:ext cx="195512" cy="135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60366" y="5202971"/>
            <a:ext cx="169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400" spc="-100" dirty="0">
                <a:solidFill>
                  <a:srgbClr val="0093B2"/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End Process</a:t>
            </a:r>
            <a:endParaRPr lang="ko-KR" altLang="en-US" sz="1400" spc="-100" dirty="0" smtClean="0">
              <a:solidFill>
                <a:srgbClr val="0093B2"/>
              </a:solidFill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cxnSp>
        <p:nvCxnSpPr>
          <p:cNvPr id="52" name="꺾인 연결선 51"/>
          <p:cNvCxnSpPr>
            <a:stCxn id="47" idx="3"/>
          </p:cNvCxnSpPr>
          <p:nvPr/>
        </p:nvCxnSpPr>
        <p:spPr>
          <a:xfrm flipV="1">
            <a:off x="5864230" y="2375921"/>
            <a:ext cx="2703659" cy="354657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027668" y="5174819"/>
            <a:ext cx="0" cy="3381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아래쪽 화살표 56"/>
          <p:cNvSpPr/>
          <p:nvPr/>
        </p:nvSpPr>
        <p:spPr>
          <a:xfrm>
            <a:off x="5056739" y="4347549"/>
            <a:ext cx="115335" cy="168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위쪽 화살표 58"/>
          <p:cNvSpPr/>
          <p:nvPr/>
        </p:nvSpPr>
        <p:spPr>
          <a:xfrm>
            <a:off x="2676977" y="4324216"/>
            <a:ext cx="146967" cy="1532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액자 59"/>
          <p:cNvSpPr/>
          <p:nvPr/>
        </p:nvSpPr>
        <p:spPr>
          <a:xfrm>
            <a:off x="1375348" y="3663777"/>
            <a:ext cx="5081740" cy="1535556"/>
          </a:xfrm>
          <a:prstGeom prst="fram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4954937" y="3941274"/>
            <a:ext cx="1143176" cy="3506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Get </a:t>
            </a:r>
            <a:r>
              <a:rPr lang="en-US" altLang="ko-KR" sz="1000" dirty="0" smtClean="0">
                <a:solidFill>
                  <a:schemeClr val="tx1"/>
                </a:solidFill>
              </a:rPr>
              <a:t>Text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시간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r>
              <a:rPr lang="ko-KR" altLang="en-US" sz="800" dirty="0" smtClean="0">
                <a:solidFill>
                  <a:schemeClr val="tx1"/>
                </a:solidFill>
              </a:rPr>
              <a:t>요금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r>
              <a:rPr lang="ko-KR" altLang="en-US" sz="800" dirty="0" smtClean="0">
                <a:solidFill>
                  <a:schemeClr val="tx1"/>
                </a:solidFill>
              </a:rPr>
              <a:t>거리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en-US" altLang="ko-KR" sz="800" dirty="0" smtClean="0">
                <a:solidFill>
                  <a:schemeClr val="bg1"/>
                </a:solidFill>
              </a:rPr>
              <a:t>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6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3352323" y="3945280"/>
            <a:ext cx="1143176" cy="3506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Click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대중교통</a:t>
            </a:r>
            <a:r>
              <a:rPr lang="en-US" altLang="ko-KR" sz="800" dirty="0" smtClean="0">
                <a:solidFill>
                  <a:schemeClr val="tx1"/>
                </a:solidFill>
              </a:rPr>
              <a:t>)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353F3-2EA2-451C-9AD4-E32B5D73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25382" indent="-525382">
              <a:buFont typeface="+mj-lt"/>
              <a:buAutoNum type="romanUcPeriod" startAt="3"/>
            </a:pPr>
            <a:r>
              <a:rPr lang="ko-KR" altLang="en-US" dirty="0"/>
              <a:t>상세 업무 프로세스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8034"/>
              </p:ext>
            </p:extLst>
          </p:nvPr>
        </p:nvGraphicFramePr>
        <p:xfrm>
          <a:off x="236537" y="632954"/>
          <a:ext cx="9452681" cy="5861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카카오맵 대중교통 길찾기 자동화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0942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정의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프레임워크를 사용하여 카카오맵 데이터를 추출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엑셀에 저장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이메일로 보내기까지 수행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72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필요 정보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53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상세 절차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및 방법</a:t>
                      </a: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None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None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None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None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None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None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AutoNum type="arabicPeriod"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AutoNum type="arabicPeriod"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None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None/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AutoNum type="arabicPeriod"/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오픈브라우저로 카카오맵 오픈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AutoNum type="arabicPeriod"/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길찾기 메뉴 클릭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AutoNum type="arabicPeriod"/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출발지 입력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AutoNum type="arabicPeriod"/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도착지 입력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AutoNum type="arabicPeriod"/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대중교통 클릭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AutoNum type="arabicPeriod"/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엑셀에 저장된 출발지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도착지에 따라 시간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요금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거리 데이터를 추출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엑셀에 저장된 출발지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도착지가 없을 때까지 반복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AutoNum type="arabicPeriod"/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엑셀에 새로 저장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algn="l" latinLnBrk="1">
                        <a:lnSpc>
                          <a:spcPct val="130000"/>
                        </a:lnSpc>
                        <a:buAutoNum type="arabicPeriod"/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저장된 엑셀을 설정한 구글 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g-mail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보냄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099">
                <a:tc>
                  <a:txBody>
                    <a:bodyPr/>
                    <a:lstStyle/>
                    <a:p>
                      <a:pPr marL="0" algn="ctr" defTabSz="914406" rtl="0" eaLnBrk="1" latinLnBrk="1" hangingPunct="1"/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프로세스 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종료 후</a:t>
                      </a:r>
                      <a:r>
                        <a:rPr lang="en-US" altLang="ko-KR" sz="12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Output</a:t>
                      </a:r>
                      <a:endParaRPr lang="ko-KR" altLang="en-US" sz="1200" b="0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3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엑셀에 저장된 출발지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도착지에 따른 시간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요금</a:t>
                      </a:r>
                      <a:r>
                        <a:rPr lang="en-US" altLang="ko-KR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거리를 자동으로 추출하고 저장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2953" marR="82953" marT="41476" marB="41476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6788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178" y="1772167"/>
            <a:ext cx="1944713" cy="11579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93" y="1772167"/>
            <a:ext cx="2016224" cy="1072133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387891" y="2276872"/>
            <a:ext cx="1107969" cy="6600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6493017" y="2319898"/>
            <a:ext cx="1107969" cy="6600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위로 구부러진 화살표 10"/>
          <p:cNvSpPr/>
          <p:nvPr/>
        </p:nvSpPr>
        <p:spPr>
          <a:xfrm flipH="1">
            <a:off x="2720752" y="2998565"/>
            <a:ext cx="5285096" cy="497857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1866789" y="2312752"/>
            <a:ext cx="334843" cy="1854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5141700" y="2577980"/>
            <a:ext cx="334843" cy="1854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6787" y="1772167"/>
            <a:ext cx="2088232" cy="1176524"/>
          </a:xfrm>
          <a:prstGeom prst="rect">
            <a:avLst/>
          </a:prstGeom>
        </p:spPr>
      </p:pic>
      <p:sp>
        <p:nvSpPr>
          <p:cNvPr id="16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7693038" y="2260259"/>
            <a:ext cx="255753" cy="1670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8552096" y="2288241"/>
            <a:ext cx="334843" cy="1049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2">
            <a:extLst>
              <a:ext uri="{FF2B5EF4-FFF2-40B4-BE49-F238E27FC236}">
                <a16:creationId xmlns:a16="http://schemas.microsoft.com/office/drawing/2014/main" id="{CAE525F9-3B11-1129-C33D-75BF58F018E7}"/>
              </a:ext>
            </a:extLst>
          </p:cNvPr>
          <p:cNvSpPr/>
          <p:nvPr/>
        </p:nvSpPr>
        <p:spPr>
          <a:xfrm>
            <a:off x="8900154" y="2289044"/>
            <a:ext cx="334843" cy="1049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6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6"/>
          <p:cNvSpPr>
            <a:spLocks noGrp="1"/>
          </p:cNvSpPr>
          <p:nvPr>
            <p:ph type="body" idx="1"/>
          </p:nvPr>
        </p:nvSpPr>
        <p:spPr>
          <a:xfrm>
            <a:off x="1050594" y="2280573"/>
            <a:ext cx="6129929" cy="27407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540" dirty="0" smtClean="0">
                <a:solidFill>
                  <a:schemeClr val="bg1"/>
                </a:solidFill>
              </a:rPr>
              <a:t>END</a:t>
            </a:r>
            <a:endParaRPr lang="ko-KR" altLang="en-US" sz="254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0092B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7800" indent="-177800">
          <a:spcBef>
            <a:spcPts val="300"/>
          </a:spcBef>
          <a:buFont typeface="Arial" panose="020B0604020202020204" pitchFamily="34" charset="0"/>
          <a:buChar char="•"/>
          <a:defRPr sz="1400" spc="-100" smtClean="0">
            <a:solidFill>
              <a:srgbClr val="0093B2"/>
            </a:solidFill>
            <a:latin typeface="SpoqaHanSans-Regular" panose="020B0500000000000000" pitchFamily="50" charset="-127"/>
            <a:ea typeface="SpoqaHanSans-Regular" panose="020B0500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22583</TotalTime>
  <Words>266</Words>
  <Application>Microsoft Office PowerPoint</Application>
  <PresentationFormat>A4 용지(210x297mm)</PresentationFormat>
  <Paragraphs>102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SpoqaHanSans-Regular</vt:lpstr>
      <vt:lpstr>Tw Cen MT</vt:lpstr>
      <vt:lpstr>맑은 고딕</vt:lpstr>
      <vt:lpstr>Arial</vt:lpstr>
      <vt:lpstr>Calibri</vt:lpstr>
      <vt:lpstr>Calibri Light</vt:lpstr>
      <vt:lpstr>Century Gothic</vt:lpstr>
      <vt:lpstr>2_Office 테마</vt:lpstr>
      <vt:lpstr>3_Office 테마</vt:lpstr>
      <vt:lpstr>물방울</vt:lpstr>
      <vt:lpstr>PowerPoint 프레젠테이션</vt:lpstr>
      <vt:lpstr>History</vt:lpstr>
      <vt:lpstr>개요</vt:lpstr>
      <vt:lpstr>RPA Process Diagram</vt:lpstr>
      <vt:lpstr>상세 업무 프로세스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ZK</dc:creator>
  <cp:lastModifiedBy>woori</cp:lastModifiedBy>
  <cp:revision>691</cp:revision>
  <cp:lastPrinted>2021-05-24T01:29:16Z</cp:lastPrinted>
  <dcterms:created xsi:type="dcterms:W3CDTF">2018-12-26T08:08:20Z</dcterms:created>
  <dcterms:modified xsi:type="dcterms:W3CDTF">2023-04-28T03:13:31Z</dcterms:modified>
</cp:coreProperties>
</file>