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PROBLEM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sz="2800" dirty="0" smtClean="0"/>
              <a:t>20170636 </a:t>
            </a:r>
            <a:r>
              <a:rPr lang="ko-KR" altLang="en-US" sz="2800" dirty="0" err="1" smtClean="0"/>
              <a:t>박주형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SEARCHING FOR TEXT FILE</a:t>
            </a:r>
          </a:p>
          <a:p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RANKING THE TEXT FILE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68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USE FOPEN FUCTION TO OPEN THE FILE (TYPE ‘R’)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USE FSEEK TO FIND WHAT WE WANT TO READ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38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200" dirty="0" smtClean="0"/>
              <a:t>SEPARATE FILE with THE WORDS and FILE with not</a:t>
            </a:r>
            <a:endParaRPr lang="en-US" altLang="ko-KR" sz="3200" dirty="0"/>
          </a:p>
          <a:p>
            <a:r>
              <a:rPr lang="en-US" altLang="ko-KR" sz="3200" dirty="0" smtClean="0"/>
              <a:t>COUNT HOW MANY  WORDs we want to FIND are in THE FILE</a:t>
            </a:r>
            <a:endParaRPr lang="en-US" altLang="ko-KR" sz="3200" dirty="0"/>
          </a:p>
          <a:p>
            <a:r>
              <a:rPr lang="en-US" altLang="ko-KR" sz="3200" dirty="0" smtClean="0"/>
              <a:t> COUNT HOW MANY  WORDS  are in THE FILE</a:t>
            </a:r>
          </a:p>
          <a:p>
            <a:r>
              <a:rPr lang="en-US" altLang="ko-KR" sz="3200" dirty="0" smtClean="0"/>
              <a:t>RANK them with ratio of WORDs in FILE to WORDs </a:t>
            </a:r>
            <a:r>
              <a:rPr lang="en-US" altLang="ko-KR" sz="3200" smtClean="0"/>
              <a:t>we want to find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01525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16</TotalTime>
  <Words>80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 Light</vt:lpstr>
      <vt:lpstr>Rockwell</vt:lpstr>
      <vt:lpstr>Wingdings</vt:lpstr>
      <vt:lpstr>Atlas</vt:lpstr>
      <vt:lpstr>PROBLEM MODELING</vt:lpstr>
      <vt:lpstr>GAOLS</vt:lpstr>
      <vt:lpstr>SEARCHING</vt:lpstr>
      <vt:lpstr>RANKING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MODELING</dc:title>
  <dc:creator>Windows 사용자</dc:creator>
  <cp:lastModifiedBy>Windows 사용자</cp:lastModifiedBy>
  <cp:revision>2</cp:revision>
  <dcterms:created xsi:type="dcterms:W3CDTF">2017-11-03T02:22:33Z</dcterms:created>
  <dcterms:modified xsi:type="dcterms:W3CDTF">2017-11-03T02:39:16Z</dcterms:modified>
</cp:coreProperties>
</file>