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316" r:id="rId2"/>
    <p:sldId id="330" r:id="rId3"/>
    <p:sldId id="402" r:id="rId4"/>
    <p:sldId id="345" r:id="rId5"/>
    <p:sldId id="344" r:id="rId6"/>
    <p:sldId id="407" r:id="rId7"/>
    <p:sldId id="408" r:id="rId8"/>
    <p:sldId id="409" r:id="rId9"/>
    <p:sldId id="411" r:id="rId10"/>
    <p:sldId id="413" r:id="rId11"/>
    <p:sldId id="412" r:id="rId12"/>
    <p:sldId id="414" r:id="rId13"/>
    <p:sldId id="416" r:id="rId14"/>
    <p:sldId id="41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72">
          <p15:clr>
            <a:srgbClr val="A4A3A4"/>
          </p15:clr>
        </p15:guide>
        <p15:guide id="4" pos="5602">
          <p15:clr>
            <a:srgbClr val="A4A3A4"/>
          </p15:clr>
        </p15:guide>
        <p15:guide id="5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2FAC2-4403-4ADE-ADBB-7490BA0241D4}" v="548" dt="2021-01-20T17:18:19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4" autoAdjust="0"/>
    <p:restoredTop sz="88360" autoAdjust="0"/>
  </p:normalViewPr>
  <p:slideViewPr>
    <p:cSldViewPr showGuides="1">
      <p:cViewPr varScale="1">
        <p:scale>
          <a:sx n="87" d="100"/>
          <a:sy n="87" d="100"/>
        </p:scale>
        <p:origin x="1738" y="62"/>
      </p:cViewPr>
      <p:guideLst>
        <p:guide orient="horz" pos="2160"/>
        <p:guide pos="2880"/>
        <p:guide orient="horz" pos="572"/>
        <p:guide pos="5602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167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1E7C-87E7-4B22-9B33-3539E873B4F7}" type="datetimeFigureOut">
              <a:rPr lang="ko-KR" altLang="en-US" smtClean="0"/>
              <a:pPr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C8131-DFBD-4F1F-8C14-B6ABBD5DE2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13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7F9EE-514D-4217-8338-CE46D3770461}" type="datetimeFigureOut">
              <a:rPr lang="ko-KR" altLang="en-US" smtClean="0"/>
              <a:pPr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1B073-28B7-482D-B4F7-6C0C9117B4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8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1B073-28B7-482D-B4F7-6C0C9117B48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7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04438" y="1260476"/>
            <a:ext cx="6565231" cy="568327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algn="l">
              <a:defRPr sz="4100" b="1" i="0" cap="none" spc="0">
                <a:ln w="12700">
                  <a:noFill/>
                  <a:prstDash val="solid"/>
                </a:ln>
                <a:solidFill>
                  <a:srgbClr val="000000"/>
                </a:solidFill>
                <a:effectLst/>
                <a:latin typeface="나눔바른고딕"/>
                <a:ea typeface="나눔바른고딕"/>
                <a:cs typeface="나눔바른고딕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입력하십시오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4436" y="2612453"/>
            <a:ext cx="4273062" cy="365125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나눔바른고딕"/>
                <a:ea typeface="나눔바른고딕"/>
                <a:cs typeface="나눔바른고딕"/>
              </a:defRPr>
            </a:lvl1pPr>
          </a:lstStyle>
          <a:p>
            <a:pPr lvl="0"/>
            <a:r>
              <a:rPr lang="en-US" dirty="0"/>
              <a:t>YYYY.MM.DD</a:t>
            </a:r>
          </a:p>
        </p:txBody>
      </p:sp>
      <p:pic>
        <p:nvPicPr>
          <p:cNvPr id="10" name="Picture 4" descr="Acuon_PP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3"/>
          <a:stretch/>
        </p:blipFill>
        <p:spPr>
          <a:xfrm>
            <a:off x="0" y="3496737"/>
            <a:ext cx="9144000" cy="3361267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494950" y="6233020"/>
            <a:ext cx="2214694" cy="33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E95F24-D7C3-4630-AE78-6FC78B017F8E}"/>
              </a:ext>
            </a:extLst>
          </p:cNvPr>
          <p:cNvSpPr/>
          <p:nvPr userDrawn="1"/>
        </p:nvSpPr>
        <p:spPr>
          <a:xfrm>
            <a:off x="6300192" y="5733256"/>
            <a:ext cx="2592288" cy="835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1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5" y="908720"/>
            <a:ext cx="8642350" cy="2620963"/>
          </a:xfrm>
          <a:prstGeom prst="rect">
            <a:avLst/>
          </a:prstGeom>
        </p:spPr>
        <p:txBody>
          <a:bodyPr lIns="91429" tIns="45715" rIns="91429" bIns="45715">
            <a:normAutofit/>
          </a:bodyPr>
          <a:lstStyle>
            <a:lvl1pPr marL="295672" marR="0" indent="-295672" algn="l" defTabSz="457148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 sz="2000" b="0" i="0">
                <a:solidFill>
                  <a:srgbClr val="000000"/>
                </a:solidFill>
                <a:latin typeface="나눔바른고딕"/>
                <a:ea typeface="나눔바른고딕"/>
                <a:cs typeface="나눔바른고딕"/>
              </a:defRPr>
            </a:lvl1pPr>
            <a:lvl2pPr marL="355559" indent="136510">
              <a:buFont typeface="+mj-lt"/>
              <a:buAutoNum type="arabicPeriod"/>
              <a:defRPr sz="2000" b="0" i="0">
                <a:solidFill>
                  <a:srgbClr val="000000"/>
                </a:solidFill>
                <a:latin typeface="나눔바른고딕"/>
                <a:ea typeface="나눔바른고딕"/>
                <a:cs typeface="나눔바른고딕"/>
              </a:defRPr>
            </a:lvl2pPr>
            <a:lvl3pPr>
              <a:defRPr sz="1200">
                <a:solidFill>
                  <a:srgbClr val="0D2D4F"/>
                </a:solidFill>
                <a:latin typeface="KoPub돋움체_Pro Medium"/>
                <a:ea typeface="KoPub돋움체_Pro Medium"/>
                <a:cs typeface="KoPub돋움체_Pro Medium"/>
              </a:defRPr>
            </a:lvl3pPr>
            <a:lvl4pPr>
              <a:defRPr sz="1100">
                <a:latin typeface="KoPub돋움체_Pro Medium"/>
                <a:ea typeface="KoPub돋움체_Pro Medium"/>
                <a:cs typeface="KoPub돋움체_Pro Medium"/>
              </a:defRPr>
            </a:lvl4pPr>
          </a:lstStyle>
          <a:p>
            <a:pPr marL="252000" indent="-252000">
              <a:buFontTx/>
              <a:buAutoNum type="romanUcPeriod"/>
            </a:pPr>
            <a:r>
              <a:rPr lang="ko-KR" altLang="en-US" dirty="0"/>
              <a:t>목차를 입력하십시오</a:t>
            </a:r>
            <a:r>
              <a:rPr lang="en-US" altLang="ko-KR" dirty="0"/>
              <a:t> (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15~20pt)</a:t>
            </a:r>
          </a:p>
          <a:p>
            <a:pPr marL="742866" lvl="1" indent="-251971">
              <a:buFontTx/>
              <a:buAutoNum type="romanUcPeriod"/>
            </a:pPr>
            <a:r>
              <a:rPr lang="ko-KR" altLang="en-US" dirty="0"/>
              <a:t>목차를 입력하십시오 </a:t>
            </a:r>
            <a:r>
              <a:rPr lang="en-US" altLang="ko-KR" dirty="0"/>
              <a:t>(8~15pt)</a:t>
            </a:r>
          </a:p>
          <a:p>
            <a:pPr marL="742866" lvl="1" indent="-251971">
              <a:buFontTx/>
              <a:buAutoNum type="romanUcPeriod"/>
            </a:pPr>
            <a:r>
              <a:rPr lang="ko-KR" altLang="en-US" dirty="0"/>
              <a:t>목차를 입력하십시오</a:t>
            </a:r>
            <a:r>
              <a:rPr lang="en-US" altLang="ko-KR" dirty="0"/>
              <a:t> (8~15pt)</a:t>
            </a:r>
          </a:p>
        </p:txBody>
      </p:sp>
      <p:pic>
        <p:nvPicPr>
          <p:cNvPr id="5" name="Picture 6" descr="Acuon_PP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2" b="20557"/>
          <a:stretch/>
        </p:blipFill>
        <p:spPr>
          <a:xfrm>
            <a:off x="0" y="4116720"/>
            <a:ext cx="9144000" cy="206930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51520" y="260648"/>
            <a:ext cx="9637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dirty="0">
                <a:solidFill>
                  <a:schemeClr val="accent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5252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21705" y="3019135"/>
            <a:ext cx="7221754" cy="568327"/>
          </a:xfrm>
          <a:prstGeom prst="rect">
            <a:avLst/>
          </a:prstGeom>
        </p:spPr>
        <p:txBody>
          <a:bodyPr lIns="91429" tIns="45715" rIns="91429" bIns="45715" anchor="ctr">
            <a:noAutofit/>
          </a:bodyPr>
          <a:lstStyle>
            <a:lvl1pPr algn="ctr">
              <a:defRPr sz="2800" b="1" i="0" cap="none" spc="0">
                <a:ln w="12700">
                  <a:noFill/>
                  <a:prstDash val="solid"/>
                </a:ln>
                <a:solidFill>
                  <a:srgbClr val="000000"/>
                </a:solidFill>
                <a:effectLst/>
                <a:latin typeface="나눔바른고딕"/>
                <a:ea typeface="나눔바른고딕"/>
                <a:cs typeface="나눔바른고딕"/>
              </a:defRPr>
            </a:lvl1pPr>
          </a:lstStyle>
          <a:p>
            <a:r>
              <a:rPr lang="ko-KR" altLang="en-US" dirty="0"/>
              <a:t>타이틀을 입력하십시오 </a:t>
            </a:r>
            <a:r>
              <a:rPr lang="en-US" altLang="ko-KR" dirty="0"/>
              <a:t>(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28pt)</a:t>
            </a:r>
          </a:p>
        </p:txBody>
      </p:sp>
      <p:sp>
        <p:nvSpPr>
          <p:cNvPr id="8" name="자유형 7"/>
          <p:cNvSpPr/>
          <p:nvPr userDrawn="1"/>
        </p:nvSpPr>
        <p:spPr>
          <a:xfrm rot="10800000">
            <a:off x="0" y="2784796"/>
            <a:ext cx="518400" cy="1037024"/>
          </a:xfrm>
          <a:custGeom>
            <a:avLst/>
            <a:gdLst>
              <a:gd name="connsiteX0" fmla="*/ 518400 w 518400"/>
              <a:gd name="connsiteY0" fmla="*/ 0 h 1037024"/>
              <a:gd name="connsiteX1" fmla="*/ 518400 w 518400"/>
              <a:gd name="connsiteY1" fmla="*/ 1037024 h 1037024"/>
              <a:gd name="connsiteX2" fmla="*/ 414024 w 518400"/>
              <a:gd name="connsiteY2" fmla="*/ 1026502 h 1037024"/>
              <a:gd name="connsiteX3" fmla="*/ 0 w 518400"/>
              <a:gd name="connsiteY3" fmla="*/ 518512 h 1037024"/>
              <a:gd name="connsiteX4" fmla="*/ 414024 w 518400"/>
              <a:gd name="connsiteY4" fmla="*/ 10522 h 103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00" h="1037024">
                <a:moveTo>
                  <a:pt x="518400" y="0"/>
                </a:moveTo>
                <a:lnTo>
                  <a:pt x="518400" y="1037024"/>
                </a:lnTo>
                <a:lnTo>
                  <a:pt x="414024" y="1026502"/>
                </a:lnTo>
                <a:cubicBezTo>
                  <a:pt x="177741" y="978152"/>
                  <a:pt x="0" y="769088"/>
                  <a:pt x="0" y="518512"/>
                </a:cubicBezTo>
                <a:cubicBezTo>
                  <a:pt x="0" y="267936"/>
                  <a:pt x="177741" y="58872"/>
                  <a:pt x="414024" y="10522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8625600" y="2784770"/>
            <a:ext cx="518400" cy="1037024"/>
          </a:xfrm>
          <a:custGeom>
            <a:avLst/>
            <a:gdLst>
              <a:gd name="connsiteX0" fmla="*/ 518400 w 518400"/>
              <a:gd name="connsiteY0" fmla="*/ 0 h 1037024"/>
              <a:gd name="connsiteX1" fmla="*/ 518400 w 518400"/>
              <a:gd name="connsiteY1" fmla="*/ 1037024 h 1037024"/>
              <a:gd name="connsiteX2" fmla="*/ 414024 w 518400"/>
              <a:gd name="connsiteY2" fmla="*/ 1026502 h 1037024"/>
              <a:gd name="connsiteX3" fmla="*/ 0 w 518400"/>
              <a:gd name="connsiteY3" fmla="*/ 518512 h 1037024"/>
              <a:gd name="connsiteX4" fmla="*/ 414024 w 518400"/>
              <a:gd name="connsiteY4" fmla="*/ 10522 h 103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00" h="1037024">
                <a:moveTo>
                  <a:pt x="518400" y="0"/>
                </a:moveTo>
                <a:lnTo>
                  <a:pt x="518400" y="1037024"/>
                </a:lnTo>
                <a:lnTo>
                  <a:pt x="414024" y="1026502"/>
                </a:lnTo>
                <a:cubicBezTo>
                  <a:pt x="177741" y="978152"/>
                  <a:pt x="0" y="769088"/>
                  <a:pt x="0" y="518512"/>
                </a:cubicBezTo>
                <a:cubicBezTo>
                  <a:pt x="0" y="267936"/>
                  <a:pt x="177741" y="58872"/>
                  <a:pt x="414024" y="10522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9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0076" y="417792"/>
            <a:ext cx="8229600" cy="409433"/>
          </a:xfrm>
          <a:prstGeom prst="rect">
            <a:avLst/>
          </a:prstGeom>
        </p:spPr>
        <p:txBody>
          <a:bodyPr lIns="91429" tIns="45715" rIns="91429" bIns="45715" anchor="t">
            <a:noAutofit/>
          </a:bodyPr>
          <a:lstStyle>
            <a:lvl1pPr algn="l">
              <a:defRPr sz="2200" b="1" i="0">
                <a:solidFill>
                  <a:schemeClr val="tx1"/>
                </a:solidFill>
                <a:latin typeface="나눔바른고딕"/>
                <a:ea typeface="나눔바른고딕"/>
                <a:cs typeface="나눔바른고딕"/>
              </a:defRPr>
            </a:lvl1pPr>
          </a:lstStyle>
          <a:p>
            <a:r>
              <a:rPr lang="ko-KR" altLang="en-US" dirty="0"/>
              <a:t>타이틀을</a:t>
            </a:r>
            <a:r>
              <a:rPr lang="en-US" altLang="ko-KR" dirty="0"/>
              <a:t> </a:t>
            </a:r>
            <a:r>
              <a:rPr lang="ko-KR" altLang="en-US" dirty="0"/>
              <a:t>입력하십시오</a:t>
            </a:r>
            <a:r>
              <a:rPr lang="en-US" altLang="ko-KR" dirty="0"/>
              <a:t> (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16~22pt)</a:t>
            </a:r>
            <a:endParaRPr 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80076" y="931864"/>
            <a:ext cx="8228937" cy="4905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ko-KR" altLang="en-US" dirty="0"/>
              <a:t>텍스트를 입력하십시오 </a:t>
            </a:r>
            <a:r>
              <a:rPr lang="en-US" altLang="ko-KR" dirty="0"/>
              <a:t>(</a:t>
            </a:r>
            <a:r>
              <a:rPr lang="ko-KR" altLang="en-US" dirty="0" err="1"/>
              <a:t>나눔바른고딕</a:t>
            </a:r>
            <a:r>
              <a:rPr lang="ko-KR" altLang="en-US" dirty="0"/>
              <a:t> </a:t>
            </a:r>
            <a:r>
              <a:rPr lang="en-US" altLang="ko-KR" dirty="0"/>
              <a:t>12~16pt)</a:t>
            </a:r>
            <a:endParaRPr lang="ko-KR" alt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445110" y="6423182"/>
            <a:ext cx="375017" cy="182102"/>
          </a:xfrm>
          <a:prstGeom prst="rect">
            <a:avLst/>
          </a:prstGeom>
        </p:spPr>
        <p:txBody>
          <a:bodyPr lIns="91429" tIns="45715" rIns="91429" bIns="45715"/>
          <a:lstStyle>
            <a:defPPr>
              <a:defRPr lang="en-US"/>
            </a:defPPr>
            <a:lvl1pPr marL="0" algn="l" defTabSz="389626" rtl="0" eaLnBrk="1" latinLnBrk="0" hangingPunct="1">
              <a:defRPr sz="700" b="0" i="0" kern="1200">
                <a:solidFill>
                  <a:srgbClr val="48535B"/>
                </a:solidFill>
                <a:latin typeface="나눔고딕"/>
                <a:ea typeface="나눔고딕"/>
                <a:cs typeface="나눔고딕"/>
              </a:defRPr>
            </a:lvl1pPr>
            <a:lvl2pPr marL="389626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FF96EE-ED41-6C4F-9D06-C661F5F17E35}" type="slidenum">
              <a:rPr lang="en-US" sz="600" smtClean="0">
                <a:solidFill>
                  <a:srgbClr val="000000"/>
                </a:solidFill>
                <a:latin typeface="나눔바른고딕"/>
                <a:ea typeface="나눔바른고딕"/>
                <a:cs typeface="나눔바른고딕"/>
              </a:rPr>
              <a:pPr algn="r"/>
              <a:t>‹#›</a:t>
            </a:fld>
            <a:endParaRPr lang="en-US" sz="600" dirty="0">
              <a:solidFill>
                <a:srgbClr val="000000"/>
              </a:solidFill>
              <a:latin typeface="나눔바른고딕"/>
              <a:ea typeface="나눔바른고딕"/>
              <a:cs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7841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26" userDrawn="1">
          <p15:clr>
            <a:srgbClr val="FBAE40"/>
          </p15:clr>
        </p15:guide>
        <p15:guide id="4" pos="5534" userDrawn="1">
          <p15:clr>
            <a:srgbClr val="FBAE40"/>
          </p15:clr>
        </p15:guide>
        <p15:guide id="5" orient="horz" pos="255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0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384492" y="6631274"/>
            <a:ext cx="375017" cy="182102"/>
          </a:xfrm>
          <a:prstGeom prst="rect">
            <a:avLst/>
          </a:prstGeom>
        </p:spPr>
        <p:txBody>
          <a:bodyPr lIns="91429" tIns="45715" rIns="91429" bIns="45715"/>
          <a:lstStyle>
            <a:defPPr>
              <a:defRPr lang="en-US"/>
            </a:defPPr>
            <a:lvl1pPr marL="0" algn="l" defTabSz="389626" rtl="0" eaLnBrk="1" latinLnBrk="0" hangingPunct="1">
              <a:defRPr sz="700" b="0" i="0" kern="1200">
                <a:solidFill>
                  <a:srgbClr val="48535B"/>
                </a:solidFill>
                <a:latin typeface="나눔고딕"/>
                <a:ea typeface="나눔고딕"/>
                <a:cs typeface="나눔고딕"/>
              </a:defRPr>
            </a:lvl1pPr>
            <a:lvl2pPr marL="389626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389626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8FF96EE-ED41-6C4F-9D06-C661F5F17E35}" type="slidenum">
              <a:rPr lang="en-US" sz="60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/>
              </a:rPr>
              <a:pPr algn="ctr"/>
              <a:t>‹#›</a:t>
            </a:fld>
            <a:endParaRPr lang="en-US" sz="6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나눔바른고딕"/>
            </a:endParaRPr>
          </a:p>
        </p:txBody>
      </p:sp>
      <p:sp>
        <p:nvSpPr>
          <p:cNvPr id="10" name="Rectangle 115"/>
          <p:cNvSpPr>
            <a:spLocks noChangeArrowheads="1"/>
          </p:cNvSpPr>
          <p:nvPr userDrawn="1"/>
        </p:nvSpPr>
        <p:spPr bwMode="auto">
          <a:xfrm>
            <a:off x="5797940" y="116632"/>
            <a:ext cx="30603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포커스리더 프로젝트 매니저</a:t>
            </a:r>
            <a:r>
              <a:rPr lang="en-US" altLang="ko-KR" sz="12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화면설계서</a:t>
            </a:r>
            <a:endParaRPr lang="ko-KR" altLang="en-US" sz="1600" b="1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2" name="Group 106"/>
          <p:cNvGraphicFramePr>
            <a:graphicFrameLocks noGrp="1"/>
          </p:cNvGraphicFramePr>
          <p:nvPr userDrawn="1"/>
        </p:nvGraphicFramePr>
        <p:xfrm>
          <a:off x="250824" y="476250"/>
          <a:ext cx="8642351" cy="487680"/>
        </p:xfrm>
        <a:graphic>
          <a:graphicData uri="http://schemas.openxmlformats.org/drawingml/2006/table">
            <a:tbl>
              <a:tblPr/>
              <a:tblGrid>
                <a:gridCol w="86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06"/>
          <p:cNvGraphicFramePr>
            <a:graphicFrameLocks noGrp="1"/>
          </p:cNvGraphicFramePr>
          <p:nvPr userDrawn="1"/>
        </p:nvGraphicFramePr>
        <p:xfrm>
          <a:off x="250823" y="1052737"/>
          <a:ext cx="8642351" cy="5400599"/>
        </p:xfrm>
        <a:graphic>
          <a:graphicData uri="http://schemas.openxmlformats.org/drawingml/2006/table">
            <a:tbl>
              <a:tblPr/>
              <a:tblGrid>
                <a:gridCol w="5833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레이아웃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5F06D15D-35F3-4FA7-9364-2B4EA902B736}"/>
              </a:ext>
            </a:extLst>
          </p:cNvPr>
          <p:cNvGrpSpPr/>
          <p:nvPr userDrawn="1"/>
        </p:nvGrpSpPr>
        <p:grpSpPr>
          <a:xfrm>
            <a:off x="7236296" y="6490844"/>
            <a:ext cx="1765412" cy="367156"/>
            <a:chOff x="4950594" y="6984925"/>
            <a:chExt cx="1944216" cy="41636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EF22792-9B77-4152-9A1F-ECF42C23E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594" y="6984925"/>
              <a:ext cx="782853" cy="416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CB8F245B-103F-4592-906B-EAF0F641C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706" y="6984925"/>
              <a:ext cx="1325104" cy="358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157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pos="226" userDrawn="1">
          <p15:clr>
            <a:srgbClr val="FBAE40"/>
          </p15:clr>
        </p15:guide>
        <p15:guide id="3" pos="5534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67657" y="2729299"/>
            <a:ext cx="8229600" cy="647999"/>
          </a:xfrm>
          <a:prstGeom prst="rect">
            <a:avLst/>
          </a:prstGeom>
        </p:spPr>
        <p:txBody>
          <a:bodyPr lIns="91429" tIns="45715" rIns="91429" bIns="45715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600" baseline="0">
                <a:solidFill>
                  <a:schemeClr val="bg1"/>
                </a:solidFill>
                <a:latin typeface="나눔바른고딕"/>
                <a:ea typeface="나눔바른고딕"/>
                <a:cs typeface="나눔바른고딕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6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4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92" r:id="rId3"/>
    <p:sldLayoutId id="2147483670" r:id="rId4"/>
    <p:sldLayoutId id="2147483672" r:id="rId5"/>
    <p:sldLayoutId id="214748367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04438" y="1260476"/>
            <a:ext cx="6803866" cy="568327"/>
          </a:xfrm>
        </p:spPr>
        <p:txBody>
          <a:bodyPr/>
          <a:lstStyle/>
          <a:p>
            <a:r>
              <a:rPr lang="ko-KR" altLang="en-US" dirty="0"/>
              <a:t>포커스리더 프로젝트 매니저   화면설계서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504436" y="2612453"/>
            <a:ext cx="4273062" cy="365125"/>
          </a:xfrm>
        </p:spPr>
        <p:txBody>
          <a:bodyPr/>
          <a:lstStyle/>
          <a:p>
            <a:r>
              <a:rPr lang="en-US" altLang="ko-KR" dirty="0" err="1"/>
              <a:t>Ver</a:t>
            </a:r>
            <a:r>
              <a:rPr lang="en-US" altLang="ko-KR" dirty="0"/>
              <a:t> 1.0</a:t>
            </a:r>
          </a:p>
          <a:p>
            <a:r>
              <a:rPr lang="en-US" altLang="ko-KR" dirty="0"/>
              <a:t>2021-01-19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02552"/>
              </p:ext>
            </p:extLst>
          </p:nvPr>
        </p:nvGraphicFramePr>
        <p:xfrm>
          <a:off x="6732240" y="5597524"/>
          <a:ext cx="1583169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이대훈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박주성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2021-01-20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3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7667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FL07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10571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 프로젝트의 제목을 수정한다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명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고객명을 수정한다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기관 종류를 수정한다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기관의 종류를 수정한다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 </a:t>
            </a: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시작일을 수정한다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종료일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종료일을 수정한다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투입인원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투입인원을 수정한다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등록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수정한다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31462" y="1735761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4A142-3473-4193-B2B6-19AF5F807E18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수정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41066-E8B9-42D7-AF30-706C8558837A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이대훈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박주성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2B54-A869-49E2-91EA-40826836509F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2021-01-19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8E13-41E9-4B3B-81F0-B8003CF59376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수정을 위한 화면을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9D49-18CB-4DD9-860B-B0BD0625294B}"/>
              </a:ext>
            </a:extLst>
          </p:cNvPr>
          <p:cNvSpPr/>
          <p:nvPr/>
        </p:nvSpPr>
        <p:spPr>
          <a:xfrm>
            <a:off x="539552" y="1608619"/>
            <a:ext cx="5328592" cy="451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8413D28-CADD-4371-856F-D8A7A2E3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95" y="1758807"/>
            <a:ext cx="164450" cy="21529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0679A5-0ADB-4453-A41E-000C254DF218}"/>
              </a:ext>
            </a:extLst>
          </p:cNvPr>
          <p:cNvSpPr/>
          <p:nvPr/>
        </p:nvSpPr>
        <p:spPr>
          <a:xfrm>
            <a:off x="1913573" y="2510982"/>
            <a:ext cx="3718649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3359B9C-9B98-4439-A772-81DE4120F22C}"/>
              </a:ext>
            </a:extLst>
          </p:cNvPr>
          <p:cNvSpPr/>
          <p:nvPr/>
        </p:nvSpPr>
        <p:spPr>
          <a:xfrm>
            <a:off x="659831" y="2510982"/>
            <a:ext cx="1151801" cy="30963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6AE4E-FFC6-4338-A9EB-27F1C1D19108}"/>
              </a:ext>
            </a:extLst>
          </p:cNvPr>
          <p:cNvSpPr/>
          <p:nvPr/>
        </p:nvSpPr>
        <p:spPr>
          <a:xfrm>
            <a:off x="723491" y="2759958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93CA4B-F793-49E5-A881-B965FEC75770}"/>
              </a:ext>
            </a:extLst>
          </p:cNvPr>
          <p:cNvSpPr/>
          <p:nvPr/>
        </p:nvSpPr>
        <p:spPr>
          <a:xfrm>
            <a:off x="723491" y="3246991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 관리</a:t>
            </a:r>
            <a:endParaRPr lang="ko-KR" altLang="en-US" sz="10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AE23C76-2062-4661-BE4D-3D2E68A4C0C8}"/>
              </a:ext>
            </a:extLst>
          </p:cNvPr>
          <p:cNvSpPr/>
          <p:nvPr/>
        </p:nvSpPr>
        <p:spPr>
          <a:xfrm>
            <a:off x="6131462" y="2084105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9DCC35-C153-4930-BDBF-F0BE07B845FD}"/>
              </a:ext>
            </a:extLst>
          </p:cNvPr>
          <p:cNvSpPr txBox="1"/>
          <p:nvPr/>
        </p:nvSpPr>
        <p:spPr>
          <a:xfrm>
            <a:off x="1988025" y="2928122"/>
            <a:ext cx="88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148642-E9D9-4C10-8630-B572B3AE8F03}"/>
              </a:ext>
            </a:extLst>
          </p:cNvPr>
          <p:cNvSpPr txBox="1"/>
          <p:nvPr/>
        </p:nvSpPr>
        <p:spPr>
          <a:xfrm>
            <a:off x="1989313" y="323234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68B1C-A519-46DD-B39E-9F1D5221804C}"/>
              </a:ext>
            </a:extLst>
          </p:cNvPr>
          <p:cNvSpPr txBox="1"/>
          <p:nvPr/>
        </p:nvSpPr>
        <p:spPr>
          <a:xfrm>
            <a:off x="1980004" y="3734798"/>
            <a:ext cx="107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5DF76-D7DE-4E8B-84C1-35FE8BF28DF7}"/>
              </a:ext>
            </a:extLst>
          </p:cNvPr>
          <p:cNvSpPr txBox="1"/>
          <p:nvPr/>
        </p:nvSpPr>
        <p:spPr>
          <a:xfrm>
            <a:off x="1952669" y="4265654"/>
            <a:ext cx="1128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종료일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2E06A7-D3E9-4552-90CF-2E439A6CDB75}"/>
              </a:ext>
            </a:extLst>
          </p:cNvPr>
          <p:cNvSpPr/>
          <p:nvPr/>
        </p:nvSpPr>
        <p:spPr>
          <a:xfrm>
            <a:off x="3203848" y="2928122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4CAD7E-B0D7-497F-9D4B-34A49CD31FE1}"/>
              </a:ext>
            </a:extLst>
          </p:cNvPr>
          <p:cNvSpPr/>
          <p:nvPr/>
        </p:nvSpPr>
        <p:spPr>
          <a:xfrm>
            <a:off x="3203848" y="3247425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B0B3A7-3491-4269-B129-C380978F551E}"/>
              </a:ext>
            </a:extLst>
          </p:cNvPr>
          <p:cNvSpPr/>
          <p:nvPr/>
        </p:nvSpPr>
        <p:spPr>
          <a:xfrm>
            <a:off x="3203848" y="3743855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A236D4-4D35-4FE4-8803-5125E289CAF9}"/>
              </a:ext>
            </a:extLst>
          </p:cNvPr>
          <p:cNvSpPr/>
          <p:nvPr/>
        </p:nvSpPr>
        <p:spPr>
          <a:xfrm>
            <a:off x="3196081" y="4278071"/>
            <a:ext cx="2080465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A711A3-CE7C-4B1C-A9A2-0D149D613488}"/>
              </a:ext>
            </a:extLst>
          </p:cNvPr>
          <p:cNvSpPr txBox="1"/>
          <p:nvPr/>
        </p:nvSpPr>
        <p:spPr>
          <a:xfrm>
            <a:off x="3196081" y="5225670"/>
            <a:ext cx="884975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프로젝트 수정</a:t>
            </a:r>
            <a:endParaRPr lang="en-US" altLang="ko-KR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A85F5B-2C85-42B3-A597-E079296459A7}"/>
              </a:ext>
            </a:extLst>
          </p:cNvPr>
          <p:cNvSpPr txBox="1"/>
          <p:nvPr/>
        </p:nvSpPr>
        <p:spPr>
          <a:xfrm>
            <a:off x="1988025" y="3477737"/>
            <a:ext cx="107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기관 종류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12621D-6D01-4878-8ADB-27D667807F68}"/>
              </a:ext>
            </a:extLst>
          </p:cNvPr>
          <p:cNvSpPr/>
          <p:nvPr/>
        </p:nvSpPr>
        <p:spPr>
          <a:xfrm>
            <a:off x="3203848" y="3494815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4D7CE6-C817-4A17-AA9A-34CF6DDF2303}"/>
              </a:ext>
            </a:extLst>
          </p:cNvPr>
          <p:cNvSpPr txBox="1"/>
          <p:nvPr/>
        </p:nvSpPr>
        <p:spPr>
          <a:xfrm>
            <a:off x="1960313" y="3992881"/>
            <a:ext cx="1156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27461A-B017-4A5A-A438-0FAC884B6BA0}"/>
              </a:ext>
            </a:extLst>
          </p:cNvPr>
          <p:cNvSpPr/>
          <p:nvPr/>
        </p:nvSpPr>
        <p:spPr>
          <a:xfrm>
            <a:off x="3197368" y="4012694"/>
            <a:ext cx="2080465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F80CFFB-A769-4643-98DA-17598C4C95E1}"/>
              </a:ext>
            </a:extLst>
          </p:cNvPr>
          <p:cNvSpPr/>
          <p:nvPr/>
        </p:nvSpPr>
        <p:spPr>
          <a:xfrm>
            <a:off x="5342045" y="293604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B708BCD-DD3A-4826-BAEF-4AF4BF1FB9DC}"/>
              </a:ext>
            </a:extLst>
          </p:cNvPr>
          <p:cNvSpPr/>
          <p:nvPr/>
        </p:nvSpPr>
        <p:spPr>
          <a:xfrm>
            <a:off x="5349820" y="326545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C7F5AB5-0FB4-4A6A-9FEF-B7E737ADA68B}"/>
              </a:ext>
            </a:extLst>
          </p:cNvPr>
          <p:cNvSpPr/>
          <p:nvPr/>
        </p:nvSpPr>
        <p:spPr>
          <a:xfrm>
            <a:off x="5342045" y="351693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0FD0A93-3C41-49DB-BDF7-FF65F95010FD}"/>
              </a:ext>
            </a:extLst>
          </p:cNvPr>
          <p:cNvSpPr/>
          <p:nvPr/>
        </p:nvSpPr>
        <p:spPr>
          <a:xfrm>
            <a:off x="5342045" y="375177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324B2F-95BC-49A4-BE5E-ECA40C5B531C}"/>
              </a:ext>
            </a:extLst>
          </p:cNvPr>
          <p:cNvSpPr/>
          <p:nvPr/>
        </p:nvSpPr>
        <p:spPr>
          <a:xfrm>
            <a:off x="5349820" y="401697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924DCBE-739A-40A0-A5DC-769808CEFC53}"/>
              </a:ext>
            </a:extLst>
          </p:cNvPr>
          <p:cNvSpPr/>
          <p:nvPr/>
        </p:nvSpPr>
        <p:spPr>
          <a:xfrm>
            <a:off x="5342045" y="4298765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06C5887-C2C0-492D-8A24-5BD0C476EF57}"/>
              </a:ext>
            </a:extLst>
          </p:cNvPr>
          <p:cNvSpPr/>
          <p:nvPr/>
        </p:nvSpPr>
        <p:spPr>
          <a:xfrm>
            <a:off x="5341866" y="4539174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AF0464C-501F-4FF6-90DC-2E60FBF6C20A}"/>
              </a:ext>
            </a:extLst>
          </p:cNvPr>
          <p:cNvSpPr/>
          <p:nvPr/>
        </p:nvSpPr>
        <p:spPr>
          <a:xfrm>
            <a:off x="6127883" y="298775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48B186-02FF-466C-8286-4D127D6B53F4}"/>
              </a:ext>
            </a:extLst>
          </p:cNvPr>
          <p:cNvSpPr/>
          <p:nvPr/>
        </p:nvSpPr>
        <p:spPr>
          <a:xfrm>
            <a:off x="3196080" y="4544189"/>
            <a:ext cx="2080465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394A7B-D09B-4E77-B52B-68A299A45EC1}"/>
              </a:ext>
            </a:extLst>
          </p:cNvPr>
          <p:cNvSpPr txBox="1"/>
          <p:nvPr/>
        </p:nvSpPr>
        <p:spPr>
          <a:xfrm>
            <a:off x="1939932" y="4522787"/>
            <a:ext cx="12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투입인원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0FD1266-5DA7-4E29-ACAF-138AB10D004A}"/>
              </a:ext>
            </a:extLst>
          </p:cNvPr>
          <p:cNvSpPr/>
          <p:nvPr/>
        </p:nvSpPr>
        <p:spPr>
          <a:xfrm>
            <a:off x="6128514" y="334804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85E9243-0115-49C3-9A81-7A1991D54C42}"/>
              </a:ext>
            </a:extLst>
          </p:cNvPr>
          <p:cNvSpPr/>
          <p:nvPr/>
        </p:nvSpPr>
        <p:spPr>
          <a:xfrm>
            <a:off x="6144757" y="264282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60BBF4B-8F03-49AE-B871-F10BDF998E58}"/>
              </a:ext>
            </a:extLst>
          </p:cNvPr>
          <p:cNvSpPr/>
          <p:nvPr/>
        </p:nvSpPr>
        <p:spPr>
          <a:xfrm>
            <a:off x="6127883" y="375177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F6F6346-3291-4D42-9A12-EF69A115903C}"/>
              </a:ext>
            </a:extLst>
          </p:cNvPr>
          <p:cNvSpPr/>
          <p:nvPr/>
        </p:nvSpPr>
        <p:spPr>
          <a:xfrm>
            <a:off x="6127883" y="410899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B800CEB-3BCF-4E53-B2F9-3DF84A12EA98}"/>
              </a:ext>
            </a:extLst>
          </p:cNvPr>
          <p:cNvSpPr/>
          <p:nvPr/>
        </p:nvSpPr>
        <p:spPr>
          <a:xfrm>
            <a:off x="4146312" y="522567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6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7667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FL08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10571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진행중인 프로젝트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진행중인 프로젝트를 체크할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체크한 프로젝트를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31462" y="1735761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4A142-3473-4193-B2B6-19AF5F807E18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41066-E8B9-42D7-AF30-706C8558837A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이대훈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박주성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2B54-A869-49E2-91EA-40826836509F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2021-01-19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8E13-41E9-4B3B-81F0-B8003CF59376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삭제를 위한 화면을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9D49-18CB-4DD9-860B-B0BD0625294B}"/>
              </a:ext>
            </a:extLst>
          </p:cNvPr>
          <p:cNvSpPr/>
          <p:nvPr/>
        </p:nvSpPr>
        <p:spPr>
          <a:xfrm>
            <a:off x="539552" y="1608619"/>
            <a:ext cx="5328592" cy="451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8413D28-CADD-4371-856F-D8A7A2E3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95" y="1758807"/>
            <a:ext cx="164450" cy="21529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0679A5-0ADB-4453-A41E-000C254DF218}"/>
              </a:ext>
            </a:extLst>
          </p:cNvPr>
          <p:cNvSpPr/>
          <p:nvPr/>
        </p:nvSpPr>
        <p:spPr>
          <a:xfrm>
            <a:off x="1907704" y="2510982"/>
            <a:ext cx="3718649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3359B9C-9B98-4439-A772-81DE4120F22C}"/>
              </a:ext>
            </a:extLst>
          </p:cNvPr>
          <p:cNvSpPr/>
          <p:nvPr/>
        </p:nvSpPr>
        <p:spPr>
          <a:xfrm>
            <a:off x="659831" y="2510982"/>
            <a:ext cx="1151801" cy="30963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6AE4E-FFC6-4338-A9EB-27F1C1D19108}"/>
              </a:ext>
            </a:extLst>
          </p:cNvPr>
          <p:cNvSpPr/>
          <p:nvPr/>
        </p:nvSpPr>
        <p:spPr>
          <a:xfrm>
            <a:off x="723491" y="2759958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93CA4B-F793-49E5-A881-B965FEC75770}"/>
              </a:ext>
            </a:extLst>
          </p:cNvPr>
          <p:cNvSpPr/>
          <p:nvPr/>
        </p:nvSpPr>
        <p:spPr>
          <a:xfrm>
            <a:off x="723491" y="3246991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 관리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BD176B-7951-4FFD-A11A-BB24C5D62DE6}"/>
              </a:ext>
            </a:extLst>
          </p:cNvPr>
          <p:cNvSpPr txBox="1"/>
          <p:nvPr/>
        </p:nvSpPr>
        <p:spPr>
          <a:xfrm>
            <a:off x="3196081" y="5225670"/>
            <a:ext cx="884975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프로젝트 삭제</a:t>
            </a:r>
            <a:endParaRPr lang="en-US" altLang="ko-KR" sz="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2799C0-2CBE-4509-87A8-0B74240C73BE}"/>
              </a:ext>
            </a:extLst>
          </p:cNvPr>
          <p:cNvSpPr/>
          <p:nvPr/>
        </p:nvSpPr>
        <p:spPr>
          <a:xfrm>
            <a:off x="2083892" y="2723920"/>
            <a:ext cx="3136179" cy="2335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진행중인 프로젝트들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8F69255-0F36-4074-B9AA-13F178F955DD}"/>
              </a:ext>
            </a:extLst>
          </p:cNvPr>
          <p:cNvSpPr/>
          <p:nvPr/>
        </p:nvSpPr>
        <p:spPr>
          <a:xfrm>
            <a:off x="5293518" y="272612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29978F4-F4A4-46FD-9839-FADE0E2836DA}"/>
              </a:ext>
            </a:extLst>
          </p:cNvPr>
          <p:cNvSpPr/>
          <p:nvPr/>
        </p:nvSpPr>
        <p:spPr>
          <a:xfrm>
            <a:off x="4177128" y="522567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0E697A-8A89-44D7-981C-D8D2690735D9}"/>
              </a:ext>
            </a:extLst>
          </p:cNvPr>
          <p:cNvSpPr/>
          <p:nvPr/>
        </p:nvSpPr>
        <p:spPr>
          <a:xfrm>
            <a:off x="2195736" y="2906123"/>
            <a:ext cx="2664296" cy="2348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D43D95-C8B7-4664-B91B-435730E13E89}"/>
              </a:ext>
            </a:extLst>
          </p:cNvPr>
          <p:cNvSpPr/>
          <p:nvPr/>
        </p:nvSpPr>
        <p:spPr>
          <a:xfrm>
            <a:off x="2195736" y="3214935"/>
            <a:ext cx="2664296" cy="2348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FAEC04-886D-4862-A035-E7E37F5C6B35}"/>
              </a:ext>
            </a:extLst>
          </p:cNvPr>
          <p:cNvSpPr/>
          <p:nvPr/>
        </p:nvSpPr>
        <p:spPr>
          <a:xfrm>
            <a:off x="2195736" y="3534014"/>
            <a:ext cx="2664296" cy="2348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7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7667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10571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등록된 직원들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등록된 직원들을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9388" indent="-179388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직원에 대한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볼 수 있다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4A142-3473-4193-B2B6-19AF5F807E18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정보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41066-E8B9-42D7-AF30-706C8558837A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이대훈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박주성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2B54-A869-49E2-91EA-40826836509F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2021-01-19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8E13-41E9-4B3B-81F0-B8003CF59376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등록된 직원들 화면을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9D49-18CB-4DD9-860B-B0BD0625294B}"/>
              </a:ext>
            </a:extLst>
          </p:cNvPr>
          <p:cNvSpPr/>
          <p:nvPr/>
        </p:nvSpPr>
        <p:spPr>
          <a:xfrm>
            <a:off x="539552" y="1608619"/>
            <a:ext cx="5328592" cy="451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8413D28-CADD-4371-856F-D8A7A2E3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95" y="1758807"/>
            <a:ext cx="164450" cy="21529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0679A5-0ADB-4453-A41E-000C254DF218}"/>
              </a:ext>
            </a:extLst>
          </p:cNvPr>
          <p:cNvSpPr/>
          <p:nvPr/>
        </p:nvSpPr>
        <p:spPr>
          <a:xfrm>
            <a:off x="1907704" y="2510982"/>
            <a:ext cx="3718649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3359B9C-9B98-4439-A772-81DE4120F22C}"/>
              </a:ext>
            </a:extLst>
          </p:cNvPr>
          <p:cNvSpPr/>
          <p:nvPr/>
        </p:nvSpPr>
        <p:spPr>
          <a:xfrm>
            <a:off x="659831" y="2510982"/>
            <a:ext cx="1151801" cy="30963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6AE4E-FFC6-4338-A9EB-27F1C1D19108}"/>
              </a:ext>
            </a:extLst>
          </p:cNvPr>
          <p:cNvSpPr/>
          <p:nvPr/>
        </p:nvSpPr>
        <p:spPr>
          <a:xfrm>
            <a:off x="723491" y="2759958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93CA4B-F793-49E5-A881-B965FEC75770}"/>
              </a:ext>
            </a:extLst>
          </p:cNvPr>
          <p:cNvSpPr/>
          <p:nvPr/>
        </p:nvSpPr>
        <p:spPr>
          <a:xfrm>
            <a:off x="723491" y="3246991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2799C0-2CBE-4509-87A8-0B74240C73BE}"/>
              </a:ext>
            </a:extLst>
          </p:cNvPr>
          <p:cNvSpPr/>
          <p:nvPr/>
        </p:nvSpPr>
        <p:spPr>
          <a:xfrm>
            <a:off x="2083892" y="2723920"/>
            <a:ext cx="3136179" cy="2335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등록된 직원들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8F69255-0F36-4074-B9AA-13F178F955DD}"/>
              </a:ext>
            </a:extLst>
          </p:cNvPr>
          <p:cNvSpPr/>
          <p:nvPr/>
        </p:nvSpPr>
        <p:spPr>
          <a:xfrm>
            <a:off x="5293518" y="272612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A41630B-49DC-4C3E-B89B-BD0CB0C7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906123"/>
            <a:ext cx="432048" cy="5656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9FD1244-7FA1-4908-AA4F-CFE53190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88" y="2906123"/>
            <a:ext cx="432048" cy="5656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E81EE89-213D-4DDD-A9A7-4C7CB851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92" y="2906123"/>
            <a:ext cx="432048" cy="565624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9774BD6A-5EB7-47A2-997C-3032A79F7DF2}"/>
              </a:ext>
            </a:extLst>
          </p:cNvPr>
          <p:cNvSpPr/>
          <p:nvPr/>
        </p:nvSpPr>
        <p:spPr>
          <a:xfrm>
            <a:off x="2385189" y="350159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8653139-547C-499B-860F-DCAE5ECF5DF1}"/>
              </a:ext>
            </a:extLst>
          </p:cNvPr>
          <p:cNvSpPr/>
          <p:nvPr/>
        </p:nvSpPr>
        <p:spPr>
          <a:xfrm>
            <a:off x="6131462" y="170771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63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7667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FL10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10571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조회한 직원정보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조회한 직원정보를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4A142-3473-4193-B2B6-19AF5F807E18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정보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41066-E8B9-42D7-AF30-706C8558837A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이대훈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박주성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2B54-A869-49E2-91EA-40826836509F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2021-01-19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8E13-41E9-4B3B-81F0-B8003CF59376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정보를 위한 화면을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9D49-18CB-4DD9-860B-B0BD0625294B}"/>
              </a:ext>
            </a:extLst>
          </p:cNvPr>
          <p:cNvSpPr/>
          <p:nvPr/>
        </p:nvSpPr>
        <p:spPr>
          <a:xfrm>
            <a:off x="539552" y="1608619"/>
            <a:ext cx="5328592" cy="451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8413D28-CADD-4371-856F-D8A7A2E3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95" y="1758807"/>
            <a:ext cx="164450" cy="21529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0679A5-0ADB-4453-A41E-000C254DF218}"/>
              </a:ext>
            </a:extLst>
          </p:cNvPr>
          <p:cNvSpPr/>
          <p:nvPr/>
        </p:nvSpPr>
        <p:spPr>
          <a:xfrm>
            <a:off x="1907704" y="2510982"/>
            <a:ext cx="3718649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3359B9C-9B98-4439-A772-81DE4120F22C}"/>
              </a:ext>
            </a:extLst>
          </p:cNvPr>
          <p:cNvSpPr/>
          <p:nvPr/>
        </p:nvSpPr>
        <p:spPr>
          <a:xfrm>
            <a:off x="659831" y="2510982"/>
            <a:ext cx="1151801" cy="30963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6AE4E-FFC6-4338-A9EB-27F1C1D19108}"/>
              </a:ext>
            </a:extLst>
          </p:cNvPr>
          <p:cNvSpPr/>
          <p:nvPr/>
        </p:nvSpPr>
        <p:spPr>
          <a:xfrm>
            <a:off x="723491" y="2759958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93CA4B-F793-49E5-A881-B965FEC75770}"/>
              </a:ext>
            </a:extLst>
          </p:cNvPr>
          <p:cNvSpPr/>
          <p:nvPr/>
        </p:nvSpPr>
        <p:spPr>
          <a:xfrm>
            <a:off x="723491" y="3246991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2799C0-2CBE-4509-87A8-0B74240C73BE}"/>
              </a:ext>
            </a:extLst>
          </p:cNvPr>
          <p:cNvSpPr/>
          <p:nvPr/>
        </p:nvSpPr>
        <p:spPr>
          <a:xfrm>
            <a:off x="2083892" y="2723920"/>
            <a:ext cx="3136179" cy="2335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8F69255-0F36-4074-B9AA-13F178F955DD}"/>
              </a:ext>
            </a:extLst>
          </p:cNvPr>
          <p:cNvSpPr/>
          <p:nvPr/>
        </p:nvSpPr>
        <p:spPr>
          <a:xfrm>
            <a:off x="5293518" y="272612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A41630B-49DC-4C3E-B89B-BD0CB0C7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906122"/>
            <a:ext cx="784416" cy="10989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8CFFB8-AA97-4CFB-82B6-D3F8E596A417}"/>
              </a:ext>
            </a:extLst>
          </p:cNvPr>
          <p:cNvSpPr txBox="1"/>
          <p:nvPr/>
        </p:nvSpPr>
        <p:spPr>
          <a:xfrm rot="10800000" flipV="1">
            <a:off x="3200763" y="2814137"/>
            <a:ext cx="725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93934C-7503-4226-88F0-7C67F4D4FCF7}"/>
              </a:ext>
            </a:extLst>
          </p:cNvPr>
          <p:cNvSpPr txBox="1"/>
          <p:nvPr/>
        </p:nvSpPr>
        <p:spPr>
          <a:xfrm rot="10800000" flipV="1">
            <a:off x="3198997" y="2976300"/>
            <a:ext cx="50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3BD216-C37C-480F-B48A-F49A799C4470}"/>
              </a:ext>
            </a:extLst>
          </p:cNvPr>
          <p:cNvSpPr txBox="1"/>
          <p:nvPr/>
        </p:nvSpPr>
        <p:spPr>
          <a:xfrm rot="10800000" flipV="1">
            <a:off x="3189166" y="3315520"/>
            <a:ext cx="1102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 번호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D5067-40CD-48D3-8174-1C267CE9A328}"/>
              </a:ext>
            </a:extLst>
          </p:cNvPr>
          <p:cNvSpPr txBox="1"/>
          <p:nvPr/>
        </p:nvSpPr>
        <p:spPr>
          <a:xfrm rot="10800000" flipV="1">
            <a:off x="3184804" y="3522530"/>
            <a:ext cx="851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비상연락처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2B0130-147D-4731-883C-B176717C3D22}"/>
              </a:ext>
            </a:extLst>
          </p:cNvPr>
          <p:cNvSpPr txBox="1"/>
          <p:nvPr/>
        </p:nvSpPr>
        <p:spPr>
          <a:xfrm rot="10800000" flipV="1">
            <a:off x="3186058" y="3766637"/>
            <a:ext cx="670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6265C8-D024-4991-8106-4585522EF126}"/>
              </a:ext>
            </a:extLst>
          </p:cNvPr>
          <p:cNvSpPr txBox="1"/>
          <p:nvPr/>
        </p:nvSpPr>
        <p:spPr>
          <a:xfrm rot="10800000" flipV="1">
            <a:off x="3176057" y="3978682"/>
            <a:ext cx="50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1B34AE-77E3-4E67-974B-663DD6797105}"/>
              </a:ext>
            </a:extLst>
          </p:cNvPr>
          <p:cNvSpPr txBox="1"/>
          <p:nvPr/>
        </p:nvSpPr>
        <p:spPr>
          <a:xfrm rot="10800000" flipV="1">
            <a:off x="3172696" y="4197626"/>
            <a:ext cx="753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기술등급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00D2AB-ABF6-427F-9DF2-E6858BC8CBB5}"/>
              </a:ext>
            </a:extLst>
          </p:cNvPr>
          <p:cNvSpPr/>
          <p:nvPr/>
        </p:nvSpPr>
        <p:spPr>
          <a:xfrm rot="10800000" flipV="1">
            <a:off x="4049199" y="2856684"/>
            <a:ext cx="1091484" cy="147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638BCB-F78E-4CC5-83B5-CBB55471D4B8}"/>
              </a:ext>
            </a:extLst>
          </p:cNvPr>
          <p:cNvSpPr txBox="1"/>
          <p:nvPr/>
        </p:nvSpPr>
        <p:spPr>
          <a:xfrm rot="10800000" flipV="1">
            <a:off x="3186300" y="3128581"/>
            <a:ext cx="1137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06D45-9F85-4AF6-8100-0D1850905716}"/>
              </a:ext>
            </a:extLst>
          </p:cNvPr>
          <p:cNvSpPr/>
          <p:nvPr/>
        </p:nvSpPr>
        <p:spPr>
          <a:xfrm rot="10800000" flipV="1">
            <a:off x="4049199" y="3010472"/>
            <a:ext cx="1091484" cy="147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13A368E-FA30-48F0-B844-63EFFA3F38A6}"/>
              </a:ext>
            </a:extLst>
          </p:cNvPr>
          <p:cNvSpPr/>
          <p:nvPr/>
        </p:nvSpPr>
        <p:spPr>
          <a:xfrm rot="10800000" flipV="1">
            <a:off x="4192268" y="3186214"/>
            <a:ext cx="948415" cy="1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265B00-24AE-4E26-B953-96BFF64EDFBD}"/>
              </a:ext>
            </a:extLst>
          </p:cNvPr>
          <p:cNvSpPr/>
          <p:nvPr/>
        </p:nvSpPr>
        <p:spPr>
          <a:xfrm rot="10800000" flipV="1">
            <a:off x="4192268" y="3339190"/>
            <a:ext cx="948415" cy="1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F8199D-0C27-4956-BB25-D26F5025D93B}"/>
              </a:ext>
            </a:extLst>
          </p:cNvPr>
          <p:cNvSpPr/>
          <p:nvPr/>
        </p:nvSpPr>
        <p:spPr>
          <a:xfrm rot="10800000" flipV="1">
            <a:off x="4192268" y="3564456"/>
            <a:ext cx="948415" cy="1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8AFE4F5-E5E5-4553-9672-8EC8C83C0721}"/>
              </a:ext>
            </a:extLst>
          </p:cNvPr>
          <p:cNvSpPr/>
          <p:nvPr/>
        </p:nvSpPr>
        <p:spPr>
          <a:xfrm rot="10800000" flipV="1">
            <a:off x="4192268" y="3787045"/>
            <a:ext cx="948415" cy="1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495BF65-8AD2-410A-874A-BE13429C9EA4}"/>
              </a:ext>
            </a:extLst>
          </p:cNvPr>
          <p:cNvSpPr/>
          <p:nvPr/>
        </p:nvSpPr>
        <p:spPr>
          <a:xfrm rot="10800000" flipV="1">
            <a:off x="4192268" y="4002883"/>
            <a:ext cx="948415" cy="1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3290AED-D7AC-4DFE-AB6D-C688D42E7D53}"/>
              </a:ext>
            </a:extLst>
          </p:cNvPr>
          <p:cNvSpPr/>
          <p:nvPr/>
        </p:nvSpPr>
        <p:spPr>
          <a:xfrm rot="10800000" flipV="1">
            <a:off x="4192268" y="4225048"/>
            <a:ext cx="948415" cy="1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1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</a:t>
            </a:r>
            <a:r>
              <a:rPr lang="en-US" altLang="ko-KR" dirty="0"/>
              <a:t>/</a:t>
            </a:r>
            <a:r>
              <a:rPr lang="ko-KR" altLang="en-US" dirty="0"/>
              <a:t>개정 이력</a:t>
            </a:r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98452"/>
              </p:ext>
            </p:extLst>
          </p:nvPr>
        </p:nvGraphicFramePr>
        <p:xfrm>
          <a:off x="250827" y="928670"/>
          <a:ext cx="8642348" cy="5264640"/>
        </p:xfrm>
        <a:graphic>
          <a:graphicData uri="http://schemas.openxmlformats.org/drawingml/2006/table">
            <a:tbl>
              <a:tblPr/>
              <a:tblGrid>
                <a:gridCol w="606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2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변경일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cs typeface="Times New Roman" pitchFamily="18" charset="0"/>
                        </a:rPr>
                        <a:t>변경 내용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  <a:cs typeface="Times New Roman" pitchFamily="18" charset="0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2021.01.20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최초 작성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이대훈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42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250825" y="908050"/>
            <a:ext cx="8642350" cy="5617294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altLang="ko-KR" sz="1400" dirty="0"/>
              <a:t>FL01		</a:t>
            </a:r>
            <a:r>
              <a:rPr lang="ko-KR" altLang="en-US" sz="1400" dirty="0"/>
              <a:t>로그인</a:t>
            </a:r>
            <a:endParaRPr lang="en-US" altLang="ko-KR" sz="1400" dirty="0"/>
          </a:p>
          <a:p>
            <a:pPr>
              <a:buAutoNum type="arabicPeriod"/>
            </a:pPr>
            <a:r>
              <a:rPr lang="en-US" altLang="ko-KR" sz="1400" dirty="0"/>
              <a:t>FL02		</a:t>
            </a:r>
            <a:r>
              <a:rPr lang="ko-KR" altLang="en-US" sz="1400" dirty="0"/>
              <a:t>로그인 </a:t>
            </a:r>
            <a:r>
              <a:rPr lang="en-US" altLang="ko-KR" sz="1400" dirty="0"/>
              <a:t>&gt; </a:t>
            </a:r>
            <a:r>
              <a:rPr lang="ko-KR" altLang="en-US" sz="1400" dirty="0"/>
              <a:t>회원가입</a:t>
            </a:r>
            <a:endParaRPr lang="en-US" altLang="ko-KR" sz="1400" dirty="0"/>
          </a:p>
          <a:p>
            <a:pPr>
              <a:buAutoNum type="arabicPeriod"/>
            </a:pPr>
            <a:r>
              <a:rPr lang="en-US" altLang="ko-KR" sz="1400" dirty="0"/>
              <a:t>FL03		</a:t>
            </a:r>
            <a:r>
              <a:rPr lang="ko-KR" altLang="en-US" sz="1400" dirty="0"/>
              <a:t>비밀번호 찾기</a:t>
            </a:r>
            <a:endParaRPr lang="en-US" altLang="ko-KR" sz="1400" dirty="0"/>
          </a:p>
          <a:p>
            <a:pPr>
              <a:buAutoNum type="arabicPeriod"/>
            </a:pPr>
            <a:r>
              <a:rPr lang="en-US" altLang="ko-KR" sz="1400" dirty="0"/>
              <a:t>FL04		</a:t>
            </a:r>
            <a:r>
              <a:rPr lang="ko-KR" altLang="en-US" sz="1400" dirty="0"/>
              <a:t>홈 화면</a:t>
            </a:r>
            <a:endParaRPr lang="en-US" altLang="ko-KR" sz="1400" dirty="0"/>
          </a:p>
          <a:p>
            <a:pPr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FL05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 화면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FL06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등록 화면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FL07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수정 화면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FL08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 화면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AutoNum type="arabicPeriod"/>
            </a:pPr>
            <a:r>
              <a:rPr lang="en-US" altLang="ko-KR" sz="1400" dirty="0"/>
              <a:t>FL09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등록된 직원 화면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AutoNum type="arabicPeriod"/>
            </a:pPr>
            <a:r>
              <a:rPr lang="en-US" altLang="ko-KR" sz="1400" dirty="0"/>
              <a:t>FL10		</a:t>
            </a:r>
            <a:r>
              <a:rPr lang="ko-KR" altLang="en-US" sz="1400" dirty="0"/>
              <a:t>조회한 직원 </a:t>
            </a:r>
            <a:r>
              <a:rPr lang="ko-KR" altLang="en-US" sz="1400"/>
              <a:t>정보 화면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3942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CE92F31-2D63-4DB8-8770-87835B24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94" y="2475250"/>
            <a:ext cx="5762537" cy="2725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057" y="1310570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/>
              <a:t>	</a:t>
            </a:r>
            <a:r>
              <a:rPr lang="ko-KR" altLang="en-US" sz="1000" dirty="0"/>
              <a:t>이메일 입력</a:t>
            </a:r>
            <a:endParaRPr lang="en-US" altLang="ko-KR" sz="1000" dirty="0"/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/>
              <a:t>로그인에 필요한 이메일을 입력한다</a:t>
            </a:r>
            <a:r>
              <a:rPr lang="en-US" altLang="ko-KR" sz="1000" dirty="0"/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/>
              <a:t>     </a:t>
            </a:r>
            <a:r>
              <a:rPr lang="ko-KR" altLang="en-US" sz="1000" dirty="0"/>
              <a:t>비밀번호 입력한다</a:t>
            </a:r>
            <a:r>
              <a:rPr lang="en-US" altLang="ko-KR" sz="1000" dirty="0"/>
              <a:t>.</a:t>
            </a: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/>
              <a:t>로그인에 필요한 비밀번호를 입력한다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비밀번호 유지</a:t>
            </a:r>
            <a:endParaRPr lang="en-US" altLang="ko-KR" sz="1000" dirty="0"/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/>
              <a:t>비밀번호를 다시 입력하지 않게 유지한다</a:t>
            </a:r>
            <a:r>
              <a:rPr lang="en-US" altLang="ko-KR" sz="1000" dirty="0"/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비밀번호 찾기 버튼</a:t>
            </a:r>
            <a:endParaRPr lang="en-US" altLang="ko-KR" sz="1000" dirty="0"/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/>
              <a:t>비밀번호 찾기 팝업화면을 띄운다</a:t>
            </a:r>
            <a:br>
              <a:rPr lang="en-US" altLang="ko-KR" sz="1000" dirty="0"/>
            </a:br>
            <a:r>
              <a:rPr lang="ko-KR" altLang="en-US" sz="1000" dirty="0"/>
              <a:t>로그인 버튼</a:t>
            </a:r>
            <a:endParaRPr lang="en-US" altLang="ko-KR" sz="1000" dirty="0"/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/>
              <a:t>로그인에 필요한 이메일과 비밀번호를 </a:t>
            </a:r>
            <a:endParaRPr lang="en-US" altLang="ko-KR" sz="1000" dirty="0"/>
          </a:p>
          <a:p>
            <a:pPr latinLnBrk="0">
              <a:lnSpc>
                <a:spcPct val="12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입력 후 로그인 버튼을 누르면 </a:t>
            </a:r>
            <a:endParaRPr lang="en-US" altLang="ko-KR" sz="1000" dirty="0"/>
          </a:p>
          <a:p>
            <a:pPr latinLnBrk="0">
              <a:lnSpc>
                <a:spcPct val="12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홈 화면으로 이동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en-US" altLang="ko-KR" sz="1000" dirty="0"/>
              <a:t>    </a:t>
            </a:r>
            <a:r>
              <a:rPr lang="ko-KR" altLang="en-US" sz="1000" dirty="0"/>
              <a:t>회원가입 버튼</a:t>
            </a:r>
            <a:endParaRPr lang="en-US" altLang="ko-KR" sz="1000" dirty="0"/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/>
              <a:t>회원가입 화면으로 이동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31462" y="173110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20192" y="209376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</a:p>
        </p:txBody>
      </p:sp>
      <p:sp>
        <p:nvSpPr>
          <p:cNvPr id="30" name="타원 29"/>
          <p:cNvSpPr/>
          <p:nvPr/>
        </p:nvSpPr>
        <p:spPr>
          <a:xfrm>
            <a:off x="6120192" y="2446601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00FAA-41AD-42FF-972F-46329EB25428}"/>
              </a:ext>
            </a:extLst>
          </p:cNvPr>
          <p:cNvSpPr txBox="1"/>
          <p:nvPr/>
        </p:nvSpPr>
        <p:spPr>
          <a:xfrm>
            <a:off x="1115616" y="4766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/>
              <a:t>FL01</a:t>
            </a:r>
          </a:p>
          <a:p>
            <a:pPr latinLnBrk="0"/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1CA476-DA45-4191-BD16-0BDC79DD7C54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/>
              <a:t>로그인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D9B06C-7EC3-4ABD-8719-0F3E5F8A5F15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/>
              <a:t>이대훈</a:t>
            </a:r>
            <a:r>
              <a:rPr lang="en-US" altLang="ko-KR" sz="1000" dirty="0"/>
              <a:t>,</a:t>
            </a:r>
            <a:r>
              <a:rPr lang="ko-KR" altLang="en-US" sz="1000" dirty="0"/>
              <a:t>박주성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3F273F-AC07-4A7F-BC6D-6A0D385E64B8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/>
              <a:t>2021-01-19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77AE0A-0336-4DB1-9F03-3781099F13CB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/>
              <a:t>프로젝트 매니저 로그인 화면을 보여준다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DAD48DB-7202-4FAD-A9A5-586C38477A27}"/>
              </a:ext>
            </a:extLst>
          </p:cNvPr>
          <p:cNvSpPr/>
          <p:nvPr/>
        </p:nvSpPr>
        <p:spPr>
          <a:xfrm>
            <a:off x="2160750" y="321297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8676E73-6716-4154-B930-82AC81BFA09A}"/>
              </a:ext>
            </a:extLst>
          </p:cNvPr>
          <p:cNvSpPr/>
          <p:nvPr/>
        </p:nvSpPr>
        <p:spPr>
          <a:xfrm>
            <a:off x="2147511" y="358149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049549-CD51-41D4-97B8-B72ABFC87188}"/>
              </a:ext>
            </a:extLst>
          </p:cNvPr>
          <p:cNvSpPr/>
          <p:nvPr/>
        </p:nvSpPr>
        <p:spPr>
          <a:xfrm>
            <a:off x="2974023" y="379195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C04413-8175-48DF-8714-FD4904F46448}"/>
              </a:ext>
            </a:extLst>
          </p:cNvPr>
          <p:cNvSpPr/>
          <p:nvPr/>
        </p:nvSpPr>
        <p:spPr>
          <a:xfrm>
            <a:off x="2156858" y="399816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9AD756D-8A32-40BA-A705-CFAF5E47566D}"/>
              </a:ext>
            </a:extLst>
          </p:cNvPr>
          <p:cNvSpPr/>
          <p:nvPr/>
        </p:nvSpPr>
        <p:spPr>
          <a:xfrm>
            <a:off x="3424792" y="4004624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A750422-0E91-4184-A503-60F195C74FA4}"/>
              </a:ext>
            </a:extLst>
          </p:cNvPr>
          <p:cNvSpPr/>
          <p:nvPr/>
        </p:nvSpPr>
        <p:spPr>
          <a:xfrm>
            <a:off x="2627784" y="429309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0D9FBB8-7A43-4653-8377-1F0D0E851A92}"/>
              </a:ext>
            </a:extLst>
          </p:cNvPr>
          <p:cNvSpPr/>
          <p:nvPr/>
        </p:nvSpPr>
        <p:spPr>
          <a:xfrm>
            <a:off x="6131462" y="2828361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D34DAF6-CB4D-403C-8E2E-C3364BD34DA1}"/>
              </a:ext>
            </a:extLst>
          </p:cNvPr>
          <p:cNvSpPr/>
          <p:nvPr/>
        </p:nvSpPr>
        <p:spPr>
          <a:xfrm>
            <a:off x="6131462" y="356133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242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7667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FL02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10571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이미지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이미지로 프로필 이미지를 변경한다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YYMM000 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입력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이름 입력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유효성 검사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형식에 맞는지 검사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유효성 검사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최대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재입력 검사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첫번쨰 비밀번호와 같은 지 검사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 번호 입력한다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비상전화 번호 입력한다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ㅇ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입사일 입력한다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직위 입력한다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기술등급을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 로그인이 되며 홈화면으로 이동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31462" y="1901988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33359" y="210909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8" name="타원 17"/>
          <p:cNvSpPr/>
          <p:nvPr/>
        </p:nvSpPr>
        <p:spPr>
          <a:xfrm>
            <a:off x="6147504" y="335953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4A142-3473-4193-B2B6-19AF5F807E18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41066-E8B9-42D7-AF30-706C8558837A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이대훈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박주성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2B54-A869-49E2-91EA-40826836509F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2021-01-19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8E13-41E9-4B3B-81F0-B8003CF59376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화면가입을 위한 화면을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14DEDB-CC75-4591-BC49-10087DFA1888}"/>
              </a:ext>
            </a:extLst>
          </p:cNvPr>
          <p:cNvSpPr/>
          <p:nvPr/>
        </p:nvSpPr>
        <p:spPr>
          <a:xfrm>
            <a:off x="395537" y="1608619"/>
            <a:ext cx="5328592" cy="451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223B4-599D-4789-B58A-E441F23C6157}"/>
              </a:ext>
            </a:extLst>
          </p:cNvPr>
          <p:cNvSpPr txBox="1"/>
          <p:nvPr/>
        </p:nvSpPr>
        <p:spPr>
          <a:xfrm>
            <a:off x="1082987" y="280864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BCCBB-EA94-4141-9DD5-D8FCF9E5DD41}"/>
              </a:ext>
            </a:extLst>
          </p:cNvPr>
          <p:cNvSpPr txBox="1"/>
          <p:nvPr/>
        </p:nvSpPr>
        <p:spPr>
          <a:xfrm>
            <a:off x="1085854" y="30983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4E187-5FAD-43ED-94FD-BD08A310FF56}"/>
              </a:ext>
            </a:extLst>
          </p:cNvPr>
          <p:cNvSpPr txBox="1"/>
          <p:nvPr/>
        </p:nvSpPr>
        <p:spPr>
          <a:xfrm>
            <a:off x="1082987" y="3623338"/>
            <a:ext cx="107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B4476-D3BE-4071-AAF1-2C1E55083482}"/>
              </a:ext>
            </a:extLst>
          </p:cNvPr>
          <p:cNvSpPr txBox="1"/>
          <p:nvPr/>
        </p:nvSpPr>
        <p:spPr>
          <a:xfrm>
            <a:off x="1093875" y="4138749"/>
            <a:ext cx="1015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 번호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007A0F-6C2E-4315-ACEE-A9476B5A7CBF}"/>
              </a:ext>
            </a:extLst>
          </p:cNvPr>
          <p:cNvSpPr txBox="1"/>
          <p:nvPr/>
        </p:nvSpPr>
        <p:spPr>
          <a:xfrm>
            <a:off x="1101061" y="4429201"/>
            <a:ext cx="871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비상연락처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F88724-263A-4578-93BC-7DE8D1295EF4}"/>
              </a:ext>
            </a:extLst>
          </p:cNvPr>
          <p:cNvSpPr txBox="1"/>
          <p:nvPr/>
        </p:nvSpPr>
        <p:spPr>
          <a:xfrm>
            <a:off x="1085527" y="470929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입사일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078C0E-B7F9-4A82-BD4C-835B512E99D3}"/>
              </a:ext>
            </a:extLst>
          </p:cNvPr>
          <p:cNvSpPr txBox="1"/>
          <p:nvPr/>
        </p:nvSpPr>
        <p:spPr>
          <a:xfrm>
            <a:off x="1101061" y="500706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783063-BAB4-40F2-9B2D-24A141723530}"/>
              </a:ext>
            </a:extLst>
          </p:cNvPr>
          <p:cNvSpPr txBox="1"/>
          <p:nvPr/>
        </p:nvSpPr>
        <p:spPr>
          <a:xfrm>
            <a:off x="1085527" y="530747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기술등급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2D69E1-1DEF-49D7-952C-643C4F6E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76" y="2060430"/>
            <a:ext cx="619653" cy="652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041608-BED2-4573-8182-FB448B41DD11}"/>
              </a:ext>
            </a:extLst>
          </p:cNvPr>
          <p:cNvSpPr txBox="1"/>
          <p:nvPr/>
        </p:nvSpPr>
        <p:spPr>
          <a:xfrm>
            <a:off x="2502278" y="1702983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F105F7-E349-4B4C-A12F-A8A2184FCA25}"/>
              </a:ext>
            </a:extLst>
          </p:cNvPr>
          <p:cNvSpPr/>
          <p:nvPr/>
        </p:nvSpPr>
        <p:spPr>
          <a:xfrm>
            <a:off x="2098285" y="2808641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A1B49C-10B4-4E3A-AE3D-DC43646D830A}"/>
              </a:ext>
            </a:extLst>
          </p:cNvPr>
          <p:cNvSpPr/>
          <p:nvPr/>
        </p:nvSpPr>
        <p:spPr>
          <a:xfrm>
            <a:off x="2098285" y="3127944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D70E56-E3D1-4282-B14F-105B1AADF18E}"/>
              </a:ext>
            </a:extLst>
          </p:cNvPr>
          <p:cNvSpPr/>
          <p:nvPr/>
        </p:nvSpPr>
        <p:spPr>
          <a:xfrm>
            <a:off x="2098285" y="3624374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D5A4F0-3210-457D-875D-7523ACC2B05B}"/>
              </a:ext>
            </a:extLst>
          </p:cNvPr>
          <p:cNvSpPr/>
          <p:nvPr/>
        </p:nvSpPr>
        <p:spPr>
          <a:xfrm>
            <a:off x="2101405" y="4165791"/>
            <a:ext cx="2080465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F8CDB5-8E1A-4F59-A118-5A5AB76E8055}"/>
              </a:ext>
            </a:extLst>
          </p:cNvPr>
          <p:cNvSpPr/>
          <p:nvPr/>
        </p:nvSpPr>
        <p:spPr>
          <a:xfrm>
            <a:off x="2101406" y="4443626"/>
            <a:ext cx="2080464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81FFA8-3316-48C9-8D68-F84952B2C254}"/>
              </a:ext>
            </a:extLst>
          </p:cNvPr>
          <p:cNvSpPr/>
          <p:nvPr/>
        </p:nvSpPr>
        <p:spPr>
          <a:xfrm>
            <a:off x="2099827" y="4742311"/>
            <a:ext cx="2080464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200B0F2-789B-42A0-BF78-6E9B360CEE59}"/>
              </a:ext>
            </a:extLst>
          </p:cNvPr>
          <p:cNvSpPr/>
          <p:nvPr/>
        </p:nvSpPr>
        <p:spPr>
          <a:xfrm>
            <a:off x="2099827" y="5032250"/>
            <a:ext cx="2080464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3DD804-A8F4-4C58-945F-1B3E6EA8F528}"/>
              </a:ext>
            </a:extLst>
          </p:cNvPr>
          <p:cNvSpPr/>
          <p:nvPr/>
        </p:nvSpPr>
        <p:spPr>
          <a:xfrm>
            <a:off x="2099827" y="5319857"/>
            <a:ext cx="2080464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B865A-E973-45BB-A8B5-386C0E853901}"/>
              </a:ext>
            </a:extLst>
          </p:cNvPr>
          <p:cNvSpPr txBox="1"/>
          <p:nvPr/>
        </p:nvSpPr>
        <p:spPr>
          <a:xfrm>
            <a:off x="2687234" y="5640540"/>
            <a:ext cx="648072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20D238-B53D-46BB-A201-44E90676CEB8}"/>
              </a:ext>
            </a:extLst>
          </p:cNvPr>
          <p:cNvSpPr txBox="1"/>
          <p:nvPr/>
        </p:nvSpPr>
        <p:spPr>
          <a:xfrm>
            <a:off x="1082987" y="3358256"/>
            <a:ext cx="107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E38F46-736D-4168-8A23-3625ACAD41CF}"/>
              </a:ext>
            </a:extLst>
          </p:cNvPr>
          <p:cNvSpPr/>
          <p:nvPr/>
        </p:nvSpPr>
        <p:spPr>
          <a:xfrm>
            <a:off x="2098285" y="3375334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6C50CB-1C23-4D65-BD57-9B5BD607AE97}"/>
              </a:ext>
            </a:extLst>
          </p:cNvPr>
          <p:cNvSpPr txBox="1"/>
          <p:nvPr/>
        </p:nvSpPr>
        <p:spPr>
          <a:xfrm>
            <a:off x="1076254" y="3866171"/>
            <a:ext cx="1015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F6D7B5-B714-422C-BF62-20C21E41CBC6}"/>
              </a:ext>
            </a:extLst>
          </p:cNvPr>
          <p:cNvSpPr/>
          <p:nvPr/>
        </p:nvSpPr>
        <p:spPr>
          <a:xfrm>
            <a:off x="2099826" y="3893213"/>
            <a:ext cx="2080465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3646068-0106-4E61-A19E-8143ADBE2A73}"/>
              </a:ext>
            </a:extLst>
          </p:cNvPr>
          <p:cNvSpPr/>
          <p:nvPr/>
        </p:nvSpPr>
        <p:spPr>
          <a:xfrm>
            <a:off x="3402398" y="246738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9B5017E-7C79-484C-BDE4-DCAAD8589921}"/>
              </a:ext>
            </a:extLst>
          </p:cNvPr>
          <p:cNvSpPr/>
          <p:nvPr/>
        </p:nvSpPr>
        <p:spPr>
          <a:xfrm>
            <a:off x="4207007" y="281656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2EE160-37C7-41D1-A683-FAA3C96F9CA6}"/>
              </a:ext>
            </a:extLst>
          </p:cNvPr>
          <p:cNvSpPr/>
          <p:nvPr/>
        </p:nvSpPr>
        <p:spPr>
          <a:xfrm>
            <a:off x="4207007" y="314378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DF2A246-FC49-4368-9BE0-A08D5C655F37}"/>
              </a:ext>
            </a:extLst>
          </p:cNvPr>
          <p:cNvSpPr/>
          <p:nvPr/>
        </p:nvSpPr>
        <p:spPr>
          <a:xfrm>
            <a:off x="4207007" y="3397094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F49A5A0-0FDD-422B-AFA7-DE1651643BEB}"/>
              </a:ext>
            </a:extLst>
          </p:cNvPr>
          <p:cNvSpPr/>
          <p:nvPr/>
        </p:nvSpPr>
        <p:spPr>
          <a:xfrm>
            <a:off x="6147504" y="2651641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6D1EDEF-8BA1-4883-9325-9516CC6BCD24}"/>
              </a:ext>
            </a:extLst>
          </p:cNvPr>
          <p:cNvSpPr/>
          <p:nvPr/>
        </p:nvSpPr>
        <p:spPr>
          <a:xfrm>
            <a:off x="6147504" y="299656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C813CE6-C4EA-4B66-BACD-027CFF7195B3}"/>
              </a:ext>
            </a:extLst>
          </p:cNvPr>
          <p:cNvSpPr/>
          <p:nvPr/>
        </p:nvSpPr>
        <p:spPr>
          <a:xfrm>
            <a:off x="4207007" y="3623338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E9D7D4A-F13B-4DB1-9FDF-47D27B06A3AB}"/>
              </a:ext>
            </a:extLst>
          </p:cNvPr>
          <p:cNvSpPr/>
          <p:nvPr/>
        </p:nvSpPr>
        <p:spPr>
          <a:xfrm>
            <a:off x="6147504" y="230672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CDBF03A-583B-4FA1-91F0-902F36EBD915}"/>
              </a:ext>
            </a:extLst>
          </p:cNvPr>
          <p:cNvSpPr/>
          <p:nvPr/>
        </p:nvSpPr>
        <p:spPr>
          <a:xfrm>
            <a:off x="4216315" y="388663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4352CA3-249B-4444-A4A9-E5FD42765B2A}"/>
              </a:ext>
            </a:extLst>
          </p:cNvPr>
          <p:cNvSpPr/>
          <p:nvPr/>
        </p:nvSpPr>
        <p:spPr>
          <a:xfrm>
            <a:off x="4216315" y="4173968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7EF0B2-3522-43DE-A295-427462701768}"/>
              </a:ext>
            </a:extLst>
          </p:cNvPr>
          <p:cNvSpPr/>
          <p:nvPr/>
        </p:nvSpPr>
        <p:spPr>
          <a:xfrm>
            <a:off x="6147504" y="355842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BB0DF59-0647-448C-8ED3-882C547D3CAC}"/>
              </a:ext>
            </a:extLst>
          </p:cNvPr>
          <p:cNvSpPr/>
          <p:nvPr/>
        </p:nvSpPr>
        <p:spPr>
          <a:xfrm>
            <a:off x="4216315" y="4440345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0AFAA7D-DCDA-461D-8D6A-91A86EF65672}"/>
              </a:ext>
            </a:extLst>
          </p:cNvPr>
          <p:cNvSpPr/>
          <p:nvPr/>
        </p:nvSpPr>
        <p:spPr>
          <a:xfrm>
            <a:off x="4222059" y="4744474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890EAED-1337-40C3-932A-CF12FBE9721A}"/>
              </a:ext>
            </a:extLst>
          </p:cNvPr>
          <p:cNvSpPr/>
          <p:nvPr/>
        </p:nvSpPr>
        <p:spPr>
          <a:xfrm>
            <a:off x="4216315" y="503180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04B3E5-CD5A-432B-A3C5-D6E136EBD25B}"/>
              </a:ext>
            </a:extLst>
          </p:cNvPr>
          <p:cNvSpPr/>
          <p:nvPr/>
        </p:nvSpPr>
        <p:spPr>
          <a:xfrm>
            <a:off x="4216315" y="5340585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62D763D-5FFF-4E21-BB23-3ED4F142DC2C}"/>
              </a:ext>
            </a:extLst>
          </p:cNvPr>
          <p:cNvSpPr/>
          <p:nvPr/>
        </p:nvSpPr>
        <p:spPr>
          <a:xfrm>
            <a:off x="6147504" y="3755205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906098E-2CBE-433D-9D31-70F7D3ED6E1F}"/>
              </a:ext>
            </a:extLst>
          </p:cNvPr>
          <p:cNvSpPr/>
          <p:nvPr/>
        </p:nvSpPr>
        <p:spPr>
          <a:xfrm>
            <a:off x="6132734" y="410121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B513D85-2B98-4A73-8341-22753F35B080}"/>
              </a:ext>
            </a:extLst>
          </p:cNvPr>
          <p:cNvSpPr/>
          <p:nvPr/>
        </p:nvSpPr>
        <p:spPr>
          <a:xfrm>
            <a:off x="6127487" y="446418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DB97BFC-019A-406F-A790-E0F0E45AF3F2}"/>
              </a:ext>
            </a:extLst>
          </p:cNvPr>
          <p:cNvSpPr/>
          <p:nvPr/>
        </p:nvSpPr>
        <p:spPr>
          <a:xfrm>
            <a:off x="3419892" y="563959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B2D0719-A984-4D65-A74D-6B4D1BA1F77E}"/>
              </a:ext>
            </a:extLst>
          </p:cNvPr>
          <p:cNvSpPr/>
          <p:nvPr/>
        </p:nvSpPr>
        <p:spPr>
          <a:xfrm>
            <a:off x="6124356" y="4663118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9242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7667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FL03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10571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유효검사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형식에 맞는지 검사를 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로그인으로 되돌아가기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화면으로 되돌아간다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재설정 버튼을 누르면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재설정 페이지 링크를 이메일로 전송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회원가입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페이지로 이동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20192" y="1900238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20192" y="246445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8" name="타원 17"/>
          <p:cNvSpPr/>
          <p:nvPr/>
        </p:nvSpPr>
        <p:spPr>
          <a:xfrm>
            <a:off x="6120192" y="317504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4A142-3473-4193-B2B6-19AF5F807E18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41066-E8B9-42D7-AF30-706C8558837A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이대훈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박주성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2B54-A869-49E2-91EA-40826836509F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2021-01-19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8E13-41E9-4B3B-81F0-B8003CF59376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 화면을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108075-9A39-4AB1-9C72-B967A531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2279904"/>
            <a:ext cx="5577831" cy="2805280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CCD65ED8-8A98-4FD1-9667-C85FF0D27584}"/>
              </a:ext>
            </a:extLst>
          </p:cNvPr>
          <p:cNvSpPr/>
          <p:nvPr/>
        </p:nvSpPr>
        <p:spPr>
          <a:xfrm>
            <a:off x="2111626" y="333097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5A4B96-E96D-48D5-9C3C-C3FEB9C180D6}"/>
              </a:ext>
            </a:extLst>
          </p:cNvPr>
          <p:cNvSpPr/>
          <p:nvPr/>
        </p:nvSpPr>
        <p:spPr>
          <a:xfrm>
            <a:off x="2111626" y="365785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300F73D-B745-4D04-944D-EF333A1716CE}"/>
              </a:ext>
            </a:extLst>
          </p:cNvPr>
          <p:cNvSpPr/>
          <p:nvPr/>
        </p:nvSpPr>
        <p:spPr>
          <a:xfrm>
            <a:off x="3311185" y="3632875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C0C089-0392-4204-A03D-EA8777356502}"/>
              </a:ext>
            </a:extLst>
          </p:cNvPr>
          <p:cNvSpPr/>
          <p:nvPr/>
        </p:nvSpPr>
        <p:spPr>
          <a:xfrm>
            <a:off x="2659687" y="394142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8916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7667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FL04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10571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로그아웃을 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 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 관리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 관리 화면으로 이동한다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최근에 진행중인 프로젝트명을 조회한다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최근에 진행중인 프로젝트의 기간을 조회한다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최근에 진행중인 프로젝트의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조회한다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최근에 진행중인 프로젝트의 투입인원 리스트를 조회한다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31462" y="191938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31462" y="227971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8" name="타원 17"/>
          <p:cNvSpPr/>
          <p:nvPr/>
        </p:nvSpPr>
        <p:spPr>
          <a:xfrm>
            <a:off x="6111538" y="283116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4A142-3473-4193-B2B6-19AF5F807E18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41066-E8B9-42D7-AF30-706C8558837A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이대훈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박주성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2B54-A869-49E2-91EA-40826836509F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2021-01-19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8E13-41E9-4B3B-81F0-B8003CF59376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화면을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E2A789-102A-4596-BBEB-9B6E246F5DB0}"/>
              </a:ext>
            </a:extLst>
          </p:cNvPr>
          <p:cNvSpPr/>
          <p:nvPr/>
        </p:nvSpPr>
        <p:spPr>
          <a:xfrm>
            <a:off x="539552" y="1608619"/>
            <a:ext cx="5328592" cy="451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B96ADEA-B18B-442A-B91A-2F1A27E9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700208"/>
            <a:ext cx="164450" cy="215293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48FFDD88-A43A-451A-853D-0B76BBDFF379}"/>
              </a:ext>
            </a:extLst>
          </p:cNvPr>
          <p:cNvSpPr/>
          <p:nvPr/>
        </p:nvSpPr>
        <p:spPr>
          <a:xfrm>
            <a:off x="5446333" y="171805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ACA86F-1A80-49AA-9967-0BA188AA945A}"/>
              </a:ext>
            </a:extLst>
          </p:cNvPr>
          <p:cNvSpPr/>
          <p:nvPr/>
        </p:nvSpPr>
        <p:spPr>
          <a:xfrm>
            <a:off x="1913573" y="2510982"/>
            <a:ext cx="3718649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901C77-E5A6-4E2C-ACA6-457A5E17A6EE}"/>
              </a:ext>
            </a:extLst>
          </p:cNvPr>
          <p:cNvSpPr/>
          <p:nvPr/>
        </p:nvSpPr>
        <p:spPr>
          <a:xfrm>
            <a:off x="659831" y="2510982"/>
            <a:ext cx="1151801" cy="30963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5FA09F-4D58-4BBA-9F1E-3BC69EFE45A0}"/>
              </a:ext>
            </a:extLst>
          </p:cNvPr>
          <p:cNvSpPr/>
          <p:nvPr/>
        </p:nvSpPr>
        <p:spPr>
          <a:xfrm>
            <a:off x="723491" y="2759958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8A73E3-57E3-4216-A5F3-7DA5AA8951CC}"/>
              </a:ext>
            </a:extLst>
          </p:cNvPr>
          <p:cNvSpPr/>
          <p:nvPr/>
        </p:nvSpPr>
        <p:spPr>
          <a:xfrm>
            <a:off x="723491" y="3246991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 관리</a:t>
            </a:r>
            <a:endParaRPr lang="ko-KR" altLang="en-US" sz="1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DA2084-27E8-4ADB-8718-14B017AF3F99}"/>
              </a:ext>
            </a:extLst>
          </p:cNvPr>
          <p:cNvSpPr/>
          <p:nvPr/>
        </p:nvSpPr>
        <p:spPr>
          <a:xfrm>
            <a:off x="1771912" y="2804931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3E2C67-2329-4607-9B62-6CF21559B945}"/>
              </a:ext>
            </a:extLst>
          </p:cNvPr>
          <p:cNvSpPr/>
          <p:nvPr/>
        </p:nvSpPr>
        <p:spPr>
          <a:xfrm>
            <a:off x="2069218" y="2777583"/>
            <a:ext cx="1998726" cy="3571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최근 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프로젝트명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A172CB-6303-46C9-9352-BCAB3850BA61}"/>
              </a:ext>
            </a:extLst>
          </p:cNvPr>
          <p:cNvSpPr/>
          <p:nvPr/>
        </p:nvSpPr>
        <p:spPr>
          <a:xfrm>
            <a:off x="2069218" y="3251727"/>
            <a:ext cx="1998726" cy="3571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3FF220-861B-4FD5-94B0-3A37B2384B75}"/>
              </a:ext>
            </a:extLst>
          </p:cNvPr>
          <p:cNvSpPr/>
          <p:nvPr/>
        </p:nvSpPr>
        <p:spPr>
          <a:xfrm>
            <a:off x="2069218" y="4164876"/>
            <a:ext cx="1998726" cy="12594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투입인원 리스트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3AB6C5-2813-4D93-909D-B30941CADCC6}"/>
              </a:ext>
            </a:extLst>
          </p:cNvPr>
          <p:cNvSpPr/>
          <p:nvPr/>
        </p:nvSpPr>
        <p:spPr>
          <a:xfrm>
            <a:off x="2069218" y="3687461"/>
            <a:ext cx="1998726" cy="3571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F0841EB-B15F-451F-B0B4-D390D5A2A8F1}"/>
              </a:ext>
            </a:extLst>
          </p:cNvPr>
          <p:cNvSpPr/>
          <p:nvPr/>
        </p:nvSpPr>
        <p:spPr>
          <a:xfrm>
            <a:off x="1771912" y="3291964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17425AE-F596-437B-B121-5641C7158727}"/>
              </a:ext>
            </a:extLst>
          </p:cNvPr>
          <p:cNvSpPr/>
          <p:nvPr/>
        </p:nvSpPr>
        <p:spPr>
          <a:xfrm>
            <a:off x="4133589" y="2849904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6BA96DA-9B75-4201-864B-EC62A811B5A4}"/>
              </a:ext>
            </a:extLst>
          </p:cNvPr>
          <p:cNvSpPr/>
          <p:nvPr/>
        </p:nvSpPr>
        <p:spPr>
          <a:xfrm>
            <a:off x="4133589" y="332982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75BCB8C-1277-470C-89FE-2D9891F3B835}"/>
              </a:ext>
            </a:extLst>
          </p:cNvPr>
          <p:cNvSpPr/>
          <p:nvPr/>
        </p:nvSpPr>
        <p:spPr>
          <a:xfrm>
            <a:off x="4133589" y="376786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08E35BA-AA03-49CD-87D1-CD6110A59FA9}"/>
              </a:ext>
            </a:extLst>
          </p:cNvPr>
          <p:cNvSpPr/>
          <p:nvPr/>
        </p:nvSpPr>
        <p:spPr>
          <a:xfrm>
            <a:off x="4133589" y="4183615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959F8EE-0E12-42F8-922E-4579679BC304}"/>
              </a:ext>
            </a:extLst>
          </p:cNvPr>
          <p:cNvSpPr/>
          <p:nvPr/>
        </p:nvSpPr>
        <p:spPr>
          <a:xfrm>
            <a:off x="6112802" y="316586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F229EF-9769-4154-AC0A-6BDDE20AC4D8}"/>
              </a:ext>
            </a:extLst>
          </p:cNvPr>
          <p:cNvSpPr/>
          <p:nvPr/>
        </p:nvSpPr>
        <p:spPr>
          <a:xfrm>
            <a:off x="6128844" y="355046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598E427-651E-4607-AD15-475E76CFE248}"/>
              </a:ext>
            </a:extLst>
          </p:cNvPr>
          <p:cNvSpPr/>
          <p:nvPr/>
        </p:nvSpPr>
        <p:spPr>
          <a:xfrm>
            <a:off x="6128844" y="391080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619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7667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FL05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10571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진행중인 프로젝트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진행중인 프로젝트들이 조회된다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등록화면으로 이동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등록화면으로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수정화면으로 이동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수정화면으로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삭제화면으로 이동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삭제화면으로 이동한다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20192" y="1900238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4A142-3473-4193-B2B6-19AF5F807E18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41066-E8B9-42D7-AF30-706C8558837A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이대훈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박주성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2B54-A869-49E2-91EA-40826836509F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2021-01-19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8E13-41E9-4B3B-81F0-B8003CF59376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관리를 위한 화면을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9D49-18CB-4DD9-860B-B0BD0625294B}"/>
              </a:ext>
            </a:extLst>
          </p:cNvPr>
          <p:cNvSpPr/>
          <p:nvPr/>
        </p:nvSpPr>
        <p:spPr>
          <a:xfrm>
            <a:off x="539552" y="1608619"/>
            <a:ext cx="5328592" cy="451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8413D28-CADD-4371-856F-D8A7A2E3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95" y="1758807"/>
            <a:ext cx="164450" cy="21529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0679A5-0ADB-4453-A41E-000C254DF218}"/>
              </a:ext>
            </a:extLst>
          </p:cNvPr>
          <p:cNvSpPr/>
          <p:nvPr/>
        </p:nvSpPr>
        <p:spPr>
          <a:xfrm>
            <a:off x="1913573" y="2510982"/>
            <a:ext cx="3718649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3359B9C-9B98-4439-A772-81DE4120F22C}"/>
              </a:ext>
            </a:extLst>
          </p:cNvPr>
          <p:cNvSpPr/>
          <p:nvPr/>
        </p:nvSpPr>
        <p:spPr>
          <a:xfrm>
            <a:off x="659831" y="2510982"/>
            <a:ext cx="1151801" cy="30963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6AE4E-FFC6-4338-A9EB-27F1C1D19108}"/>
              </a:ext>
            </a:extLst>
          </p:cNvPr>
          <p:cNvSpPr/>
          <p:nvPr/>
        </p:nvSpPr>
        <p:spPr>
          <a:xfrm>
            <a:off x="723491" y="2759958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93CA4B-F793-49E5-A881-B965FEC75770}"/>
              </a:ext>
            </a:extLst>
          </p:cNvPr>
          <p:cNvSpPr/>
          <p:nvPr/>
        </p:nvSpPr>
        <p:spPr>
          <a:xfrm>
            <a:off x="723491" y="3246991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 관리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B32E23-3620-433F-B410-258318863EDB}"/>
              </a:ext>
            </a:extLst>
          </p:cNvPr>
          <p:cNvSpPr/>
          <p:nvPr/>
        </p:nvSpPr>
        <p:spPr>
          <a:xfrm>
            <a:off x="2083893" y="2723920"/>
            <a:ext cx="2221584" cy="2073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진행중인 프로젝트들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0CC03E2-F3ED-485E-8813-2D31699D12D3}"/>
              </a:ext>
            </a:extLst>
          </p:cNvPr>
          <p:cNvSpPr/>
          <p:nvPr/>
        </p:nvSpPr>
        <p:spPr>
          <a:xfrm>
            <a:off x="4133589" y="2759958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5D4C76-5C44-45BC-A4AE-80F4FD98B552}"/>
              </a:ext>
            </a:extLst>
          </p:cNvPr>
          <p:cNvSpPr/>
          <p:nvPr/>
        </p:nvSpPr>
        <p:spPr>
          <a:xfrm>
            <a:off x="5547923" y="2804931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E59A58-098C-41CE-B8B2-B14F959417E3}"/>
              </a:ext>
            </a:extLst>
          </p:cNvPr>
          <p:cNvSpPr/>
          <p:nvPr/>
        </p:nvSpPr>
        <p:spPr>
          <a:xfrm>
            <a:off x="4483180" y="2759958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등록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2541A6-4077-4340-BE64-B7E5558EEC7C}"/>
              </a:ext>
            </a:extLst>
          </p:cNvPr>
          <p:cNvSpPr/>
          <p:nvPr/>
        </p:nvSpPr>
        <p:spPr>
          <a:xfrm>
            <a:off x="4483180" y="3159054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수정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92DBADA-BA3D-4AAA-8750-912C1FA65B2D}"/>
              </a:ext>
            </a:extLst>
          </p:cNvPr>
          <p:cNvSpPr/>
          <p:nvPr/>
        </p:nvSpPr>
        <p:spPr>
          <a:xfrm>
            <a:off x="5547923" y="318888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AE23C76-2062-4661-BE4D-3D2E68A4C0C8}"/>
              </a:ext>
            </a:extLst>
          </p:cNvPr>
          <p:cNvSpPr/>
          <p:nvPr/>
        </p:nvSpPr>
        <p:spPr>
          <a:xfrm>
            <a:off x="6131462" y="245657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03318F7-09C4-4276-BAC7-B0DA20561C8A}"/>
              </a:ext>
            </a:extLst>
          </p:cNvPr>
          <p:cNvSpPr/>
          <p:nvPr/>
        </p:nvSpPr>
        <p:spPr>
          <a:xfrm>
            <a:off x="4483180" y="3558151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AB0C45C-503B-49BD-9FAC-290F0EAB400E}"/>
              </a:ext>
            </a:extLst>
          </p:cNvPr>
          <p:cNvSpPr/>
          <p:nvPr/>
        </p:nvSpPr>
        <p:spPr>
          <a:xfrm>
            <a:off x="5559610" y="3616538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8A73D79-522E-4628-983E-970C2592A65E}"/>
              </a:ext>
            </a:extLst>
          </p:cNvPr>
          <p:cNvSpPr/>
          <p:nvPr/>
        </p:nvSpPr>
        <p:spPr>
          <a:xfrm>
            <a:off x="6131462" y="299047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2D175C-17DD-4B95-A40F-1DDA4A7DDE9B}"/>
              </a:ext>
            </a:extLst>
          </p:cNvPr>
          <p:cNvSpPr/>
          <p:nvPr/>
        </p:nvSpPr>
        <p:spPr>
          <a:xfrm>
            <a:off x="2347592" y="2815007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B0406C6-5DF7-4503-94B5-F349EE821693}"/>
              </a:ext>
            </a:extLst>
          </p:cNvPr>
          <p:cNvSpPr/>
          <p:nvPr/>
        </p:nvSpPr>
        <p:spPr>
          <a:xfrm>
            <a:off x="2347592" y="3214103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CFEE578-E8C8-44FD-8E3D-0AF81F4EEBC1}"/>
              </a:ext>
            </a:extLst>
          </p:cNvPr>
          <p:cNvSpPr/>
          <p:nvPr/>
        </p:nvSpPr>
        <p:spPr>
          <a:xfrm>
            <a:off x="2347592" y="3613200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97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47667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FL06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1310571"/>
            <a:ext cx="2809007" cy="5142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388" indent="-179388"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 프로젝트의 제목을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명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9388" indent="-179388" latinLnBrk="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고객명을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기관 종류를 입력한다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기관의 종류를 입력한다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 </a:t>
            </a: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시작일을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종료일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종료일을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투입인원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투입인원을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등록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latinLnBrk="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등록한다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2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31462" y="1365482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31462" y="1735761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4A142-3473-4193-B2B6-19AF5F807E18}"/>
              </a:ext>
            </a:extLst>
          </p:cNvPr>
          <p:cNvSpPr txBox="1"/>
          <p:nvPr/>
        </p:nvSpPr>
        <p:spPr>
          <a:xfrm>
            <a:off x="3203848" y="4766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등록 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41066-E8B9-42D7-AF30-706C8558837A}"/>
              </a:ext>
            </a:extLst>
          </p:cNvPr>
          <p:cNvSpPr txBox="1"/>
          <p:nvPr/>
        </p:nvSpPr>
        <p:spPr>
          <a:xfrm>
            <a:off x="6948263" y="476672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이대훈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박주성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992B54-A869-49E2-91EA-40826836509F}"/>
              </a:ext>
            </a:extLst>
          </p:cNvPr>
          <p:cNvSpPr txBox="1"/>
          <p:nvPr/>
        </p:nvSpPr>
        <p:spPr>
          <a:xfrm>
            <a:off x="6948264" y="734507"/>
            <a:ext cx="1944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2021-01-19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7A8E13-41E9-4B3B-81F0-B8003CF59376}"/>
              </a:ext>
            </a:extLst>
          </p:cNvPr>
          <p:cNvSpPr txBox="1"/>
          <p:nvPr/>
        </p:nvSpPr>
        <p:spPr>
          <a:xfrm>
            <a:off x="1115616" y="734507"/>
            <a:ext cx="4968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등록을 위한 화면을 보여준다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9D49-18CB-4DD9-860B-B0BD0625294B}"/>
              </a:ext>
            </a:extLst>
          </p:cNvPr>
          <p:cNvSpPr/>
          <p:nvPr/>
        </p:nvSpPr>
        <p:spPr>
          <a:xfrm>
            <a:off x="539552" y="1608619"/>
            <a:ext cx="5328592" cy="451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8413D28-CADD-4371-856F-D8A7A2E3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95" y="1758807"/>
            <a:ext cx="164450" cy="21529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0679A5-0ADB-4453-A41E-000C254DF218}"/>
              </a:ext>
            </a:extLst>
          </p:cNvPr>
          <p:cNvSpPr/>
          <p:nvPr/>
        </p:nvSpPr>
        <p:spPr>
          <a:xfrm>
            <a:off x="1913573" y="2510982"/>
            <a:ext cx="3718649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3359B9C-9B98-4439-A772-81DE4120F22C}"/>
              </a:ext>
            </a:extLst>
          </p:cNvPr>
          <p:cNvSpPr/>
          <p:nvPr/>
        </p:nvSpPr>
        <p:spPr>
          <a:xfrm>
            <a:off x="659831" y="2510982"/>
            <a:ext cx="1151801" cy="30963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6AE4E-FFC6-4338-A9EB-27F1C1D19108}"/>
              </a:ext>
            </a:extLst>
          </p:cNvPr>
          <p:cNvSpPr/>
          <p:nvPr/>
        </p:nvSpPr>
        <p:spPr>
          <a:xfrm>
            <a:off x="723491" y="2759958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93CA4B-F793-49E5-A881-B965FEC75770}"/>
              </a:ext>
            </a:extLst>
          </p:cNvPr>
          <p:cNvSpPr/>
          <p:nvPr/>
        </p:nvSpPr>
        <p:spPr>
          <a:xfrm>
            <a:off x="723491" y="3246991"/>
            <a:ext cx="1012379" cy="269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직원정보 관리</a:t>
            </a:r>
            <a:endParaRPr lang="ko-KR" altLang="en-US" sz="10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AE23C76-2062-4661-BE4D-3D2E68A4C0C8}"/>
              </a:ext>
            </a:extLst>
          </p:cNvPr>
          <p:cNvSpPr/>
          <p:nvPr/>
        </p:nvSpPr>
        <p:spPr>
          <a:xfrm>
            <a:off x="6131462" y="2084105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9DCC35-C153-4930-BDBF-F0BE07B845FD}"/>
              </a:ext>
            </a:extLst>
          </p:cNvPr>
          <p:cNvSpPr txBox="1"/>
          <p:nvPr/>
        </p:nvSpPr>
        <p:spPr>
          <a:xfrm>
            <a:off x="1988025" y="2928122"/>
            <a:ext cx="88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148642-E9D9-4C10-8630-B572B3AE8F03}"/>
              </a:ext>
            </a:extLst>
          </p:cNvPr>
          <p:cNvSpPr txBox="1"/>
          <p:nvPr/>
        </p:nvSpPr>
        <p:spPr>
          <a:xfrm>
            <a:off x="1989313" y="323234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68B1C-A519-46DD-B39E-9F1D5221804C}"/>
              </a:ext>
            </a:extLst>
          </p:cNvPr>
          <p:cNvSpPr txBox="1"/>
          <p:nvPr/>
        </p:nvSpPr>
        <p:spPr>
          <a:xfrm>
            <a:off x="1980004" y="3734798"/>
            <a:ext cx="107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5DF76-D7DE-4E8B-84C1-35FE8BF28DF7}"/>
              </a:ext>
            </a:extLst>
          </p:cNvPr>
          <p:cNvSpPr txBox="1"/>
          <p:nvPr/>
        </p:nvSpPr>
        <p:spPr>
          <a:xfrm>
            <a:off x="1952669" y="4265654"/>
            <a:ext cx="1128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종료일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2E06A7-D3E9-4552-90CF-2E439A6CDB75}"/>
              </a:ext>
            </a:extLst>
          </p:cNvPr>
          <p:cNvSpPr/>
          <p:nvPr/>
        </p:nvSpPr>
        <p:spPr>
          <a:xfrm>
            <a:off x="3203848" y="2928122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4CAD7E-B0D7-497F-9D4B-34A49CD31FE1}"/>
              </a:ext>
            </a:extLst>
          </p:cNvPr>
          <p:cNvSpPr/>
          <p:nvPr/>
        </p:nvSpPr>
        <p:spPr>
          <a:xfrm>
            <a:off x="3203848" y="3247425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B0B3A7-3491-4269-B129-C380978F551E}"/>
              </a:ext>
            </a:extLst>
          </p:cNvPr>
          <p:cNvSpPr/>
          <p:nvPr/>
        </p:nvSpPr>
        <p:spPr>
          <a:xfrm>
            <a:off x="3203848" y="3743855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A236D4-4D35-4FE4-8803-5125E289CAF9}"/>
              </a:ext>
            </a:extLst>
          </p:cNvPr>
          <p:cNvSpPr/>
          <p:nvPr/>
        </p:nvSpPr>
        <p:spPr>
          <a:xfrm>
            <a:off x="3196081" y="4278071"/>
            <a:ext cx="2080465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A711A3-CE7C-4B1C-A9A2-0D149D613488}"/>
              </a:ext>
            </a:extLst>
          </p:cNvPr>
          <p:cNvSpPr txBox="1"/>
          <p:nvPr/>
        </p:nvSpPr>
        <p:spPr>
          <a:xfrm>
            <a:off x="3196081" y="5225670"/>
            <a:ext cx="884975" cy="215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프로젝트 등록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A85F5B-2C85-42B3-A597-E079296459A7}"/>
              </a:ext>
            </a:extLst>
          </p:cNvPr>
          <p:cNvSpPr txBox="1"/>
          <p:nvPr/>
        </p:nvSpPr>
        <p:spPr>
          <a:xfrm>
            <a:off x="1988025" y="3477737"/>
            <a:ext cx="1071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기관 종류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12621D-6D01-4878-8ADB-27D667807F68}"/>
              </a:ext>
            </a:extLst>
          </p:cNvPr>
          <p:cNvSpPr/>
          <p:nvPr/>
        </p:nvSpPr>
        <p:spPr>
          <a:xfrm>
            <a:off x="3203848" y="3494815"/>
            <a:ext cx="2072698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4D7CE6-C817-4A17-AA9A-34CF6DDF2303}"/>
              </a:ext>
            </a:extLst>
          </p:cNvPr>
          <p:cNvSpPr txBox="1"/>
          <p:nvPr/>
        </p:nvSpPr>
        <p:spPr>
          <a:xfrm>
            <a:off x="1960313" y="3992881"/>
            <a:ext cx="1156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27461A-B017-4A5A-A438-0FAC884B6BA0}"/>
              </a:ext>
            </a:extLst>
          </p:cNvPr>
          <p:cNvSpPr/>
          <p:nvPr/>
        </p:nvSpPr>
        <p:spPr>
          <a:xfrm>
            <a:off x="3197368" y="4012694"/>
            <a:ext cx="2080465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F80CFFB-A769-4643-98DA-17598C4C95E1}"/>
              </a:ext>
            </a:extLst>
          </p:cNvPr>
          <p:cNvSpPr/>
          <p:nvPr/>
        </p:nvSpPr>
        <p:spPr>
          <a:xfrm>
            <a:off x="5342045" y="293604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B708BCD-DD3A-4826-BAEF-4AF4BF1FB9DC}"/>
              </a:ext>
            </a:extLst>
          </p:cNvPr>
          <p:cNvSpPr/>
          <p:nvPr/>
        </p:nvSpPr>
        <p:spPr>
          <a:xfrm>
            <a:off x="5349820" y="3265453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C7F5AB5-0FB4-4A6A-9FEF-B7E737ADA68B}"/>
              </a:ext>
            </a:extLst>
          </p:cNvPr>
          <p:cNvSpPr/>
          <p:nvPr/>
        </p:nvSpPr>
        <p:spPr>
          <a:xfrm>
            <a:off x="5342045" y="351693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0FD0A93-3C41-49DB-BDF7-FF65F95010FD}"/>
              </a:ext>
            </a:extLst>
          </p:cNvPr>
          <p:cNvSpPr/>
          <p:nvPr/>
        </p:nvSpPr>
        <p:spPr>
          <a:xfrm>
            <a:off x="5342045" y="375177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324B2F-95BC-49A4-BE5E-ECA40C5B531C}"/>
              </a:ext>
            </a:extLst>
          </p:cNvPr>
          <p:cNvSpPr/>
          <p:nvPr/>
        </p:nvSpPr>
        <p:spPr>
          <a:xfrm>
            <a:off x="5349820" y="401697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924DCBE-739A-40A0-A5DC-769808CEFC53}"/>
              </a:ext>
            </a:extLst>
          </p:cNvPr>
          <p:cNvSpPr/>
          <p:nvPr/>
        </p:nvSpPr>
        <p:spPr>
          <a:xfrm>
            <a:off x="5342045" y="4298765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06C5887-C2C0-492D-8A24-5BD0C476EF57}"/>
              </a:ext>
            </a:extLst>
          </p:cNvPr>
          <p:cNvSpPr/>
          <p:nvPr/>
        </p:nvSpPr>
        <p:spPr>
          <a:xfrm>
            <a:off x="5341866" y="4539174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AF0464C-501F-4FF6-90DC-2E60FBF6C20A}"/>
              </a:ext>
            </a:extLst>
          </p:cNvPr>
          <p:cNvSpPr/>
          <p:nvPr/>
        </p:nvSpPr>
        <p:spPr>
          <a:xfrm>
            <a:off x="6127883" y="298775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48B186-02FF-466C-8286-4D127D6B53F4}"/>
              </a:ext>
            </a:extLst>
          </p:cNvPr>
          <p:cNvSpPr/>
          <p:nvPr/>
        </p:nvSpPr>
        <p:spPr>
          <a:xfrm>
            <a:off x="3196080" y="4544189"/>
            <a:ext cx="2080465" cy="195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394A7B-D09B-4E77-B52B-68A299A45EC1}"/>
              </a:ext>
            </a:extLst>
          </p:cNvPr>
          <p:cNvSpPr txBox="1"/>
          <p:nvPr/>
        </p:nvSpPr>
        <p:spPr>
          <a:xfrm>
            <a:off x="1939932" y="4522787"/>
            <a:ext cx="12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투입인원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0FD1266-5DA7-4E29-ACAF-138AB10D004A}"/>
              </a:ext>
            </a:extLst>
          </p:cNvPr>
          <p:cNvSpPr/>
          <p:nvPr/>
        </p:nvSpPr>
        <p:spPr>
          <a:xfrm>
            <a:off x="6128514" y="334804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85E9243-0115-49C3-9A81-7A1991D54C42}"/>
              </a:ext>
            </a:extLst>
          </p:cNvPr>
          <p:cNvSpPr/>
          <p:nvPr/>
        </p:nvSpPr>
        <p:spPr>
          <a:xfrm>
            <a:off x="6144757" y="2642829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60BBF4B-8F03-49AE-B871-F10BDF998E58}"/>
              </a:ext>
            </a:extLst>
          </p:cNvPr>
          <p:cNvSpPr/>
          <p:nvPr/>
        </p:nvSpPr>
        <p:spPr>
          <a:xfrm>
            <a:off x="6127883" y="3751776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F6F6346-3291-4D42-9A12-EF69A115903C}"/>
              </a:ext>
            </a:extLst>
          </p:cNvPr>
          <p:cNvSpPr/>
          <p:nvPr/>
        </p:nvSpPr>
        <p:spPr>
          <a:xfrm>
            <a:off x="6127883" y="4108997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B800CEB-3BCF-4E53-B2F9-3DF84A12EA98}"/>
              </a:ext>
            </a:extLst>
          </p:cNvPr>
          <p:cNvSpPr/>
          <p:nvPr/>
        </p:nvSpPr>
        <p:spPr>
          <a:xfrm>
            <a:off x="4146312" y="5225670"/>
            <a:ext cx="180000" cy="18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26204"/>
      </p:ext>
    </p:extLst>
  </p:cSld>
  <p:clrMapOvr>
    <a:masterClrMapping/>
  </p:clrMapOvr>
</p:sld>
</file>

<file path=ppt/theme/theme1.xml><?xml version="1.0" encoding="utf-8"?>
<a:theme xmlns:a="http://schemas.openxmlformats.org/drawingml/2006/main" name="Acuon Template_White">
  <a:themeElements>
    <a:clrScheme name="Acuon Basic Color">
      <a:dk1>
        <a:sysClr val="windowText" lastClr="000000"/>
      </a:dk1>
      <a:lt1>
        <a:sysClr val="window" lastClr="FFFFFF"/>
      </a:lt1>
      <a:dk2>
        <a:srgbClr val="6D6E71"/>
      </a:dk2>
      <a:lt2>
        <a:srgbClr val="D1D3D4"/>
      </a:lt2>
      <a:accent1>
        <a:srgbClr val="70BF54"/>
      </a:accent1>
      <a:accent2>
        <a:srgbClr val="004F35"/>
      </a:accent2>
      <a:accent3>
        <a:srgbClr val="BFD730"/>
      </a:accent3>
      <a:accent4>
        <a:srgbClr val="6D6E71"/>
      </a:accent4>
      <a:accent5>
        <a:srgbClr val="D1D3D4"/>
      </a:accent5>
      <a:accent6>
        <a:srgbClr val="FFFFFF"/>
      </a:accent6>
      <a:hlink>
        <a:srgbClr val="0563C1"/>
      </a:hlink>
      <a:folHlink>
        <a:srgbClr val="954F72"/>
      </a:folHlink>
    </a:clrScheme>
    <a:fontScheme name="나눔바른고딕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10724</TotalTime>
  <Words>903</Words>
  <Application>Microsoft Office PowerPoint</Application>
  <PresentationFormat>화면 슬라이드 쇼(4:3)</PresentationFormat>
  <Paragraphs>364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KoPub돋움체_Pro Medium</vt:lpstr>
      <vt:lpstr>나눔바른고딕</vt:lpstr>
      <vt:lpstr>맑은 고딕</vt:lpstr>
      <vt:lpstr>Arial</vt:lpstr>
      <vt:lpstr>Wingdings</vt:lpstr>
      <vt:lpstr>Acuon Template_White</vt:lpstr>
      <vt:lpstr>포커스리더 프로젝트 매니저   화면설계서(웹)</vt:lpstr>
      <vt:lpstr>재/개정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하강건 (마케팅기획팀)</dc:creator>
  <cp:lastModifiedBy>daehoon lee</cp:lastModifiedBy>
  <cp:revision>445</cp:revision>
  <dcterms:created xsi:type="dcterms:W3CDTF">2017-11-10T04:42:36Z</dcterms:created>
  <dcterms:modified xsi:type="dcterms:W3CDTF">2021-01-21T06:45:15Z</dcterms:modified>
</cp:coreProperties>
</file>