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758" r:id="rId2"/>
    <p:sldId id="767" r:id="rId3"/>
    <p:sldId id="769" r:id="rId4"/>
    <p:sldId id="770" r:id="rId5"/>
    <p:sldId id="771" r:id="rId6"/>
    <p:sldId id="779" r:id="rId7"/>
    <p:sldId id="780" r:id="rId8"/>
    <p:sldId id="781" r:id="rId9"/>
    <p:sldId id="772" r:id="rId10"/>
    <p:sldId id="784" r:id="rId11"/>
    <p:sldId id="783" r:id="rId12"/>
    <p:sldId id="786" r:id="rId13"/>
    <p:sldId id="785" r:id="rId14"/>
    <p:sldId id="782" r:id="rId15"/>
    <p:sldId id="787" r:id="rId16"/>
    <p:sldId id="788" r:id="rId17"/>
    <p:sldId id="789" r:id="rId18"/>
    <p:sldId id="790" r:id="rId19"/>
    <p:sldId id="791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773" r:id="rId30"/>
    <p:sldId id="801" r:id="rId31"/>
    <p:sldId id="802" r:id="rId32"/>
    <p:sldId id="803" r:id="rId33"/>
    <p:sldId id="774" r:id="rId34"/>
    <p:sldId id="804" r:id="rId35"/>
    <p:sldId id="805" r:id="rId36"/>
    <p:sldId id="806" r:id="rId37"/>
    <p:sldId id="807" r:id="rId38"/>
    <p:sldId id="809" r:id="rId39"/>
    <p:sldId id="811" r:id="rId40"/>
    <p:sldId id="810" r:id="rId41"/>
    <p:sldId id="813" r:id="rId42"/>
    <p:sldId id="812" r:id="rId43"/>
    <p:sldId id="775" r:id="rId44"/>
    <p:sldId id="814" r:id="rId45"/>
    <p:sldId id="777" r:id="rId46"/>
    <p:sldId id="778" r:id="rId47"/>
  </p:sldIdLst>
  <p:sldSz cx="9144000" cy="6858000" type="screen4x3"/>
  <p:notesSz cx="10234613" cy="7099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anJu Yoo" initials="HY" lastIdx="1" clrIdx="0">
    <p:extLst>
      <p:ext uri="{19B8F6BF-5375-455C-9EA6-DF929625EA0E}">
        <p15:presenceInfo xmlns:p15="http://schemas.microsoft.com/office/powerpoint/2012/main" userId="54acea86c19a89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062"/>
    <a:srgbClr val="D41F28"/>
    <a:srgbClr val="0B3162"/>
    <a:srgbClr val="FE4B52"/>
    <a:srgbClr val="FB9797"/>
    <a:srgbClr val="FFB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FC951-42B8-4549-AED4-E45A402B9A04}" v="460" dt="2023-04-17T06:14:20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4" autoAdjust="0"/>
    <p:restoredTop sz="96197" autoAdjust="0"/>
  </p:normalViewPr>
  <p:slideViewPr>
    <p:cSldViewPr snapToGrid="0">
      <p:cViewPr varScale="1">
        <p:scale>
          <a:sx n="154" d="100"/>
          <a:sy n="154" d="100"/>
        </p:scale>
        <p:origin x="22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7" d="100"/>
          <a:sy n="157" d="100"/>
        </p:scale>
        <p:origin x="5154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n Gee Ong" userId="b3974992d3327b1d" providerId="LiveId" clId="{03C17A8E-958C-491C-A5BC-C737DCC01060}"/>
    <pc:docChg chg="undo custSel addSld delSld modSld sldOrd addMainMaster delMainMaster modMainMaster modHandout">
      <pc:chgData name="Zhun Gee Ong" userId="b3974992d3327b1d" providerId="LiveId" clId="{03C17A8E-958C-491C-A5BC-C737DCC01060}" dt="2022-07-01T06:49:30.349" v="766" actId="20577"/>
      <pc:docMkLst>
        <pc:docMk/>
      </pc:docMkLst>
      <pc:sldChg chg="modSp mod ord modClrScheme chgLayout">
        <pc:chgData name="Zhun Gee Ong" userId="b3974992d3327b1d" providerId="LiveId" clId="{03C17A8E-958C-491C-A5BC-C737DCC01060}" dt="2022-06-20T06:41:54.459" v="726"/>
        <pc:sldMkLst>
          <pc:docMk/>
          <pc:sldMk cId="1532924892" sldId="758"/>
        </pc:sldMkLst>
        <pc:spChg chg="mod ord">
          <ac:chgData name="Zhun Gee Ong" userId="b3974992d3327b1d" providerId="LiveId" clId="{03C17A8E-958C-491C-A5BC-C737DCC01060}" dt="2022-05-12T08:48:15.681" v="1" actId="700"/>
          <ac:spMkLst>
            <pc:docMk/>
            <pc:sldMk cId="1532924892" sldId="758"/>
            <ac:spMk id="2" creationId="{D837F7FA-3F57-4E10-9AF0-40695AE200A3}"/>
          </ac:spMkLst>
        </pc:spChg>
        <pc:spChg chg="mod ord">
          <ac:chgData name="Zhun Gee Ong" userId="b3974992d3327b1d" providerId="LiveId" clId="{03C17A8E-958C-491C-A5BC-C737DCC01060}" dt="2022-06-17T06:52:28.791" v="277"/>
          <ac:spMkLst>
            <pc:docMk/>
            <pc:sldMk cId="1532924892" sldId="758"/>
            <ac:spMk id="3" creationId="{6914F9C9-864E-49D1-B4EE-CC90CB25B8D8}"/>
          </ac:spMkLst>
        </pc:spChg>
      </pc:sldChg>
      <pc:sldChg chg="addSp delSp modSp mod modClrScheme chgLayout">
        <pc:chgData name="Zhun Gee Ong" userId="b3974992d3327b1d" providerId="LiveId" clId="{03C17A8E-958C-491C-A5BC-C737DCC01060}" dt="2022-06-20T02:17:31.035" v="325" actId="14100"/>
        <pc:sldMkLst>
          <pc:docMk/>
          <pc:sldMk cId="2879756189" sldId="759"/>
        </pc:sldMkLst>
        <pc:spChg chg="add mod ord">
          <ac:chgData name="Zhun Gee Ong" userId="b3974992d3327b1d" providerId="LiveId" clId="{03C17A8E-958C-491C-A5BC-C737DCC01060}" dt="2022-05-12T08:48:19.274" v="2" actId="700"/>
          <ac:spMkLst>
            <pc:docMk/>
            <pc:sldMk cId="2879756189" sldId="759"/>
            <ac:spMk id="2" creationId="{5D467D96-98AF-D290-9BAB-F2673B19DA4C}"/>
          </ac:spMkLst>
        </pc:spChg>
        <pc:spChg chg="mod ord">
          <ac:chgData name="Zhun Gee Ong" userId="b3974992d3327b1d" providerId="LiveId" clId="{03C17A8E-958C-491C-A5BC-C737DCC01060}" dt="2022-05-12T08:48:19.274" v="2" actId="700"/>
          <ac:spMkLst>
            <pc:docMk/>
            <pc:sldMk cId="2879756189" sldId="759"/>
            <ac:spMk id="3" creationId="{90582F5E-8E94-4EF0-9B6A-4C4736B7438F}"/>
          </ac:spMkLst>
        </pc:spChg>
        <pc:spChg chg="mod ord">
          <ac:chgData name="Zhun Gee Ong" userId="b3974992d3327b1d" providerId="LiveId" clId="{03C17A8E-958C-491C-A5BC-C737DCC01060}" dt="2022-05-12T08:48:19.274" v="2" actId="700"/>
          <ac:spMkLst>
            <pc:docMk/>
            <pc:sldMk cId="2879756189" sldId="759"/>
            <ac:spMk id="4" creationId="{AFB050C9-01F5-40C3-A3F1-DEEE279741FE}"/>
          </ac:spMkLst>
        </pc:spChg>
        <pc:spChg chg="mod ord">
          <ac:chgData name="Zhun Gee Ong" userId="b3974992d3327b1d" providerId="LiveId" clId="{03C17A8E-958C-491C-A5BC-C737DCC01060}" dt="2022-06-20T02:17:31.035" v="325" actId="14100"/>
          <ac:spMkLst>
            <pc:docMk/>
            <pc:sldMk cId="2879756189" sldId="759"/>
            <ac:spMk id="5" creationId="{267C93BC-C2B3-4285-B9B2-AC5C954DC315}"/>
          </ac:spMkLst>
        </pc:spChg>
        <pc:spChg chg="del mod ord">
          <ac:chgData name="Zhun Gee Ong" userId="b3974992d3327b1d" providerId="LiveId" clId="{03C17A8E-958C-491C-A5BC-C737DCC01060}" dt="2022-05-12T08:48:19.274" v="2" actId="700"/>
          <ac:spMkLst>
            <pc:docMk/>
            <pc:sldMk cId="2879756189" sldId="759"/>
            <ac:spMk id="11" creationId="{AE226D4C-8697-4926-8426-3D35DAA5FD1A}"/>
          </ac:spMkLst>
        </pc:spChg>
      </pc:sldChg>
      <pc:sldChg chg="addSp delSp modSp new mod modClrScheme chgLayout">
        <pc:chgData name="Zhun Gee Ong" userId="b3974992d3327b1d" providerId="LiveId" clId="{03C17A8E-958C-491C-A5BC-C737DCC01060}" dt="2022-06-20T02:40:32.886" v="461"/>
        <pc:sldMkLst>
          <pc:docMk/>
          <pc:sldMk cId="1948196286" sldId="760"/>
        </pc:sldMkLst>
        <pc:spChg chg="del mod ord">
          <ac:chgData name="Zhun Gee Ong" userId="b3974992d3327b1d" providerId="LiveId" clId="{03C17A8E-958C-491C-A5BC-C737DCC01060}" dt="2022-06-20T02:35:28.472" v="422" actId="700"/>
          <ac:spMkLst>
            <pc:docMk/>
            <pc:sldMk cId="1948196286" sldId="760"/>
            <ac:spMk id="2" creationId="{475B8DA8-37ED-CB5F-90E1-6B2EA1DCC8A7}"/>
          </ac:spMkLst>
        </pc:spChg>
        <pc:spChg chg="del">
          <ac:chgData name="Zhun Gee Ong" userId="b3974992d3327b1d" providerId="LiveId" clId="{03C17A8E-958C-491C-A5BC-C737DCC01060}" dt="2022-06-20T02:35:28.472" v="422" actId="700"/>
          <ac:spMkLst>
            <pc:docMk/>
            <pc:sldMk cId="1948196286" sldId="760"/>
            <ac:spMk id="3" creationId="{7507A525-B87C-8542-A402-59BA268A81A4}"/>
          </ac:spMkLst>
        </pc:spChg>
        <pc:spChg chg="add del mod ord">
          <ac:chgData name="Zhun Gee Ong" userId="b3974992d3327b1d" providerId="LiveId" clId="{03C17A8E-958C-491C-A5BC-C737DCC01060}" dt="2022-06-20T02:37:31.712" v="446" actId="700"/>
          <ac:spMkLst>
            <pc:docMk/>
            <pc:sldMk cId="1948196286" sldId="760"/>
            <ac:spMk id="4" creationId="{B852B7E5-620F-0814-7801-88AC6F4DB6F7}"/>
          </ac:spMkLst>
        </pc:spChg>
        <pc:spChg chg="del mod">
          <ac:chgData name="Zhun Gee Ong" userId="b3974992d3327b1d" providerId="LiveId" clId="{03C17A8E-958C-491C-A5BC-C737DCC01060}" dt="2022-06-20T02:37:39.612" v="449"/>
          <ac:spMkLst>
            <pc:docMk/>
            <pc:sldMk cId="1948196286" sldId="760"/>
            <ac:spMk id="5" creationId="{11E9ED66-429C-93E5-652C-53594509A708}"/>
          </ac:spMkLst>
        </pc:spChg>
        <pc:spChg chg="del mod">
          <ac:chgData name="Zhun Gee Ong" userId="b3974992d3327b1d" providerId="LiveId" clId="{03C17A8E-958C-491C-A5BC-C737DCC01060}" dt="2022-06-20T02:37:39.612" v="449"/>
          <ac:spMkLst>
            <pc:docMk/>
            <pc:sldMk cId="1948196286" sldId="760"/>
            <ac:spMk id="6" creationId="{5C77C76D-F7BB-CE63-D548-B2755537C413}"/>
          </ac:spMkLst>
        </pc:spChg>
        <pc:spChg chg="add del mod ord">
          <ac:chgData name="Zhun Gee Ong" userId="b3974992d3327b1d" providerId="LiveId" clId="{03C17A8E-958C-491C-A5BC-C737DCC01060}" dt="2022-06-20T02:37:31.712" v="446" actId="700"/>
          <ac:spMkLst>
            <pc:docMk/>
            <pc:sldMk cId="1948196286" sldId="760"/>
            <ac:spMk id="7" creationId="{196757FA-28E2-F397-9BF9-7C88B2E9678B}"/>
          </ac:spMkLst>
        </pc:spChg>
        <pc:spChg chg="del">
          <ac:chgData name="Zhun Gee Ong" userId="b3974992d3327b1d" providerId="LiveId" clId="{03C17A8E-958C-491C-A5BC-C737DCC01060}" dt="2022-06-20T02:40:32.886" v="461"/>
          <ac:spMkLst>
            <pc:docMk/>
            <pc:sldMk cId="1948196286" sldId="760"/>
            <ac:spMk id="8" creationId="{69508BE2-C243-D579-0533-DFDF3160BC70}"/>
          </ac:spMkLst>
        </pc:spChg>
        <pc:spChg chg="del">
          <ac:chgData name="Zhun Gee Ong" userId="b3974992d3327b1d" providerId="LiveId" clId="{03C17A8E-958C-491C-A5BC-C737DCC01060}" dt="2022-06-20T02:40:32.886" v="461"/>
          <ac:spMkLst>
            <pc:docMk/>
            <pc:sldMk cId="1948196286" sldId="760"/>
            <ac:spMk id="9" creationId="{E8095720-BFE8-4150-348E-CEE86D349493}"/>
          </ac:spMkLst>
        </pc:spChg>
      </pc:sldChg>
      <pc:sldChg chg="addSp delSp modSp del mod">
        <pc:chgData name="Zhun Gee Ong" userId="b3974992d3327b1d" providerId="LiveId" clId="{03C17A8E-958C-491C-A5BC-C737DCC01060}" dt="2022-06-20T02:11:52.033" v="278" actId="47"/>
        <pc:sldMkLst>
          <pc:docMk/>
          <pc:sldMk cId="2232932135" sldId="760"/>
        </pc:sldMkLst>
        <pc:spChg chg="mod">
          <ac:chgData name="Zhun Gee Ong" userId="b3974992d3327b1d" providerId="LiveId" clId="{03C17A8E-958C-491C-A5BC-C737DCC01060}" dt="2022-06-17T06:42:32.712" v="46" actId="20577"/>
          <ac:spMkLst>
            <pc:docMk/>
            <pc:sldMk cId="2232932135" sldId="760"/>
            <ac:spMk id="4" creationId="{A97DA1B2-9D78-4304-B309-805898535F79}"/>
          </ac:spMkLst>
        </pc:spChg>
        <pc:spChg chg="mod">
          <ac:chgData name="Zhun Gee Ong" userId="b3974992d3327b1d" providerId="LiveId" clId="{03C17A8E-958C-491C-A5BC-C737DCC01060}" dt="2022-06-17T06:45:06.706" v="80" actId="20577"/>
          <ac:spMkLst>
            <pc:docMk/>
            <pc:sldMk cId="2232932135" sldId="760"/>
            <ac:spMk id="6" creationId="{88D96343-503F-488E-A373-B1DC13ECDF4C}"/>
          </ac:spMkLst>
        </pc:spChg>
        <pc:spChg chg="add">
          <ac:chgData name="Zhun Gee Ong" userId="b3974992d3327b1d" providerId="LiveId" clId="{03C17A8E-958C-491C-A5BC-C737DCC01060}" dt="2022-06-17T06:48:36.005" v="92" actId="11529"/>
          <ac:spMkLst>
            <pc:docMk/>
            <pc:sldMk cId="2232932135" sldId="760"/>
            <ac:spMk id="16" creationId="{95B6439F-FF3B-8C43-891D-2669E35A0929}"/>
          </ac:spMkLst>
        </pc:spChg>
        <pc:spChg chg="add">
          <ac:chgData name="Zhun Gee Ong" userId="b3974992d3327b1d" providerId="LiveId" clId="{03C17A8E-958C-491C-A5BC-C737DCC01060}" dt="2022-06-17T06:48:47.126" v="93" actId="11529"/>
          <ac:spMkLst>
            <pc:docMk/>
            <pc:sldMk cId="2232932135" sldId="760"/>
            <ac:spMk id="17" creationId="{5D1795EF-C51C-6EE8-6519-43BAC6B8EFF7}"/>
          </ac:spMkLst>
        </pc:spChg>
        <pc:spChg chg="add mod">
          <ac:chgData name="Zhun Gee Ong" userId="b3974992d3327b1d" providerId="LiveId" clId="{03C17A8E-958C-491C-A5BC-C737DCC01060}" dt="2022-06-17T06:48:52.377" v="95" actId="1076"/>
          <ac:spMkLst>
            <pc:docMk/>
            <pc:sldMk cId="2232932135" sldId="760"/>
            <ac:spMk id="18" creationId="{E047EBF5-E4E0-E237-D6A5-5E765C8C165B}"/>
          </ac:spMkLst>
        </pc:spChg>
        <pc:picChg chg="add mod">
          <ac:chgData name="Zhun Gee Ong" userId="b3974992d3327b1d" providerId="LiveId" clId="{03C17A8E-958C-491C-A5BC-C737DCC01060}" dt="2022-06-17T06:44:07.423" v="66" actId="1076"/>
          <ac:picMkLst>
            <pc:docMk/>
            <pc:sldMk cId="2232932135" sldId="760"/>
            <ac:picMk id="7" creationId="{2FF301EB-E732-C166-0ABF-7A8FEAAEABB6}"/>
          </ac:picMkLst>
        </pc:picChg>
        <pc:picChg chg="add del mod">
          <ac:chgData name="Zhun Gee Ong" userId="b3974992d3327b1d" providerId="LiveId" clId="{03C17A8E-958C-491C-A5BC-C737DCC01060}" dt="2022-06-17T06:46:55.841" v="85" actId="478"/>
          <ac:picMkLst>
            <pc:docMk/>
            <pc:sldMk cId="2232932135" sldId="760"/>
            <ac:picMk id="9" creationId="{EB7C6F62-965A-377E-51AC-BD4ED3BFC09A}"/>
          </ac:picMkLst>
        </pc:picChg>
        <pc:picChg chg="add mod">
          <ac:chgData name="Zhun Gee Ong" userId="b3974992d3327b1d" providerId="LiveId" clId="{03C17A8E-958C-491C-A5BC-C737DCC01060}" dt="2022-06-17T06:47:17.215" v="87" actId="1076"/>
          <ac:picMkLst>
            <pc:docMk/>
            <pc:sldMk cId="2232932135" sldId="760"/>
            <ac:picMk id="11" creationId="{D2933118-480E-F58C-D1F2-86E881FAC11C}"/>
          </ac:picMkLst>
        </pc:picChg>
        <pc:picChg chg="add mod">
          <ac:chgData name="Zhun Gee Ong" userId="b3974992d3327b1d" providerId="LiveId" clId="{03C17A8E-958C-491C-A5BC-C737DCC01060}" dt="2022-06-17T06:48:56.061" v="96" actId="1076"/>
          <ac:picMkLst>
            <pc:docMk/>
            <pc:sldMk cId="2232932135" sldId="760"/>
            <ac:picMk id="13" creationId="{D945199D-BDD2-56BF-DE74-A3174A1B9C52}"/>
          </ac:picMkLst>
        </pc:picChg>
        <pc:picChg chg="add mod">
          <ac:chgData name="Zhun Gee Ong" userId="b3974992d3327b1d" providerId="LiveId" clId="{03C17A8E-958C-491C-A5BC-C737DCC01060}" dt="2022-06-17T06:47:54.903" v="91" actId="1076"/>
          <ac:picMkLst>
            <pc:docMk/>
            <pc:sldMk cId="2232932135" sldId="760"/>
            <ac:picMk id="15" creationId="{13D6DED7-9D35-8C43-D0E1-51372A60612A}"/>
          </ac:picMkLst>
        </pc:picChg>
      </pc:sldChg>
      <pc:sldChg chg="addSp delSp modSp new mod modClrScheme chgLayout">
        <pc:chgData name="Zhun Gee Ong" userId="b3974992d3327b1d" providerId="LiveId" clId="{03C17A8E-958C-491C-A5BC-C737DCC01060}" dt="2022-06-20T04:00:57.901" v="596" actId="27636"/>
        <pc:sldMkLst>
          <pc:docMk/>
          <pc:sldMk cId="1576108421" sldId="761"/>
        </pc:sldMkLst>
        <pc:spChg chg="add mod ord">
          <ac:chgData name="Zhun Gee Ong" userId="b3974992d3327b1d" providerId="LiveId" clId="{03C17A8E-958C-491C-A5BC-C737DCC01060}" dt="2022-06-20T04:00:57.901" v="596" actId="27636"/>
          <ac:spMkLst>
            <pc:docMk/>
            <pc:sldMk cId="1576108421" sldId="761"/>
            <ac:spMk id="2" creationId="{3645F162-A6FC-A6FE-E2E1-C36F14C547A4}"/>
          </ac:spMkLst>
        </pc:spChg>
        <pc:spChg chg="del mod ord">
          <ac:chgData name="Zhun Gee Ong" userId="b3974992d3327b1d" providerId="LiveId" clId="{03C17A8E-958C-491C-A5BC-C737DCC01060}" dt="2022-06-20T02:39:19.951" v="455" actId="700"/>
          <ac:spMkLst>
            <pc:docMk/>
            <pc:sldMk cId="1576108421" sldId="761"/>
            <ac:spMk id="2" creationId="{C8DA1B41-11DD-70A5-213D-7F20E729FDDE}"/>
          </ac:spMkLst>
        </pc:spChg>
        <pc:spChg chg="mod ord">
          <ac:chgData name="Zhun Gee Ong" userId="b3974992d3327b1d" providerId="LiveId" clId="{03C17A8E-958C-491C-A5BC-C737DCC01060}" dt="2022-06-20T04:00:57.881" v="595" actId="700"/>
          <ac:spMkLst>
            <pc:docMk/>
            <pc:sldMk cId="1576108421" sldId="761"/>
            <ac:spMk id="3" creationId="{D75F1713-AC45-6C64-8EC6-F664AFEF5E54}"/>
          </ac:spMkLst>
        </pc:spChg>
        <pc:spChg chg="mod ord">
          <ac:chgData name="Zhun Gee Ong" userId="b3974992d3327b1d" providerId="LiveId" clId="{03C17A8E-958C-491C-A5BC-C737DCC01060}" dt="2022-06-20T04:00:57.881" v="595" actId="700"/>
          <ac:spMkLst>
            <pc:docMk/>
            <pc:sldMk cId="1576108421" sldId="761"/>
            <ac:spMk id="4" creationId="{B58F421F-378E-2295-9CBC-6B4075E9AE2A}"/>
          </ac:spMkLst>
        </pc:spChg>
        <pc:spChg chg="add mod ord">
          <ac:chgData name="Zhun Gee Ong" userId="b3974992d3327b1d" providerId="LiveId" clId="{03C17A8E-958C-491C-A5BC-C737DCC01060}" dt="2022-06-20T04:00:57.881" v="595" actId="700"/>
          <ac:spMkLst>
            <pc:docMk/>
            <pc:sldMk cId="1576108421" sldId="761"/>
            <ac:spMk id="5" creationId="{1FDE6F8B-2969-1379-F29E-0136CEEB26F9}"/>
          </ac:spMkLst>
        </pc:spChg>
        <pc:spChg chg="add del mod ord">
          <ac:chgData name="Zhun Gee Ong" userId="b3974992d3327b1d" providerId="LiveId" clId="{03C17A8E-958C-491C-A5BC-C737DCC01060}" dt="2022-06-20T02:39:26.918" v="457" actId="700"/>
          <ac:spMkLst>
            <pc:docMk/>
            <pc:sldMk cId="1576108421" sldId="761"/>
            <ac:spMk id="5" creationId="{97B8D260-DF5A-0038-0692-4CFBC4F5CE01}"/>
          </ac:spMkLst>
        </pc:spChg>
        <pc:spChg chg="add del mod ord">
          <ac:chgData name="Zhun Gee Ong" userId="b3974992d3327b1d" providerId="LiveId" clId="{03C17A8E-958C-491C-A5BC-C737DCC01060}" dt="2022-06-20T02:39:26.918" v="457" actId="700"/>
          <ac:spMkLst>
            <pc:docMk/>
            <pc:sldMk cId="1576108421" sldId="761"/>
            <ac:spMk id="6" creationId="{D5571622-9FC3-0F9E-D68A-71169EC016C7}"/>
          </ac:spMkLst>
        </pc:spChg>
        <pc:spChg chg="add del mod ord">
          <ac:chgData name="Zhun Gee Ong" userId="b3974992d3327b1d" providerId="LiveId" clId="{03C17A8E-958C-491C-A5BC-C737DCC01060}" dt="2022-06-20T02:39:31.460" v="458" actId="700"/>
          <ac:spMkLst>
            <pc:docMk/>
            <pc:sldMk cId="1576108421" sldId="761"/>
            <ac:spMk id="7" creationId="{5FC52C78-6046-DA92-4C25-067A57BBCB0A}"/>
          </ac:spMkLst>
        </pc:spChg>
        <pc:spChg chg="add del mod ord">
          <ac:chgData name="Zhun Gee Ong" userId="b3974992d3327b1d" providerId="LiveId" clId="{03C17A8E-958C-491C-A5BC-C737DCC01060}" dt="2022-06-20T02:39:31.460" v="458" actId="700"/>
          <ac:spMkLst>
            <pc:docMk/>
            <pc:sldMk cId="1576108421" sldId="761"/>
            <ac:spMk id="8" creationId="{2BC27F93-132F-B9E7-0DAC-2C38EE869F37}"/>
          </ac:spMkLst>
        </pc:spChg>
        <pc:spChg chg="add del mod ord">
          <ac:chgData name="Zhun Gee Ong" userId="b3974992d3327b1d" providerId="LiveId" clId="{03C17A8E-958C-491C-A5BC-C737DCC01060}" dt="2022-06-20T04:00:57.881" v="595" actId="700"/>
          <ac:spMkLst>
            <pc:docMk/>
            <pc:sldMk cId="1576108421" sldId="761"/>
            <ac:spMk id="9" creationId="{A08F1B55-45FF-84D5-A65C-9E2AE8C8F43C}"/>
          </ac:spMkLst>
        </pc:spChg>
      </pc:sldChg>
      <pc:sldChg chg="new del">
        <pc:chgData name="Zhun Gee Ong" userId="b3974992d3327b1d" providerId="LiveId" clId="{03C17A8E-958C-491C-A5BC-C737DCC01060}" dt="2022-06-20T02:37:33.192" v="448" actId="680"/>
        <pc:sldMkLst>
          <pc:docMk/>
          <pc:sldMk cId="1798314615" sldId="761"/>
        </pc:sldMkLst>
      </pc:sldChg>
      <pc:sldChg chg="addSp delSp modSp del mod modClrScheme chgLayout">
        <pc:chgData name="Zhun Gee Ong" userId="b3974992d3327b1d" providerId="LiveId" clId="{03C17A8E-958C-491C-A5BC-C737DCC01060}" dt="2022-06-20T02:31:14.201" v="401" actId="47"/>
        <pc:sldMkLst>
          <pc:docMk/>
          <pc:sldMk cId="4249214742" sldId="761"/>
        </pc:sldMkLst>
        <pc:spChg chg="add mod ord">
          <ac:chgData name="Zhun Gee Ong" userId="b3974992d3327b1d" providerId="LiveId" clId="{03C17A8E-958C-491C-A5BC-C737DCC01060}" dt="2022-06-20T02:12:03.417" v="280" actId="700"/>
          <ac:spMkLst>
            <pc:docMk/>
            <pc:sldMk cId="4249214742" sldId="761"/>
            <ac:spMk id="2" creationId="{E7D6D4A0-404D-45DA-7E64-D9AB1A1EB7D9}"/>
          </ac:spMkLst>
        </pc:spChg>
        <pc:spChg chg="mod ord">
          <ac:chgData name="Zhun Gee Ong" userId="b3974992d3327b1d" providerId="LiveId" clId="{03C17A8E-958C-491C-A5BC-C737DCC01060}" dt="2022-06-20T02:12:03.417" v="280" actId="700"/>
          <ac:spMkLst>
            <pc:docMk/>
            <pc:sldMk cId="4249214742" sldId="761"/>
            <ac:spMk id="3" creationId="{B91E8183-BBF3-4506-9CE7-5DB611A6F1C1}"/>
          </ac:spMkLst>
        </pc:spChg>
        <pc:spChg chg="mod ord">
          <ac:chgData name="Zhun Gee Ong" userId="b3974992d3327b1d" providerId="LiveId" clId="{03C17A8E-958C-491C-A5BC-C737DCC01060}" dt="2022-06-20T02:12:29.590" v="312" actId="207"/>
          <ac:spMkLst>
            <pc:docMk/>
            <pc:sldMk cId="4249214742" sldId="761"/>
            <ac:spMk id="4" creationId="{A97DA1B2-9D78-4304-B309-805898535F79}"/>
          </ac:spMkLst>
        </pc:spChg>
        <pc:spChg chg="mod ord">
          <ac:chgData name="Zhun Gee Ong" userId="b3974992d3327b1d" providerId="LiveId" clId="{03C17A8E-958C-491C-A5BC-C737DCC01060}" dt="2022-06-20T02:16:21.348" v="320" actId="14100"/>
          <ac:spMkLst>
            <pc:docMk/>
            <pc:sldMk cId="4249214742" sldId="761"/>
            <ac:spMk id="5" creationId="{37548D0C-62C4-4C3E-B0B2-EE5DA05BAC5A}"/>
          </ac:spMkLst>
        </pc:spChg>
        <pc:spChg chg="del mod ord">
          <ac:chgData name="Zhun Gee Ong" userId="b3974992d3327b1d" providerId="LiveId" clId="{03C17A8E-958C-491C-A5BC-C737DCC01060}" dt="2022-06-20T02:12:03.417" v="280" actId="700"/>
          <ac:spMkLst>
            <pc:docMk/>
            <pc:sldMk cId="4249214742" sldId="761"/>
            <ac:spMk id="6" creationId="{65F9F278-C6AC-4DC9-8473-0A7D83CF515A}"/>
          </ac:spMkLst>
        </pc:spChg>
      </pc:sldChg>
      <pc:sldChg chg="addSp delSp modSp new del mod chgLayout">
        <pc:chgData name="Zhun Gee Ong" userId="b3974992d3327b1d" providerId="LiveId" clId="{03C17A8E-958C-491C-A5BC-C737DCC01060}" dt="2022-06-20T04:01:04.422" v="597" actId="47"/>
        <pc:sldMkLst>
          <pc:docMk/>
          <pc:sldMk cId="583772563" sldId="762"/>
        </pc:sldMkLst>
        <pc:spChg chg="add del">
          <ac:chgData name="Zhun Gee Ong" userId="b3974992d3327b1d" providerId="LiveId" clId="{03C17A8E-958C-491C-A5BC-C737DCC01060}" dt="2022-06-20T02:41:36.499" v="467" actId="700"/>
          <ac:spMkLst>
            <pc:docMk/>
            <pc:sldMk cId="583772563" sldId="762"/>
            <ac:spMk id="2" creationId="{DDDFB604-C567-4CB9-BF24-FE09365263B8}"/>
          </ac:spMkLst>
        </pc:spChg>
        <pc:spChg chg="mod">
          <ac:chgData name="Zhun Gee Ong" userId="b3974992d3327b1d" providerId="LiveId" clId="{03C17A8E-958C-491C-A5BC-C737DCC01060}" dt="2022-06-20T02:41:36.499" v="467" actId="700"/>
          <ac:spMkLst>
            <pc:docMk/>
            <pc:sldMk cId="583772563" sldId="762"/>
            <ac:spMk id="3" creationId="{450B63B0-D6D2-E940-19E0-AB3CCC1289AA}"/>
          </ac:spMkLst>
        </pc:spChg>
        <pc:spChg chg="mod">
          <ac:chgData name="Zhun Gee Ong" userId="b3974992d3327b1d" providerId="LiveId" clId="{03C17A8E-958C-491C-A5BC-C737DCC01060}" dt="2022-06-20T02:41:36.499" v="467" actId="700"/>
          <ac:spMkLst>
            <pc:docMk/>
            <pc:sldMk cId="583772563" sldId="762"/>
            <ac:spMk id="4" creationId="{DDAA9314-AE51-61B7-7138-BA96D46C16A2}"/>
          </ac:spMkLst>
        </pc:spChg>
        <pc:spChg chg="add del mod ord">
          <ac:chgData name="Zhun Gee Ong" userId="b3974992d3327b1d" providerId="LiveId" clId="{03C17A8E-958C-491C-A5BC-C737DCC01060}" dt="2022-06-20T02:41:36.499" v="467" actId="700"/>
          <ac:spMkLst>
            <pc:docMk/>
            <pc:sldMk cId="583772563" sldId="762"/>
            <ac:spMk id="5" creationId="{0930467F-34C7-7C40-178C-B348AB7CD5D3}"/>
          </ac:spMkLst>
        </pc:spChg>
      </pc:sldChg>
      <pc:sldChg chg="addSp modSp del mod">
        <pc:chgData name="Zhun Gee Ong" userId="b3974992d3327b1d" providerId="LiveId" clId="{03C17A8E-958C-491C-A5BC-C737DCC01060}" dt="2022-06-20T02:11:53.264" v="279" actId="47"/>
        <pc:sldMkLst>
          <pc:docMk/>
          <pc:sldMk cId="2289360216" sldId="762"/>
        </pc:sldMkLst>
        <pc:spChg chg="mod">
          <ac:chgData name="Zhun Gee Ong" userId="b3974992d3327b1d" providerId="LiveId" clId="{03C17A8E-958C-491C-A5BC-C737DCC01060}" dt="2022-06-17T06:49:18.607" v="121" actId="20577"/>
          <ac:spMkLst>
            <pc:docMk/>
            <pc:sldMk cId="2289360216" sldId="762"/>
            <ac:spMk id="4" creationId="{A97DA1B2-9D78-4304-B309-805898535F79}"/>
          </ac:spMkLst>
        </pc:spChg>
        <pc:spChg chg="mod">
          <ac:chgData name="Zhun Gee Ong" userId="b3974992d3327b1d" providerId="LiveId" clId="{03C17A8E-958C-491C-A5BC-C737DCC01060}" dt="2022-06-17T06:52:07.429" v="256" actId="20577"/>
          <ac:spMkLst>
            <pc:docMk/>
            <pc:sldMk cId="2289360216" sldId="762"/>
            <ac:spMk id="8" creationId="{98A046F2-A530-47B4-AB3E-5B609D61C5D7}"/>
          </ac:spMkLst>
        </pc:spChg>
        <pc:picChg chg="add mod">
          <ac:chgData name="Zhun Gee Ong" userId="b3974992d3327b1d" providerId="LiveId" clId="{03C17A8E-958C-491C-A5BC-C737DCC01060}" dt="2022-06-17T06:52:12.502" v="258" actId="1076"/>
          <ac:picMkLst>
            <pc:docMk/>
            <pc:sldMk cId="2289360216" sldId="762"/>
            <ac:picMk id="6" creationId="{3516A990-F944-2519-B053-426DD8414391}"/>
          </ac:picMkLst>
        </pc:picChg>
      </pc:sldChg>
      <pc:sldChg chg="modSp new del mod">
        <pc:chgData name="Zhun Gee Ong" userId="b3974992d3327b1d" providerId="LiveId" clId="{03C17A8E-958C-491C-A5BC-C737DCC01060}" dt="2022-06-20T02:37:30.220" v="445" actId="680"/>
        <pc:sldMkLst>
          <pc:docMk/>
          <pc:sldMk cId="3140308818" sldId="762"/>
        </pc:sldMkLst>
        <pc:spChg chg="mod">
          <ac:chgData name="Zhun Gee Ong" userId="b3974992d3327b1d" providerId="LiveId" clId="{03C17A8E-958C-491C-A5BC-C737DCC01060}" dt="2022-06-20T02:37:28.998" v="444" actId="20577"/>
          <ac:spMkLst>
            <pc:docMk/>
            <pc:sldMk cId="3140308818" sldId="762"/>
            <ac:spMk id="4" creationId="{0D64E92A-5730-578F-43B3-7BC18FE61936}"/>
          </ac:spMkLst>
        </pc:spChg>
      </pc:sldChg>
      <pc:sldChg chg="addSp delSp modSp del mod modClrScheme chgLayout">
        <pc:chgData name="Zhun Gee Ong" userId="b3974992d3327b1d" providerId="LiveId" clId="{03C17A8E-958C-491C-A5BC-C737DCC01060}" dt="2022-06-20T02:22:02.187" v="362" actId="47"/>
        <pc:sldMkLst>
          <pc:docMk/>
          <pc:sldMk cId="1432447836" sldId="763"/>
        </pc:sldMkLst>
        <pc:spChg chg="del mod ord">
          <ac:chgData name="Zhun Gee Ong" userId="b3974992d3327b1d" providerId="LiveId" clId="{03C17A8E-958C-491C-A5BC-C737DCC01060}" dt="2022-06-20T02:12:51.988" v="314" actId="700"/>
          <ac:spMkLst>
            <pc:docMk/>
            <pc:sldMk cId="1432447836" sldId="763"/>
            <ac:spMk id="2" creationId="{7548C63E-F910-42F3-AE33-EB872E370DF6}"/>
          </ac:spMkLst>
        </pc:spChg>
        <pc:spChg chg="mod ord">
          <ac:chgData name="Zhun Gee Ong" userId="b3974992d3327b1d" providerId="LiveId" clId="{03C17A8E-958C-491C-A5BC-C737DCC01060}" dt="2022-06-20T02:12:51.988" v="314" actId="700"/>
          <ac:spMkLst>
            <pc:docMk/>
            <pc:sldMk cId="1432447836" sldId="763"/>
            <ac:spMk id="3" creationId="{C58B8ABA-1DAF-44DE-A15E-9061E87282FF}"/>
          </ac:spMkLst>
        </pc:spChg>
        <pc:spChg chg="del">
          <ac:chgData name="Zhun Gee Ong" userId="b3974992d3327b1d" providerId="LiveId" clId="{03C17A8E-958C-491C-A5BC-C737DCC01060}" dt="2022-06-20T02:12:51.988" v="314" actId="700"/>
          <ac:spMkLst>
            <pc:docMk/>
            <pc:sldMk cId="1432447836" sldId="763"/>
            <ac:spMk id="4" creationId="{A792FC93-295E-467A-9DAF-7D489CE1E007}"/>
          </ac:spMkLst>
        </pc:spChg>
        <pc:spChg chg="mod ord">
          <ac:chgData name="Zhun Gee Ong" userId="b3974992d3327b1d" providerId="LiveId" clId="{03C17A8E-958C-491C-A5BC-C737DCC01060}" dt="2022-06-20T02:13:02.710" v="315" actId="14100"/>
          <ac:spMkLst>
            <pc:docMk/>
            <pc:sldMk cId="1432447836" sldId="763"/>
            <ac:spMk id="5" creationId="{770938D0-181F-4C55-BB03-7760505075E0}"/>
          </ac:spMkLst>
        </pc:spChg>
        <pc:spChg chg="add mod ord">
          <ac:chgData name="Zhun Gee Ong" userId="b3974992d3327b1d" providerId="LiveId" clId="{03C17A8E-958C-491C-A5BC-C737DCC01060}" dt="2022-06-20T02:12:51.988" v="314" actId="700"/>
          <ac:spMkLst>
            <pc:docMk/>
            <pc:sldMk cId="1432447836" sldId="763"/>
            <ac:spMk id="6" creationId="{EC398134-6310-3140-C54C-4D59BD75C2AD}"/>
          </ac:spMkLst>
        </pc:spChg>
      </pc:sldChg>
      <pc:sldChg chg="addSp delSp modSp new mod modClrScheme chgLayout">
        <pc:chgData name="Zhun Gee Ong" userId="b3974992d3327b1d" providerId="LiveId" clId="{03C17A8E-958C-491C-A5BC-C737DCC01060}" dt="2022-06-20T04:01:12.223" v="598" actId="700"/>
        <pc:sldMkLst>
          <pc:docMk/>
          <pc:sldMk cId="4294516413" sldId="763"/>
        </pc:sldMkLst>
        <pc:spChg chg="del mod ord">
          <ac:chgData name="Zhun Gee Ong" userId="b3974992d3327b1d" providerId="LiveId" clId="{03C17A8E-958C-491C-A5BC-C737DCC01060}" dt="2022-06-20T04:01:12.223" v="598" actId="700"/>
          <ac:spMkLst>
            <pc:docMk/>
            <pc:sldMk cId="4294516413" sldId="763"/>
            <ac:spMk id="2" creationId="{59F8F599-7FC5-ED38-7E16-F6520E8D9154}"/>
          </ac:spMkLst>
        </pc:spChg>
        <pc:spChg chg="mod ord">
          <ac:chgData name="Zhun Gee Ong" userId="b3974992d3327b1d" providerId="LiveId" clId="{03C17A8E-958C-491C-A5BC-C737DCC01060}" dt="2022-06-20T04:01:12.223" v="598" actId="700"/>
          <ac:spMkLst>
            <pc:docMk/>
            <pc:sldMk cId="4294516413" sldId="763"/>
            <ac:spMk id="3" creationId="{BDA061DD-3AD1-90F2-36E0-653319F97FA5}"/>
          </ac:spMkLst>
        </pc:spChg>
        <pc:spChg chg="mod ord">
          <ac:chgData name="Zhun Gee Ong" userId="b3974992d3327b1d" providerId="LiveId" clId="{03C17A8E-958C-491C-A5BC-C737DCC01060}" dt="2022-06-20T04:01:12.223" v="598" actId="700"/>
          <ac:spMkLst>
            <pc:docMk/>
            <pc:sldMk cId="4294516413" sldId="763"/>
            <ac:spMk id="4" creationId="{CF41ECA0-BBF8-FAE2-21AC-DA051BF90459}"/>
          </ac:spMkLst>
        </pc:spChg>
        <pc:spChg chg="add mod ord">
          <ac:chgData name="Zhun Gee Ong" userId="b3974992d3327b1d" providerId="LiveId" clId="{03C17A8E-958C-491C-A5BC-C737DCC01060}" dt="2022-06-20T04:01:12.223" v="598" actId="700"/>
          <ac:spMkLst>
            <pc:docMk/>
            <pc:sldMk cId="4294516413" sldId="763"/>
            <ac:spMk id="5" creationId="{1B7C411C-82C1-2368-2059-CEB50482FCBD}"/>
          </ac:spMkLst>
        </pc:spChg>
      </pc:sldChg>
      <pc:sldChg chg="new del">
        <pc:chgData name="Zhun Gee Ong" userId="b3974992d3327b1d" providerId="LiveId" clId="{03C17A8E-958C-491C-A5BC-C737DCC01060}" dt="2022-06-20T02:31:10.995" v="399" actId="47"/>
        <pc:sldMkLst>
          <pc:docMk/>
          <pc:sldMk cId="177690333" sldId="764"/>
        </pc:sldMkLst>
      </pc:sldChg>
      <pc:sldChg chg="addSp delSp modSp new mod modClrScheme chgLayout">
        <pc:chgData name="Zhun Gee Ong" userId="b3974992d3327b1d" providerId="LiveId" clId="{03C17A8E-958C-491C-A5BC-C737DCC01060}" dt="2022-06-20T02:42:39.369" v="474" actId="700"/>
        <pc:sldMkLst>
          <pc:docMk/>
          <pc:sldMk cId="642546259" sldId="764"/>
        </pc:sldMkLst>
        <pc:spChg chg="del mod ord">
          <ac:chgData name="Zhun Gee Ong" userId="b3974992d3327b1d" providerId="LiveId" clId="{03C17A8E-958C-491C-A5BC-C737DCC01060}" dt="2022-06-20T02:42:39.369" v="474" actId="700"/>
          <ac:spMkLst>
            <pc:docMk/>
            <pc:sldMk cId="642546259" sldId="764"/>
            <ac:spMk id="2" creationId="{BC50FE18-F3E9-5FF9-5223-87E05A0096D8}"/>
          </ac:spMkLst>
        </pc:spChg>
        <pc:spChg chg="mod ord">
          <ac:chgData name="Zhun Gee Ong" userId="b3974992d3327b1d" providerId="LiveId" clId="{03C17A8E-958C-491C-A5BC-C737DCC01060}" dt="2022-06-20T02:42:39.369" v="474" actId="700"/>
          <ac:spMkLst>
            <pc:docMk/>
            <pc:sldMk cId="642546259" sldId="764"/>
            <ac:spMk id="3" creationId="{3D2BA50E-9A10-7324-CD2A-A8D484CA7A17}"/>
          </ac:spMkLst>
        </pc:spChg>
        <pc:spChg chg="mod ord">
          <ac:chgData name="Zhun Gee Ong" userId="b3974992d3327b1d" providerId="LiveId" clId="{03C17A8E-958C-491C-A5BC-C737DCC01060}" dt="2022-06-20T02:42:39.369" v="474" actId="700"/>
          <ac:spMkLst>
            <pc:docMk/>
            <pc:sldMk cId="642546259" sldId="764"/>
            <ac:spMk id="4" creationId="{BA010EC9-6F4D-1FA1-218C-629643B6594D}"/>
          </ac:spMkLst>
        </pc:spChg>
        <pc:spChg chg="add mod ord">
          <ac:chgData name="Zhun Gee Ong" userId="b3974992d3327b1d" providerId="LiveId" clId="{03C17A8E-958C-491C-A5BC-C737DCC01060}" dt="2022-06-20T02:42:39.369" v="474" actId="700"/>
          <ac:spMkLst>
            <pc:docMk/>
            <pc:sldMk cId="642546259" sldId="764"/>
            <ac:spMk id="5" creationId="{499D2CFF-FF38-2067-E7BB-A438E3244B42}"/>
          </ac:spMkLst>
        </pc:spChg>
        <pc:spChg chg="add mod ord">
          <ac:chgData name="Zhun Gee Ong" userId="b3974992d3327b1d" providerId="LiveId" clId="{03C17A8E-958C-491C-A5BC-C737DCC01060}" dt="2022-06-20T02:42:39.369" v="474" actId="700"/>
          <ac:spMkLst>
            <pc:docMk/>
            <pc:sldMk cId="642546259" sldId="764"/>
            <ac:spMk id="6" creationId="{90327F7D-D770-D6F1-134A-A84A1B974B48}"/>
          </ac:spMkLst>
        </pc:spChg>
      </pc:sldChg>
      <pc:sldChg chg="addSp delSp modSp new mod modClrScheme chgLayout">
        <pc:chgData name="Zhun Gee Ong" userId="b3974992d3327b1d" providerId="LiveId" clId="{03C17A8E-958C-491C-A5BC-C737DCC01060}" dt="2022-06-20T03:56:31.147" v="584" actId="20577"/>
        <pc:sldMkLst>
          <pc:docMk/>
          <pc:sldMk cId="666629085" sldId="765"/>
        </pc:sldMkLst>
        <pc:spChg chg="del mod ord">
          <ac:chgData name="Zhun Gee Ong" userId="b3974992d3327b1d" providerId="LiveId" clId="{03C17A8E-958C-491C-A5BC-C737DCC01060}" dt="2022-06-20T03:56:13.695" v="541" actId="700"/>
          <ac:spMkLst>
            <pc:docMk/>
            <pc:sldMk cId="666629085" sldId="765"/>
            <ac:spMk id="2" creationId="{05ADA1F9-5818-844F-B103-90A1CD2AF917}"/>
          </ac:spMkLst>
        </pc:spChg>
        <pc:spChg chg="mod ord">
          <ac:chgData name="Zhun Gee Ong" userId="b3974992d3327b1d" providerId="LiveId" clId="{03C17A8E-958C-491C-A5BC-C737DCC01060}" dt="2022-06-20T03:56:13.695" v="541" actId="700"/>
          <ac:spMkLst>
            <pc:docMk/>
            <pc:sldMk cId="666629085" sldId="765"/>
            <ac:spMk id="3" creationId="{5D190892-08F5-563D-CED9-64A38B7B5C6D}"/>
          </ac:spMkLst>
        </pc:spChg>
        <pc:spChg chg="mod ord">
          <ac:chgData name="Zhun Gee Ong" userId="b3974992d3327b1d" providerId="LiveId" clId="{03C17A8E-958C-491C-A5BC-C737DCC01060}" dt="2022-06-20T03:56:13.695" v="541" actId="700"/>
          <ac:spMkLst>
            <pc:docMk/>
            <pc:sldMk cId="666629085" sldId="765"/>
            <ac:spMk id="4" creationId="{0DFA3217-0F88-3C77-835C-FAB55D313AA4}"/>
          </ac:spMkLst>
        </pc:spChg>
        <pc:spChg chg="add mod ord">
          <ac:chgData name="Zhun Gee Ong" userId="b3974992d3327b1d" providerId="LiveId" clId="{03C17A8E-958C-491C-A5BC-C737DCC01060}" dt="2022-06-20T03:56:29.616" v="583" actId="20577"/>
          <ac:spMkLst>
            <pc:docMk/>
            <pc:sldMk cId="666629085" sldId="765"/>
            <ac:spMk id="5" creationId="{EE9EAACC-43DF-D56B-2445-B134184D3B2D}"/>
          </ac:spMkLst>
        </pc:spChg>
        <pc:spChg chg="add mod ord">
          <ac:chgData name="Zhun Gee Ong" userId="b3974992d3327b1d" providerId="LiveId" clId="{03C17A8E-958C-491C-A5BC-C737DCC01060}" dt="2022-06-20T03:56:31.147" v="584" actId="20577"/>
          <ac:spMkLst>
            <pc:docMk/>
            <pc:sldMk cId="666629085" sldId="765"/>
            <ac:spMk id="6" creationId="{71BC8F9E-5509-CF27-A6C4-C3EBA5DFD2D4}"/>
          </ac:spMkLst>
        </pc:spChg>
      </pc:sldChg>
      <pc:sldChg chg="new del">
        <pc:chgData name="Zhun Gee Ong" userId="b3974992d3327b1d" providerId="LiveId" clId="{03C17A8E-958C-491C-A5BC-C737DCC01060}" dt="2022-06-20T02:21:59.704" v="359" actId="47"/>
        <pc:sldMkLst>
          <pc:docMk/>
          <pc:sldMk cId="1667779696" sldId="765"/>
        </pc:sldMkLst>
      </pc:sldChg>
      <pc:sldChg chg="new del">
        <pc:chgData name="Zhun Gee Ong" userId="b3974992d3327b1d" providerId="LiveId" clId="{03C17A8E-958C-491C-A5BC-C737DCC01060}" dt="2022-06-20T02:22:00.540" v="360" actId="47"/>
        <pc:sldMkLst>
          <pc:docMk/>
          <pc:sldMk cId="1855192916" sldId="766"/>
        </pc:sldMkLst>
      </pc:sldChg>
      <pc:sldChg chg="addSp delSp modSp add mod modClrScheme chgLayout">
        <pc:chgData name="Zhun Gee Ong" userId="b3974992d3327b1d" providerId="LiveId" clId="{03C17A8E-958C-491C-A5BC-C737DCC01060}" dt="2022-06-20T04:00:29.197" v="594" actId="27636"/>
        <pc:sldMkLst>
          <pc:docMk/>
          <pc:sldMk cId="2983829464" sldId="766"/>
        </pc:sldMkLst>
        <pc:spChg chg="add mod ord">
          <ac:chgData name="Zhun Gee Ong" userId="b3974992d3327b1d" providerId="LiveId" clId="{03C17A8E-958C-491C-A5BC-C737DCC01060}" dt="2022-06-20T04:00:29.197" v="594" actId="27636"/>
          <ac:spMkLst>
            <pc:docMk/>
            <pc:sldMk cId="2983829464" sldId="766"/>
            <ac:spMk id="2" creationId="{43EDC7D9-5AB7-3B4A-08ED-E2DDCB8AD893}"/>
          </ac:spMkLst>
        </pc:spChg>
        <pc:spChg chg="mod ord">
          <ac:chgData name="Zhun Gee Ong" userId="b3974992d3327b1d" providerId="LiveId" clId="{03C17A8E-958C-491C-A5BC-C737DCC01060}" dt="2022-06-20T04:00:29.173" v="593" actId="700"/>
          <ac:spMkLst>
            <pc:docMk/>
            <pc:sldMk cId="2983829464" sldId="766"/>
            <ac:spMk id="3" creationId="{3D2BA50E-9A10-7324-CD2A-A8D484CA7A17}"/>
          </ac:spMkLst>
        </pc:spChg>
        <pc:spChg chg="mod ord">
          <ac:chgData name="Zhun Gee Ong" userId="b3974992d3327b1d" providerId="LiveId" clId="{03C17A8E-958C-491C-A5BC-C737DCC01060}" dt="2022-06-20T04:00:29.173" v="593" actId="700"/>
          <ac:spMkLst>
            <pc:docMk/>
            <pc:sldMk cId="2983829464" sldId="766"/>
            <ac:spMk id="4" creationId="{BA010EC9-6F4D-1FA1-218C-629643B6594D}"/>
          </ac:spMkLst>
        </pc:spChg>
        <pc:spChg chg="del mod ord">
          <ac:chgData name="Zhun Gee Ong" userId="b3974992d3327b1d" providerId="LiveId" clId="{03C17A8E-958C-491C-A5BC-C737DCC01060}" dt="2022-06-20T04:00:29.173" v="593" actId="700"/>
          <ac:spMkLst>
            <pc:docMk/>
            <pc:sldMk cId="2983829464" sldId="766"/>
            <ac:spMk id="5" creationId="{499D2CFF-FF38-2067-E7BB-A438E3244B42}"/>
          </ac:spMkLst>
        </pc:spChg>
        <pc:spChg chg="del mod ord">
          <ac:chgData name="Zhun Gee Ong" userId="b3974992d3327b1d" providerId="LiveId" clId="{03C17A8E-958C-491C-A5BC-C737DCC01060}" dt="2022-06-20T04:00:29.173" v="593" actId="700"/>
          <ac:spMkLst>
            <pc:docMk/>
            <pc:sldMk cId="2983829464" sldId="766"/>
            <ac:spMk id="6" creationId="{90327F7D-D770-D6F1-134A-A84A1B974B48}"/>
          </ac:spMkLst>
        </pc:spChg>
        <pc:spChg chg="add mod ord">
          <ac:chgData name="Zhun Gee Ong" userId="b3974992d3327b1d" providerId="LiveId" clId="{03C17A8E-958C-491C-A5BC-C737DCC01060}" dt="2022-06-20T04:00:29.173" v="593" actId="700"/>
          <ac:spMkLst>
            <pc:docMk/>
            <pc:sldMk cId="2983829464" sldId="766"/>
            <ac:spMk id="7" creationId="{F73FA7A4-08A3-B606-EE90-688AD406D5EC}"/>
          </ac:spMkLst>
        </pc:spChg>
        <pc:spChg chg="add mod ord">
          <ac:chgData name="Zhun Gee Ong" userId="b3974992d3327b1d" providerId="LiveId" clId="{03C17A8E-958C-491C-A5BC-C737DCC01060}" dt="2022-06-20T04:00:29.173" v="593" actId="700"/>
          <ac:spMkLst>
            <pc:docMk/>
            <pc:sldMk cId="2983829464" sldId="766"/>
            <ac:spMk id="8" creationId="{EDA7CE3B-B68F-A340-60B8-E355CA201727}"/>
          </ac:spMkLst>
        </pc:spChg>
      </pc:sldChg>
      <pc:sldChg chg="addSp delSp modSp new del mod modClrScheme chgLayout">
        <pc:chgData name="Zhun Gee Ong" userId="b3974992d3327b1d" providerId="LiveId" clId="{03C17A8E-958C-491C-A5BC-C737DCC01060}" dt="2022-06-20T02:31:12.599" v="400" actId="47"/>
        <pc:sldMkLst>
          <pc:docMk/>
          <pc:sldMk cId="2933271330" sldId="767"/>
        </pc:sldMkLst>
        <pc:spChg chg="del mod ord">
          <ac:chgData name="Zhun Gee Ong" userId="b3974992d3327b1d" providerId="LiveId" clId="{03C17A8E-958C-491C-A5BC-C737DCC01060}" dt="2022-06-20T02:17:43.149" v="327" actId="700"/>
          <ac:spMkLst>
            <pc:docMk/>
            <pc:sldMk cId="2933271330" sldId="767"/>
            <ac:spMk id="2" creationId="{FC0646FB-D0D3-056C-E9DB-C7487E641851}"/>
          </ac:spMkLst>
        </pc:spChg>
        <pc:spChg chg="add mod ord">
          <ac:chgData name="Zhun Gee Ong" userId="b3974992d3327b1d" providerId="LiveId" clId="{03C17A8E-958C-491C-A5BC-C737DCC01060}" dt="2022-06-20T02:17:43.149" v="327" actId="700"/>
          <ac:spMkLst>
            <pc:docMk/>
            <pc:sldMk cId="2933271330" sldId="767"/>
            <ac:spMk id="3" creationId="{92529555-FD8E-5F2B-CB85-EBCE24E07F4D}"/>
          </ac:spMkLst>
        </pc:spChg>
        <pc:spChg chg="add mod ord">
          <ac:chgData name="Zhun Gee Ong" userId="b3974992d3327b1d" providerId="LiveId" clId="{03C17A8E-958C-491C-A5BC-C737DCC01060}" dt="2022-06-20T02:17:43.149" v="327" actId="700"/>
          <ac:spMkLst>
            <pc:docMk/>
            <pc:sldMk cId="2933271330" sldId="767"/>
            <ac:spMk id="4" creationId="{BE363DDD-6B09-1A3D-B492-0A207D6BBC7F}"/>
          </ac:spMkLst>
        </pc:spChg>
      </pc:sldChg>
      <pc:sldChg chg="addSp delSp modSp new mod modClrScheme chgLayout">
        <pc:chgData name="Zhun Gee Ong" userId="b3974992d3327b1d" providerId="LiveId" clId="{03C17A8E-958C-491C-A5BC-C737DCC01060}" dt="2022-06-20T04:03:39.639" v="607" actId="700"/>
        <pc:sldMkLst>
          <pc:docMk/>
          <pc:sldMk cId="3207715237" sldId="767"/>
        </pc:sldMkLst>
        <pc:spChg chg="del mod ord">
          <ac:chgData name="Zhun Gee Ong" userId="b3974992d3327b1d" providerId="LiveId" clId="{03C17A8E-958C-491C-A5BC-C737DCC01060}" dt="2022-06-20T04:03:39.639" v="607" actId="700"/>
          <ac:spMkLst>
            <pc:docMk/>
            <pc:sldMk cId="3207715237" sldId="767"/>
            <ac:spMk id="2" creationId="{BB9680A8-9B6E-E647-398A-28DAA2B39C99}"/>
          </ac:spMkLst>
        </pc:spChg>
        <pc:spChg chg="del mod ord">
          <ac:chgData name="Zhun Gee Ong" userId="b3974992d3327b1d" providerId="LiveId" clId="{03C17A8E-958C-491C-A5BC-C737DCC01060}" dt="2022-06-20T04:03:39.639" v="607" actId="700"/>
          <ac:spMkLst>
            <pc:docMk/>
            <pc:sldMk cId="3207715237" sldId="767"/>
            <ac:spMk id="3" creationId="{B759C42D-0D10-8D37-AB68-E60EC47B6105}"/>
          </ac:spMkLst>
        </pc:spChg>
        <pc:spChg chg="add mod ord">
          <ac:chgData name="Zhun Gee Ong" userId="b3974992d3327b1d" providerId="LiveId" clId="{03C17A8E-958C-491C-A5BC-C737DCC01060}" dt="2022-06-20T04:03:39.639" v="607" actId="700"/>
          <ac:spMkLst>
            <pc:docMk/>
            <pc:sldMk cId="3207715237" sldId="767"/>
            <ac:spMk id="4" creationId="{EEBBB50E-C6D6-B44C-9B53-6E12942E188B}"/>
          </ac:spMkLst>
        </pc:spChg>
        <pc:spChg chg="add mod ord">
          <ac:chgData name="Zhun Gee Ong" userId="b3974992d3327b1d" providerId="LiveId" clId="{03C17A8E-958C-491C-A5BC-C737DCC01060}" dt="2022-06-20T04:03:39.639" v="607" actId="700"/>
          <ac:spMkLst>
            <pc:docMk/>
            <pc:sldMk cId="3207715237" sldId="767"/>
            <ac:spMk id="5" creationId="{62D8B434-AC9A-C789-E081-AF19769BD57B}"/>
          </ac:spMkLst>
        </pc:spChg>
      </pc:sldChg>
      <pc:sldChg chg="addSp delSp modSp new del mod modClrScheme chgLayout">
        <pc:chgData name="Zhun Gee Ong" userId="b3974992d3327b1d" providerId="LiveId" clId="{03C17A8E-958C-491C-A5BC-C737DCC01060}" dt="2022-06-20T02:31:09.229" v="398" actId="47"/>
        <pc:sldMkLst>
          <pc:docMk/>
          <pc:sldMk cId="2678816835" sldId="768"/>
        </pc:sldMkLst>
        <pc:spChg chg="del">
          <ac:chgData name="Zhun Gee Ong" userId="b3974992d3327b1d" providerId="LiveId" clId="{03C17A8E-958C-491C-A5BC-C737DCC01060}" dt="2022-06-20T02:22:29.970" v="364" actId="700"/>
          <ac:spMkLst>
            <pc:docMk/>
            <pc:sldMk cId="2678816835" sldId="768"/>
            <ac:spMk id="2" creationId="{1F0EFFE3-3B77-6A2D-0FB8-898A4DCD1754}"/>
          </ac:spMkLst>
        </pc:spChg>
        <pc:spChg chg="mod ord">
          <ac:chgData name="Zhun Gee Ong" userId="b3974992d3327b1d" providerId="LiveId" clId="{03C17A8E-958C-491C-A5BC-C737DCC01060}" dt="2022-06-20T02:29:57.891" v="391" actId="700"/>
          <ac:spMkLst>
            <pc:docMk/>
            <pc:sldMk cId="2678816835" sldId="768"/>
            <ac:spMk id="3" creationId="{01F4B839-AAC7-5892-E0CC-5D068B16B8A0}"/>
          </ac:spMkLst>
        </pc:spChg>
        <pc:spChg chg="del mod ord">
          <ac:chgData name="Zhun Gee Ong" userId="b3974992d3327b1d" providerId="LiveId" clId="{03C17A8E-958C-491C-A5BC-C737DCC01060}" dt="2022-06-20T02:22:29.970" v="364" actId="700"/>
          <ac:spMkLst>
            <pc:docMk/>
            <pc:sldMk cId="2678816835" sldId="768"/>
            <ac:spMk id="4" creationId="{CFC56603-2E84-EF43-1635-3A21EE16973F}"/>
          </ac:spMkLst>
        </pc:spChg>
        <pc:spChg chg="mod ord">
          <ac:chgData name="Zhun Gee Ong" userId="b3974992d3327b1d" providerId="LiveId" clId="{03C17A8E-958C-491C-A5BC-C737DCC01060}" dt="2022-06-20T02:29:57.891" v="391" actId="700"/>
          <ac:spMkLst>
            <pc:docMk/>
            <pc:sldMk cId="2678816835" sldId="768"/>
            <ac:spMk id="5" creationId="{67A7733E-FEA3-B82B-0FF6-D1D0009585BB}"/>
          </ac:spMkLst>
        </pc:spChg>
        <pc:spChg chg="add del mod ord">
          <ac:chgData name="Zhun Gee Ong" userId="b3974992d3327b1d" providerId="LiveId" clId="{03C17A8E-958C-491C-A5BC-C737DCC01060}" dt="2022-06-20T02:29:57.891" v="391" actId="700"/>
          <ac:spMkLst>
            <pc:docMk/>
            <pc:sldMk cId="2678816835" sldId="768"/>
            <ac:spMk id="6" creationId="{E9C87092-15BC-E898-FF54-97F7CAC2D566}"/>
          </ac:spMkLst>
        </pc:spChg>
        <pc:spChg chg="add mod ord">
          <ac:chgData name="Zhun Gee Ong" userId="b3974992d3327b1d" providerId="LiveId" clId="{03C17A8E-958C-491C-A5BC-C737DCC01060}" dt="2022-06-20T02:29:57.891" v="391" actId="700"/>
          <ac:spMkLst>
            <pc:docMk/>
            <pc:sldMk cId="2678816835" sldId="768"/>
            <ac:spMk id="7" creationId="{960218C3-BCBF-4AF6-8F76-FA3B54A4FDAA}"/>
          </ac:spMkLst>
        </pc:spChg>
      </pc:sldChg>
      <pc:sldChg chg="add del">
        <pc:chgData name="Zhun Gee Ong" userId="b3974992d3327b1d" providerId="LiveId" clId="{03C17A8E-958C-491C-A5BC-C737DCC01060}" dt="2022-06-20T02:22:01.443" v="361" actId="47"/>
        <pc:sldMkLst>
          <pc:docMk/>
          <pc:sldMk cId="2734393677" sldId="768"/>
        </pc:sldMkLst>
      </pc:sldChg>
      <pc:sldChg chg="addSp delSp modSp add mod modClrScheme chgLayout">
        <pc:chgData name="Zhun Gee Ong" userId="b3974992d3327b1d" providerId="LiveId" clId="{03C17A8E-958C-491C-A5BC-C737DCC01060}" dt="2022-06-20T04:06:56.794" v="612" actId="700"/>
        <pc:sldMkLst>
          <pc:docMk/>
          <pc:sldMk cId="3952134884" sldId="768"/>
        </pc:sldMkLst>
        <pc:spChg chg="mod ord">
          <ac:chgData name="Zhun Gee Ong" userId="b3974992d3327b1d" providerId="LiveId" clId="{03C17A8E-958C-491C-A5BC-C737DCC01060}" dt="2022-06-20T04:06:56.794" v="612" actId="700"/>
          <ac:spMkLst>
            <pc:docMk/>
            <pc:sldMk cId="3952134884" sldId="768"/>
            <ac:spMk id="2" creationId="{BC03DA29-4F62-9C3D-9854-4412C75C4990}"/>
          </ac:spMkLst>
        </pc:spChg>
        <pc:spChg chg="mod ord">
          <ac:chgData name="Zhun Gee Ong" userId="b3974992d3327b1d" providerId="LiveId" clId="{03C17A8E-958C-491C-A5BC-C737DCC01060}" dt="2022-06-20T04:06:56.794" v="612" actId="700"/>
          <ac:spMkLst>
            <pc:docMk/>
            <pc:sldMk cId="3952134884" sldId="768"/>
            <ac:spMk id="3" creationId="{0F68C7FF-91F2-6078-A4FC-43F331B5E899}"/>
          </ac:spMkLst>
        </pc:spChg>
        <pc:spChg chg="del mod ord">
          <ac:chgData name="Zhun Gee Ong" userId="b3974992d3327b1d" providerId="LiveId" clId="{03C17A8E-958C-491C-A5BC-C737DCC01060}" dt="2022-06-20T04:06:56.794" v="612" actId="700"/>
          <ac:spMkLst>
            <pc:docMk/>
            <pc:sldMk cId="3952134884" sldId="768"/>
            <ac:spMk id="4" creationId="{B852B7E5-620F-0814-7801-88AC6F4DB6F7}"/>
          </ac:spMkLst>
        </pc:spChg>
        <pc:spChg chg="add mod ord">
          <ac:chgData name="Zhun Gee Ong" userId="b3974992d3327b1d" providerId="LiveId" clId="{03C17A8E-958C-491C-A5BC-C737DCC01060}" dt="2022-06-20T04:06:56.794" v="612" actId="700"/>
          <ac:spMkLst>
            <pc:docMk/>
            <pc:sldMk cId="3952134884" sldId="768"/>
            <ac:spMk id="5" creationId="{A5483CE6-3011-09F4-56C4-91792DE5EC64}"/>
          </ac:spMkLst>
        </pc:spChg>
      </pc:sldChg>
      <pc:sldChg chg="new del">
        <pc:chgData name="Zhun Gee Ong" userId="b3974992d3327b1d" providerId="LiveId" clId="{03C17A8E-958C-491C-A5BC-C737DCC01060}" dt="2022-06-20T02:35:21.093" v="417" actId="47"/>
        <pc:sldMkLst>
          <pc:docMk/>
          <pc:sldMk cId="2014429925" sldId="769"/>
        </pc:sldMkLst>
      </pc:sldChg>
      <pc:sldChg chg="addSp delSp modSp new mod modClrScheme chgLayout">
        <pc:chgData name="Zhun Gee Ong" userId="b3974992d3327b1d" providerId="LiveId" clId="{03C17A8E-958C-491C-A5BC-C737DCC01060}" dt="2022-07-01T06:49:30.349" v="766" actId="20577"/>
        <pc:sldMkLst>
          <pc:docMk/>
          <pc:sldMk cId="3224336321" sldId="769"/>
        </pc:sldMkLst>
        <pc:spChg chg="del mod ord">
          <ac:chgData name="Zhun Gee Ong" userId="b3974992d3327b1d" providerId="LiveId" clId="{03C17A8E-958C-491C-A5BC-C737DCC01060}" dt="2022-06-20T06:28:17.437" v="706" actId="700"/>
          <ac:spMkLst>
            <pc:docMk/>
            <pc:sldMk cId="3224336321" sldId="769"/>
            <ac:spMk id="2" creationId="{9DFD5A62-8D13-C7AF-F7DF-1F3B76018D80}"/>
          </ac:spMkLst>
        </pc:spChg>
        <pc:spChg chg="del mod ord">
          <ac:chgData name="Zhun Gee Ong" userId="b3974992d3327b1d" providerId="LiveId" clId="{03C17A8E-958C-491C-A5BC-C737DCC01060}" dt="2022-06-20T06:28:17.437" v="706" actId="700"/>
          <ac:spMkLst>
            <pc:docMk/>
            <pc:sldMk cId="3224336321" sldId="769"/>
            <ac:spMk id="3" creationId="{69E45DA6-0F45-54E7-7F19-849264011B2E}"/>
          </ac:spMkLst>
        </pc:spChg>
        <pc:spChg chg="mod ord">
          <ac:chgData name="Zhun Gee Ong" userId="b3974992d3327b1d" providerId="LiveId" clId="{03C17A8E-958C-491C-A5BC-C737DCC01060}" dt="2022-06-20T06:29:52.370" v="721" actId="700"/>
          <ac:spMkLst>
            <pc:docMk/>
            <pc:sldMk cId="3224336321" sldId="769"/>
            <ac:spMk id="4" creationId="{8AC1DE5A-EB5E-828B-44F1-4870C82DBE70}"/>
          </ac:spMkLst>
        </pc:spChg>
        <pc:spChg chg="mod ord">
          <ac:chgData name="Zhun Gee Ong" userId="b3974992d3327b1d" providerId="LiveId" clId="{03C17A8E-958C-491C-A5BC-C737DCC01060}" dt="2022-06-20T06:29:52.370" v="721" actId="700"/>
          <ac:spMkLst>
            <pc:docMk/>
            <pc:sldMk cId="3224336321" sldId="769"/>
            <ac:spMk id="5" creationId="{C189A842-B778-2575-1EAD-A9469D59A503}"/>
          </ac:spMkLst>
        </pc:spChg>
        <pc:spChg chg="add del mod ord">
          <ac:chgData name="Zhun Gee Ong" userId="b3974992d3327b1d" providerId="LiveId" clId="{03C17A8E-958C-491C-A5BC-C737DCC01060}" dt="2022-06-20T06:29:52.370" v="721" actId="700"/>
          <ac:spMkLst>
            <pc:docMk/>
            <pc:sldMk cId="3224336321" sldId="769"/>
            <ac:spMk id="6" creationId="{40521EF0-3C0C-2001-974F-BF10B11544F2}"/>
          </ac:spMkLst>
        </pc:spChg>
        <pc:spChg chg="add del mod ord">
          <ac:chgData name="Zhun Gee Ong" userId="b3974992d3327b1d" providerId="LiveId" clId="{03C17A8E-958C-491C-A5BC-C737DCC01060}" dt="2022-06-20T06:29:52.370" v="721" actId="700"/>
          <ac:spMkLst>
            <pc:docMk/>
            <pc:sldMk cId="3224336321" sldId="769"/>
            <ac:spMk id="7" creationId="{626DCDC7-B673-15FC-41EA-83EABEC59D99}"/>
          </ac:spMkLst>
        </pc:spChg>
        <pc:spChg chg="add del mod ord">
          <ac:chgData name="Zhun Gee Ong" userId="b3974992d3327b1d" providerId="LiveId" clId="{03C17A8E-958C-491C-A5BC-C737DCC01060}" dt="2022-06-20T06:29:52.370" v="721" actId="700"/>
          <ac:spMkLst>
            <pc:docMk/>
            <pc:sldMk cId="3224336321" sldId="769"/>
            <ac:spMk id="8" creationId="{BB71908E-DA70-6F05-6572-1DF29C310CBC}"/>
          </ac:spMkLst>
        </pc:spChg>
        <pc:spChg chg="add mod ord">
          <ac:chgData name="Zhun Gee Ong" userId="b3974992d3327b1d" providerId="LiveId" clId="{03C17A8E-958C-491C-A5BC-C737DCC01060}" dt="2022-07-01T06:49:30.349" v="766" actId="20577"/>
          <ac:spMkLst>
            <pc:docMk/>
            <pc:sldMk cId="3224336321" sldId="769"/>
            <ac:spMk id="9" creationId="{D1965A24-4C82-7E9C-1D0C-84E98A233692}"/>
          </ac:spMkLst>
        </pc:spChg>
        <pc:spChg chg="add mod ord">
          <ac:chgData name="Zhun Gee Ong" userId="b3974992d3327b1d" providerId="LiveId" clId="{03C17A8E-958C-491C-A5BC-C737DCC01060}" dt="2022-06-20T06:29:52.380" v="722" actId="27636"/>
          <ac:spMkLst>
            <pc:docMk/>
            <pc:sldMk cId="3224336321" sldId="769"/>
            <ac:spMk id="10" creationId="{83B65055-BDAE-FC5C-917A-6FDE8EF69268}"/>
          </ac:spMkLst>
        </pc:spChg>
        <pc:spChg chg="add mod ord">
          <ac:chgData name="Zhun Gee Ong" userId="b3974992d3327b1d" providerId="LiveId" clId="{03C17A8E-958C-491C-A5BC-C737DCC01060}" dt="2022-06-20T06:29:52.370" v="721" actId="700"/>
          <ac:spMkLst>
            <pc:docMk/>
            <pc:sldMk cId="3224336321" sldId="769"/>
            <ac:spMk id="11" creationId="{1D6D1795-AA3B-D052-7DDE-460DB69F7DBC}"/>
          </ac:spMkLst>
        </pc:spChg>
      </pc:sldChg>
      <pc:sldChg chg="addSp delSp modSp new del mod modClrScheme chgLayout">
        <pc:chgData name="Zhun Gee Ong" userId="b3974992d3327b1d" providerId="LiveId" clId="{03C17A8E-958C-491C-A5BC-C737DCC01060}" dt="2022-06-20T02:35:22.803" v="420" actId="47"/>
        <pc:sldMkLst>
          <pc:docMk/>
          <pc:sldMk cId="160339022" sldId="770"/>
        </pc:sldMkLst>
        <pc:spChg chg="del mod ord">
          <ac:chgData name="Zhun Gee Ong" userId="b3974992d3327b1d" providerId="LiveId" clId="{03C17A8E-958C-491C-A5BC-C737DCC01060}" dt="2022-06-20T02:31:35.941" v="403" actId="700"/>
          <ac:spMkLst>
            <pc:docMk/>
            <pc:sldMk cId="160339022" sldId="770"/>
            <ac:spMk id="2" creationId="{C147DEE0-8DEE-393B-0071-84C7ADF71839}"/>
          </ac:spMkLst>
        </pc:spChg>
        <pc:spChg chg="mod ord">
          <ac:chgData name="Zhun Gee Ong" userId="b3974992d3327b1d" providerId="LiveId" clId="{03C17A8E-958C-491C-A5BC-C737DCC01060}" dt="2022-06-20T02:31:35.941" v="403" actId="700"/>
          <ac:spMkLst>
            <pc:docMk/>
            <pc:sldMk cId="160339022" sldId="770"/>
            <ac:spMk id="3" creationId="{86580097-B5FB-6663-26D5-14BE4D233CA5}"/>
          </ac:spMkLst>
        </pc:spChg>
        <pc:spChg chg="mod ord">
          <ac:chgData name="Zhun Gee Ong" userId="b3974992d3327b1d" providerId="LiveId" clId="{03C17A8E-958C-491C-A5BC-C737DCC01060}" dt="2022-06-20T02:31:35.941" v="403" actId="700"/>
          <ac:spMkLst>
            <pc:docMk/>
            <pc:sldMk cId="160339022" sldId="770"/>
            <ac:spMk id="4" creationId="{53A8EF67-1B54-3350-FF0B-DAB66ED0B29C}"/>
          </ac:spMkLst>
        </pc:spChg>
        <pc:spChg chg="add mod ord">
          <ac:chgData name="Zhun Gee Ong" userId="b3974992d3327b1d" providerId="LiveId" clId="{03C17A8E-958C-491C-A5BC-C737DCC01060}" dt="2022-06-20T02:31:35.941" v="403" actId="700"/>
          <ac:spMkLst>
            <pc:docMk/>
            <pc:sldMk cId="160339022" sldId="770"/>
            <ac:spMk id="5" creationId="{2BFFF1E4-DF32-BDC3-19C6-E839120DDB0B}"/>
          </ac:spMkLst>
        </pc:spChg>
        <pc:spChg chg="add mod ord">
          <ac:chgData name="Zhun Gee Ong" userId="b3974992d3327b1d" providerId="LiveId" clId="{03C17A8E-958C-491C-A5BC-C737DCC01060}" dt="2022-06-20T02:31:35.941" v="403" actId="700"/>
          <ac:spMkLst>
            <pc:docMk/>
            <pc:sldMk cId="160339022" sldId="770"/>
            <ac:spMk id="6" creationId="{96E518B3-66E8-D1F6-D606-E2E2FCBAFACD}"/>
          </ac:spMkLst>
        </pc:spChg>
      </pc:sldChg>
      <pc:sldChg chg="add del">
        <pc:chgData name="Zhun Gee Ong" userId="b3974992d3327b1d" providerId="LiveId" clId="{03C17A8E-958C-491C-A5BC-C737DCC01060}" dt="2022-06-20T02:35:21.579" v="418" actId="47"/>
        <pc:sldMkLst>
          <pc:docMk/>
          <pc:sldMk cId="2905171719" sldId="771"/>
        </pc:sldMkLst>
      </pc:sldChg>
      <pc:sldChg chg="add del">
        <pc:chgData name="Zhun Gee Ong" userId="b3974992d3327b1d" providerId="LiveId" clId="{03C17A8E-958C-491C-A5BC-C737DCC01060}" dt="2022-06-20T02:35:22.015" v="419" actId="47"/>
        <pc:sldMkLst>
          <pc:docMk/>
          <pc:sldMk cId="915999400" sldId="772"/>
        </pc:sldMkLst>
      </pc:sldChg>
      <pc:sldMasterChg chg="addSldLayout modSldLayout sldLayoutOrd">
        <pc:chgData name="Zhun Gee Ong" userId="b3974992d3327b1d" providerId="LiveId" clId="{03C17A8E-958C-491C-A5BC-C737DCC01060}" dt="2022-06-20T06:29:23.737" v="720" actId="14100"/>
        <pc:sldMasterMkLst>
          <pc:docMk/>
          <pc:sldMasterMk cId="3842630319" sldId="2147483660"/>
        </pc:sldMasterMkLst>
        <pc:sldLayoutChg chg="addSp delSp modSp mod ord">
          <pc:chgData name="Zhun Gee Ong" userId="b3974992d3327b1d" providerId="LiveId" clId="{03C17A8E-958C-491C-A5BC-C737DCC01060}" dt="2022-06-20T06:29:23.737" v="720" actId="14100"/>
          <pc:sldLayoutMkLst>
            <pc:docMk/>
            <pc:sldMasterMk cId="3842630319" sldId="2147483660"/>
            <pc:sldLayoutMk cId="650061505" sldId="2147483661"/>
          </pc:sldLayoutMkLst>
          <pc:spChg chg="mod">
            <ac:chgData name="Zhun Gee Ong" userId="b3974992d3327b1d" providerId="LiveId" clId="{03C17A8E-958C-491C-A5BC-C737DCC01060}" dt="2022-06-20T06:29:05.382" v="710" actId="14100"/>
            <ac:spMkLst>
              <pc:docMk/>
              <pc:sldMasterMk cId="3842630319" sldId="2147483660"/>
              <pc:sldLayoutMk cId="650061505" sldId="2147483661"/>
              <ac:spMk id="3" creationId="{00000000-0000-0000-0000-000000000000}"/>
            </ac:spMkLst>
          </pc:spChg>
          <pc:spChg chg="add del">
            <ac:chgData name="Zhun Gee Ong" userId="b3974992d3327b1d" providerId="LiveId" clId="{03C17A8E-958C-491C-A5BC-C737DCC01060}" dt="2022-06-20T06:24:06.385" v="613" actId="11529"/>
            <ac:spMkLst>
              <pc:docMk/>
              <pc:sldMasterMk cId="3842630319" sldId="2147483660"/>
              <pc:sldLayoutMk cId="650061505" sldId="2147483661"/>
              <ac:spMk id="4" creationId="{1B955D0A-5A3E-E0C9-7F36-2DD92EF4C71A}"/>
            </ac:spMkLst>
          </pc:spChg>
          <pc:spChg chg="add mod">
            <ac:chgData name="Zhun Gee Ong" userId="b3974992d3327b1d" providerId="LiveId" clId="{03C17A8E-958C-491C-A5BC-C737DCC01060}" dt="2022-06-20T06:29:23.737" v="720" actId="14100"/>
            <ac:spMkLst>
              <pc:docMk/>
              <pc:sldMasterMk cId="3842630319" sldId="2147483660"/>
              <pc:sldLayoutMk cId="650061505" sldId="2147483661"/>
              <ac:spMk id="5" creationId="{CC99DB45-7D73-8EB1-ABD9-C0931280DC96}"/>
            </ac:spMkLst>
          </pc:spChg>
        </pc:sldLayoutChg>
        <pc:sldLayoutChg chg="modSp mod">
          <pc:chgData name="Zhun Gee Ong" userId="b3974992d3327b1d" providerId="LiveId" clId="{03C17A8E-958C-491C-A5BC-C737DCC01060}" dt="2022-06-20T02:25:11.292" v="386" actId="14100"/>
          <pc:sldLayoutMkLst>
            <pc:docMk/>
            <pc:sldMasterMk cId="3842630319" sldId="2147483660"/>
            <pc:sldLayoutMk cId="775691955" sldId="2147483662"/>
          </pc:sldLayoutMkLst>
          <pc:spChg chg="mod">
            <ac:chgData name="Zhun Gee Ong" userId="b3974992d3327b1d" providerId="LiveId" clId="{03C17A8E-958C-491C-A5BC-C737DCC01060}" dt="2022-06-20T02:25:11.292" v="386" actId="14100"/>
            <ac:spMkLst>
              <pc:docMk/>
              <pc:sldMasterMk cId="3842630319" sldId="2147483660"/>
              <pc:sldLayoutMk cId="775691955" sldId="2147483662"/>
              <ac:spMk id="35" creationId="{00000000-0000-0000-0000-000000000000}"/>
            </ac:spMkLst>
          </pc:spChg>
        </pc:sldLayoutChg>
        <pc:sldLayoutChg chg="addSp delSp modSp">
          <pc:chgData name="Zhun Gee Ong" userId="b3974992d3327b1d" providerId="LiveId" clId="{03C17A8E-958C-491C-A5BC-C737DCC01060}" dt="2022-06-20T04:02:01.746" v="600"/>
          <pc:sldLayoutMkLst>
            <pc:docMk/>
            <pc:sldMasterMk cId="3842630319" sldId="2147483660"/>
            <pc:sldLayoutMk cId="903961164" sldId="2147483663"/>
          </pc:sldLayoutMkLst>
          <pc:spChg chg="add del mod">
            <ac:chgData name="Zhun Gee Ong" userId="b3974992d3327b1d" providerId="LiveId" clId="{03C17A8E-958C-491C-A5BC-C737DCC01060}" dt="2022-06-20T04:02:01.746" v="600"/>
            <ac:spMkLst>
              <pc:docMk/>
              <pc:sldMasterMk cId="3842630319" sldId="2147483660"/>
              <pc:sldLayoutMk cId="903961164" sldId="2147483663"/>
              <ac:spMk id="4" creationId="{C4E3512C-BA08-7821-2A94-203AF97B81E7}"/>
            </ac:spMkLst>
          </pc:spChg>
          <pc:spChg chg="add del mod">
            <ac:chgData name="Zhun Gee Ong" userId="b3974992d3327b1d" providerId="LiveId" clId="{03C17A8E-958C-491C-A5BC-C737DCC01060}" dt="2022-06-20T04:02:01.746" v="600"/>
            <ac:spMkLst>
              <pc:docMk/>
              <pc:sldMasterMk cId="3842630319" sldId="2147483660"/>
              <pc:sldLayoutMk cId="903961164" sldId="2147483663"/>
              <ac:spMk id="5" creationId="{0881DD49-E241-A8B5-D096-9188C1EA4172}"/>
            </ac:spMkLst>
          </pc:spChg>
          <pc:spChg chg="add del mod">
            <ac:chgData name="Zhun Gee Ong" userId="b3974992d3327b1d" providerId="LiveId" clId="{03C17A8E-958C-491C-A5BC-C737DCC01060}" dt="2022-06-20T04:02:01.746" v="600"/>
            <ac:spMkLst>
              <pc:docMk/>
              <pc:sldMasterMk cId="3842630319" sldId="2147483660"/>
              <pc:sldLayoutMk cId="903961164" sldId="2147483663"/>
              <ac:spMk id="6" creationId="{AC810CDB-97BE-6FE4-0FB3-E491DEB5DF4E}"/>
            </ac:spMkLst>
          </pc:spChg>
        </pc:sldLayoutChg>
        <pc:sldLayoutChg chg="addSp delSp modSp mod">
          <pc:chgData name="Zhun Gee Ong" userId="b3974992d3327b1d" providerId="LiveId" clId="{03C17A8E-958C-491C-A5BC-C737DCC01060}" dt="2022-06-20T04:03:11.006" v="605" actId="20577"/>
          <pc:sldLayoutMkLst>
            <pc:docMk/>
            <pc:sldMasterMk cId="3842630319" sldId="2147483660"/>
            <pc:sldLayoutMk cId="2806786734" sldId="2147483672"/>
          </pc:sldLayoutMkLst>
          <pc:spChg chg="mod">
            <ac:chgData name="Zhun Gee Ong" userId="b3974992d3327b1d" providerId="LiveId" clId="{03C17A8E-958C-491C-A5BC-C737DCC01060}" dt="2022-06-20T04:03:11.006" v="605" actId="20577"/>
            <ac:spMkLst>
              <pc:docMk/>
              <pc:sldMasterMk cId="3842630319" sldId="2147483660"/>
              <pc:sldLayoutMk cId="2806786734" sldId="2147483672"/>
              <ac:spMk id="2" creationId="{00000000-0000-0000-0000-000000000000}"/>
            </ac:spMkLst>
          </pc:spChg>
          <pc:spChg chg="add del mod">
            <ac:chgData name="Zhun Gee Ong" userId="b3974992d3327b1d" providerId="LiveId" clId="{03C17A8E-958C-491C-A5BC-C737DCC01060}" dt="2022-06-20T02:20:52.822" v="350" actId="478"/>
            <ac:spMkLst>
              <pc:docMk/>
              <pc:sldMasterMk cId="3842630319" sldId="2147483660"/>
              <pc:sldLayoutMk cId="2806786734" sldId="2147483672"/>
              <ac:spMk id="5" creationId="{675D1C75-454F-933C-FD80-6E01E38D2CE3}"/>
            </ac:spMkLst>
          </pc:spChg>
          <pc:spChg chg="add del mod">
            <ac:chgData name="Zhun Gee Ong" userId="b3974992d3327b1d" providerId="LiveId" clId="{03C17A8E-958C-491C-A5BC-C737DCC01060}" dt="2022-06-20T02:29:27.664" v="387" actId="478"/>
            <ac:spMkLst>
              <pc:docMk/>
              <pc:sldMasterMk cId="3842630319" sldId="2147483660"/>
              <pc:sldLayoutMk cId="2806786734" sldId="2147483672"/>
              <ac:spMk id="6" creationId="{80539FF6-CD3C-E56C-7654-8712D0543AD6}"/>
            </ac:spMkLst>
          </pc:spChg>
          <pc:spChg chg="add mod">
            <ac:chgData name="Zhun Gee Ong" userId="b3974992d3327b1d" providerId="LiveId" clId="{03C17A8E-958C-491C-A5BC-C737DCC01060}" dt="2022-06-20T02:29:38.348" v="390" actId="14100"/>
            <ac:spMkLst>
              <pc:docMk/>
              <pc:sldMasterMk cId="3842630319" sldId="2147483660"/>
              <pc:sldLayoutMk cId="2806786734" sldId="2147483672"/>
              <ac:spMk id="10" creationId="{69C07172-27A0-A447-590B-303269DC5992}"/>
            </ac:spMkLst>
          </pc:spChg>
          <pc:spChg chg="add mod">
            <ac:chgData name="Zhun Gee Ong" userId="b3974992d3327b1d" providerId="LiveId" clId="{03C17A8E-958C-491C-A5BC-C737DCC01060}" dt="2022-06-20T02:29:34.358" v="389" actId="1076"/>
            <ac:spMkLst>
              <pc:docMk/>
              <pc:sldMasterMk cId="3842630319" sldId="2147483660"/>
              <pc:sldLayoutMk cId="2806786734" sldId="2147483672"/>
              <ac:spMk id="13" creationId="{2D6770D0-36ED-4C1D-E282-466CAF6F1CBD}"/>
            </ac:spMkLst>
          </pc:spChg>
        </pc:sldLayoutChg>
        <pc:sldLayoutChg chg="addSp delSp modSp mod">
          <pc:chgData name="Zhun Gee Ong" userId="b3974992d3327b1d" providerId="LiveId" clId="{03C17A8E-958C-491C-A5BC-C737DCC01060}" dt="2022-06-20T03:57:06.621" v="586"/>
          <pc:sldLayoutMkLst>
            <pc:docMk/>
            <pc:sldMasterMk cId="3842630319" sldId="2147483660"/>
            <pc:sldLayoutMk cId="1886372316" sldId="2147483673"/>
          </pc:sldLayoutMkLst>
          <pc:spChg chg="add del mod">
            <ac:chgData name="Zhun Gee Ong" userId="b3974992d3327b1d" providerId="LiveId" clId="{03C17A8E-958C-491C-A5BC-C737DCC01060}" dt="2022-06-20T02:19:53.033" v="336" actId="478"/>
            <ac:spMkLst>
              <pc:docMk/>
              <pc:sldMasterMk cId="3842630319" sldId="2147483660"/>
              <pc:sldLayoutMk cId="1886372316" sldId="2147483673"/>
              <ac:spMk id="2" creationId="{5B2035B7-69FE-0896-0823-DDB6887A167E}"/>
            </ac:spMkLst>
          </pc:spChg>
          <pc:spChg chg="del">
            <ac:chgData name="Zhun Gee Ong" userId="b3974992d3327b1d" providerId="LiveId" clId="{03C17A8E-958C-491C-A5BC-C737DCC01060}" dt="2022-06-20T02:20:05.143" v="340" actId="478"/>
            <ac:spMkLst>
              <pc:docMk/>
              <pc:sldMasterMk cId="3842630319" sldId="2147483660"/>
              <pc:sldLayoutMk cId="1886372316" sldId="2147483673"/>
              <ac:spMk id="3" creationId="{00000000-0000-0000-0000-000000000000}"/>
            </ac:spMkLst>
          </pc:spChg>
          <pc:spChg chg="add mod ord topLvl">
            <ac:chgData name="Zhun Gee Ong" userId="b3974992d3327b1d" providerId="LiveId" clId="{03C17A8E-958C-491C-A5BC-C737DCC01060}" dt="2022-06-20T02:41:56.572" v="470" actId="165"/>
            <ac:spMkLst>
              <pc:docMk/>
              <pc:sldMasterMk cId="3842630319" sldId="2147483660"/>
              <pc:sldLayoutMk cId="1886372316" sldId="2147483673"/>
              <ac:spMk id="5" creationId="{A3A63C2F-DFD6-1A8E-C9E8-B9854D807D5B}"/>
            </ac:spMkLst>
          </pc:spChg>
          <pc:spChg chg="add mod ord topLvl">
            <ac:chgData name="Zhun Gee Ong" userId="b3974992d3327b1d" providerId="LiveId" clId="{03C17A8E-958C-491C-A5BC-C737DCC01060}" dt="2022-06-20T02:41:56.572" v="470" actId="165"/>
            <ac:spMkLst>
              <pc:docMk/>
              <pc:sldMasterMk cId="3842630319" sldId="2147483660"/>
              <pc:sldLayoutMk cId="1886372316" sldId="2147483673"/>
              <ac:spMk id="6" creationId="{4AF181BB-981B-3571-F276-82F2AF4A1E8F}"/>
            </ac:spMkLst>
          </pc:spChg>
          <pc:spChg chg="add del mod ord">
            <ac:chgData name="Zhun Gee Ong" userId="b3974992d3327b1d" providerId="LiveId" clId="{03C17A8E-958C-491C-A5BC-C737DCC01060}" dt="2022-06-20T03:57:05.981" v="585" actId="478"/>
            <ac:spMkLst>
              <pc:docMk/>
              <pc:sldMasterMk cId="3842630319" sldId="2147483660"/>
              <pc:sldLayoutMk cId="1886372316" sldId="2147483673"/>
              <ac:spMk id="7" creationId="{7B2D64FA-84F7-4C8A-FF77-6759D294A773}"/>
            </ac:spMkLst>
          </pc:spChg>
          <pc:spChg chg="add mod">
            <ac:chgData name="Zhun Gee Ong" userId="b3974992d3327b1d" providerId="LiveId" clId="{03C17A8E-958C-491C-A5BC-C737DCC01060}" dt="2022-06-20T03:57:06.621" v="586"/>
            <ac:spMkLst>
              <pc:docMk/>
              <pc:sldMasterMk cId="3842630319" sldId="2147483660"/>
              <pc:sldLayoutMk cId="1886372316" sldId="2147483673"/>
              <ac:spMk id="9" creationId="{B01CD320-0295-B454-F1E5-AB207ADBD067}"/>
            </ac:spMkLst>
          </pc:spChg>
          <pc:spChg chg="add mod topLvl">
            <ac:chgData name="Zhun Gee Ong" userId="b3974992d3327b1d" providerId="LiveId" clId="{03C17A8E-958C-491C-A5BC-C737DCC01060}" dt="2022-06-20T02:41:56.572" v="470" actId="165"/>
            <ac:spMkLst>
              <pc:docMk/>
              <pc:sldMasterMk cId="3842630319" sldId="2147483660"/>
              <pc:sldLayoutMk cId="1886372316" sldId="2147483673"/>
              <ac:spMk id="10" creationId="{B856E0F1-537F-CC84-C69E-A5D21AE28622}"/>
            </ac:spMkLst>
          </pc:spChg>
          <pc:spChg chg="add mod">
            <ac:chgData name="Zhun Gee Ong" userId="b3974992d3327b1d" providerId="LiveId" clId="{03C17A8E-958C-491C-A5BC-C737DCC01060}" dt="2022-06-20T03:57:06.621" v="586"/>
            <ac:spMkLst>
              <pc:docMk/>
              <pc:sldMasterMk cId="3842630319" sldId="2147483660"/>
              <pc:sldLayoutMk cId="1886372316" sldId="2147483673"/>
              <ac:spMk id="11" creationId="{CF074BD5-D52F-EF49-7527-0336F23982EF}"/>
            </ac:spMkLst>
          </pc:spChg>
          <pc:spChg chg="mod">
            <ac:chgData name="Zhun Gee Ong" userId="b3974992d3327b1d" providerId="LiveId" clId="{03C17A8E-958C-491C-A5BC-C737DCC01060}" dt="2022-06-20T02:42:25.142" v="472" actId="14100"/>
            <ac:spMkLst>
              <pc:docMk/>
              <pc:sldMasterMk cId="3842630319" sldId="2147483660"/>
              <pc:sldLayoutMk cId="1886372316" sldId="2147483673"/>
              <ac:spMk id="80" creationId="{7C029A27-F4ED-9108-C3B4-8E2DE494C46C}"/>
            </ac:spMkLst>
          </pc:spChg>
          <pc:grpChg chg="add del mod">
            <ac:chgData name="Zhun Gee Ong" userId="b3974992d3327b1d" providerId="LiveId" clId="{03C17A8E-958C-491C-A5BC-C737DCC01060}" dt="2022-06-20T02:41:56.572" v="470" actId="165"/>
            <ac:grpSpMkLst>
              <pc:docMk/>
              <pc:sldMasterMk cId="3842630319" sldId="2147483660"/>
              <pc:sldLayoutMk cId="1886372316" sldId="2147483673"/>
              <ac:grpSpMk id="8" creationId="{6FFDC41A-11EB-AC87-F173-ADBE6F858D06}"/>
            </ac:grpSpMkLst>
          </pc:grpChg>
          <pc:cxnChg chg="mod">
            <ac:chgData name="Zhun Gee Ong" userId="b3974992d3327b1d" providerId="LiveId" clId="{03C17A8E-958C-491C-A5BC-C737DCC01060}" dt="2022-06-20T02:33:36.329" v="408" actId="12788"/>
            <ac:cxnSpMkLst>
              <pc:docMk/>
              <pc:sldMasterMk cId="3842630319" sldId="2147483660"/>
              <pc:sldLayoutMk cId="1886372316" sldId="2147483673"/>
              <ac:cxnSpMk id="14" creationId="{8AE1575F-D9F7-5493-A8F1-22657EA0CDFA}"/>
            </ac:cxnSpMkLst>
          </pc:cxnChg>
        </pc:sldLayoutChg>
        <pc:sldLayoutChg chg="addSp delSp modSp mod">
          <pc:chgData name="Zhun Gee Ong" userId="b3974992d3327b1d" providerId="LiveId" clId="{03C17A8E-958C-491C-A5BC-C737DCC01060}" dt="2022-06-20T03:55:56.425" v="539" actId="207"/>
          <pc:sldLayoutMkLst>
            <pc:docMk/>
            <pc:sldMasterMk cId="3842630319" sldId="2147483660"/>
            <pc:sldLayoutMk cId="2488238480" sldId="2147483686"/>
          </pc:sldLayoutMkLst>
          <pc:spChg chg="add del">
            <ac:chgData name="Zhun Gee Ong" userId="b3974992d3327b1d" providerId="LiveId" clId="{03C17A8E-958C-491C-A5BC-C737DCC01060}" dt="2022-06-20T03:55:16.496" v="488" actId="11529"/>
            <ac:spMkLst>
              <pc:docMk/>
              <pc:sldMasterMk cId="3842630319" sldId="2147483660"/>
              <pc:sldLayoutMk cId="2488238480" sldId="2147483686"/>
              <ac:spMk id="2" creationId="{41C38907-A708-ED33-78F4-5608BE647CE7}"/>
            </ac:spMkLst>
          </pc:spChg>
          <pc:spChg chg="add mod">
            <ac:chgData name="Zhun Gee Ong" userId="b3974992d3327b1d" providerId="LiveId" clId="{03C17A8E-958C-491C-A5BC-C737DCC01060}" dt="2022-06-20T03:55:56.425" v="539" actId="207"/>
            <ac:spMkLst>
              <pc:docMk/>
              <pc:sldMasterMk cId="3842630319" sldId="2147483660"/>
              <pc:sldLayoutMk cId="2488238480" sldId="2147483686"/>
              <ac:spMk id="3" creationId="{81F9214A-AEAB-460D-8B77-462A6EF1D00D}"/>
            </ac:spMkLst>
          </pc:spChg>
          <pc:spChg chg="mod">
            <ac:chgData name="Zhun Gee Ong" userId="b3974992d3327b1d" providerId="LiveId" clId="{03C17A8E-958C-491C-A5BC-C737DCC01060}" dt="2022-06-20T03:55:03.393" v="487" actId="14100"/>
            <ac:spMkLst>
              <pc:docMk/>
              <pc:sldMasterMk cId="3842630319" sldId="2147483660"/>
              <pc:sldLayoutMk cId="2488238480" sldId="2147483686"/>
              <ac:spMk id="7" creationId="{7B2D64FA-84F7-4C8A-FF77-6759D294A773}"/>
            </ac:spMkLst>
          </pc:spChg>
        </pc:sldLayoutChg>
        <pc:sldLayoutChg chg="addSp delSp modSp add mod modTransition">
          <pc:chgData name="Zhun Gee Ong" userId="b3974992d3327b1d" providerId="LiveId" clId="{03C17A8E-958C-491C-A5BC-C737DCC01060}" dt="2022-06-20T03:57:32.791" v="590" actId="207"/>
          <pc:sldLayoutMkLst>
            <pc:docMk/>
            <pc:sldMasterMk cId="3842630319" sldId="2147483660"/>
            <pc:sldLayoutMk cId="181830824" sldId="2147483687"/>
          </pc:sldLayoutMkLst>
          <pc:spChg chg="del">
            <ac:chgData name="Zhun Gee Ong" userId="b3974992d3327b1d" providerId="LiveId" clId="{03C17A8E-958C-491C-A5BC-C737DCC01060}" dt="2022-06-20T03:57:24.366" v="588" actId="478"/>
            <ac:spMkLst>
              <pc:docMk/>
              <pc:sldMasterMk cId="3842630319" sldId="2147483660"/>
              <pc:sldLayoutMk cId="181830824" sldId="2147483687"/>
              <ac:spMk id="2" creationId="{00000000-0000-0000-0000-000000000000}"/>
            </ac:spMkLst>
          </pc:spChg>
          <pc:spChg chg="add mod">
            <ac:chgData name="Zhun Gee Ong" userId="b3974992d3327b1d" providerId="LiveId" clId="{03C17A8E-958C-491C-A5BC-C737DCC01060}" dt="2022-06-20T03:57:32.791" v="590" actId="207"/>
            <ac:spMkLst>
              <pc:docMk/>
              <pc:sldMasterMk cId="3842630319" sldId="2147483660"/>
              <pc:sldLayoutMk cId="181830824" sldId="2147483687"/>
              <ac:spMk id="21" creationId="{F3824FD8-DC51-096C-10D7-6189BA8F9F1A}"/>
            </ac:spMkLst>
          </pc:spChg>
          <pc:spChg chg="add mod">
            <ac:chgData name="Zhun Gee Ong" userId="b3974992d3327b1d" providerId="LiveId" clId="{03C17A8E-958C-491C-A5BC-C737DCC01060}" dt="2022-06-20T03:57:24.814" v="589"/>
            <ac:spMkLst>
              <pc:docMk/>
              <pc:sldMasterMk cId="3842630319" sldId="2147483660"/>
              <pc:sldLayoutMk cId="181830824" sldId="2147483687"/>
              <ac:spMk id="22" creationId="{8B9D21E2-9428-757F-2684-480BD11AAFE4}"/>
            </ac:spMkLst>
          </pc:spChg>
        </pc:sldLayoutChg>
        <pc:sldLayoutChg chg="ord">
          <pc:chgData name="Zhun Gee Ong" userId="b3974992d3327b1d" providerId="LiveId" clId="{03C17A8E-958C-491C-A5BC-C737DCC01060}" dt="2022-06-20T03:59:21.626" v="591" actId="20578"/>
          <pc:sldLayoutMkLst>
            <pc:docMk/>
            <pc:sldMasterMk cId="3842630319" sldId="2147483660"/>
            <pc:sldLayoutMk cId="3408123688" sldId="2147483688"/>
          </pc:sldLayoutMkLst>
        </pc:sldLayoutChg>
        <pc:sldLayoutChg chg="modSp add mod modTransition">
          <pc:chgData name="Zhun Gee Ong" userId="b3974992d3327b1d" providerId="LiveId" clId="{03C17A8E-958C-491C-A5BC-C737DCC01060}" dt="2022-06-20T04:05:48.829" v="610" actId="14100"/>
          <pc:sldLayoutMkLst>
            <pc:docMk/>
            <pc:sldMasterMk cId="3842630319" sldId="2147483660"/>
            <pc:sldLayoutMk cId="746928231" sldId="2147483690"/>
          </pc:sldLayoutMkLst>
          <pc:cxnChg chg="mod">
            <ac:chgData name="Zhun Gee Ong" userId="b3974992d3327b1d" providerId="LiveId" clId="{03C17A8E-958C-491C-A5BC-C737DCC01060}" dt="2022-06-20T04:05:48.829" v="610" actId="14100"/>
            <ac:cxnSpMkLst>
              <pc:docMk/>
              <pc:sldMasterMk cId="3842630319" sldId="2147483660"/>
              <pc:sldLayoutMk cId="746928231" sldId="2147483690"/>
              <ac:cxnSpMk id="14" creationId="{8AE1575F-D9F7-5493-A8F1-22657EA0CDFA}"/>
            </ac:cxnSpMkLst>
          </pc:cxnChg>
        </pc:sldLayoutChg>
      </pc:sldMasterChg>
      <pc:sldMasterChg chg="new del mod addSldLayout delSldLayout">
        <pc:chgData name="Zhun Gee Ong" userId="b3974992d3327b1d" providerId="LiveId" clId="{03C17A8E-958C-491C-A5BC-C737DCC01060}" dt="2022-06-20T03:53:39.876" v="486" actId="2696"/>
        <pc:sldMasterMkLst>
          <pc:docMk/>
          <pc:sldMasterMk cId="675924983" sldId="2147483674"/>
        </pc:sldMasterMkLst>
        <pc:sldLayoutChg chg="new del replId">
          <pc:chgData name="Zhun Gee Ong" userId="b3974992d3327b1d" providerId="LiveId" clId="{03C17A8E-958C-491C-A5BC-C737DCC01060}" dt="2022-06-20T03:53:39.850" v="475" actId="2696"/>
          <pc:sldLayoutMkLst>
            <pc:docMk/>
            <pc:sldMasterMk cId="675924983" sldId="2147483674"/>
            <pc:sldLayoutMk cId="692992532" sldId="2147483675"/>
          </pc:sldLayoutMkLst>
        </pc:sldLayoutChg>
        <pc:sldLayoutChg chg="new del replId">
          <pc:chgData name="Zhun Gee Ong" userId="b3974992d3327b1d" providerId="LiveId" clId="{03C17A8E-958C-491C-A5BC-C737DCC01060}" dt="2022-06-20T03:53:39.852" v="476" actId="2696"/>
          <pc:sldLayoutMkLst>
            <pc:docMk/>
            <pc:sldMasterMk cId="675924983" sldId="2147483674"/>
            <pc:sldLayoutMk cId="1768697702" sldId="2147483676"/>
          </pc:sldLayoutMkLst>
        </pc:sldLayoutChg>
        <pc:sldLayoutChg chg="new del replId">
          <pc:chgData name="Zhun Gee Ong" userId="b3974992d3327b1d" providerId="LiveId" clId="{03C17A8E-958C-491C-A5BC-C737DCC01060}" dt="2022-06-20T03:53:39.855" v="477" actId="2696"/>
          <pc:sldLayoutMkLst>
            <pc:docMk/>
            <pc:sldMasterMk cId="675924983" sldId="2147483674"/>
            <pc:sldLayoutMk cId="351150295" sldId="2147483677"/>
          </pc:sldLayoutMkLst>
        </pc:sldLayoutChg>
        <pc:sldLayoutChg chg="new del replId">
          <pc:chgData name="Zhun Gee Ong" userId="b3974992d3327b1d" providerId="LiveId" clId="{03C17A8E-958C-491C-A5BC-C737DCC01060}" dt="2022-06-20T03:53:39.857" v="478" actId="2696"/>
          <pc:sldLayoutMkLst>
            <pc:docMk/>
            <pc:sldMasterMk cId="675924983" sldId="2147483674"/>
            <pc:sldLayoutMk cId="3733245192" sldId="2147483678"/>
          </pc:sldLayoutMkLst>
        </pc:sldLayoutChg>
        <pc:sldLayoutChg chg="new del replId">
          <pc:chgData name="Zhun Gee Ong" userId="b3974992d3327b1d" providerId="LiveId" clId="{03C17A8E-958C-491C-A5BC-C737DCC01060}" dt="2022-06-20T03:53:39.859" v="479" actId="2696"/>
          <pc:sldLayoutMkLst>
            <pc:docMk/>
            <pc:sldMasterMk cId="675924983" sldId="2147483674"/>
            <pc:sldLayoutMk cId="321990591" sldId="2147483679"/>
          </pc:sldLayoutMkLst>
        </pc:sldLayoutChg>
        <pc:sldLayoutChg chg="new del replId">
          <pc:chgData name="Zhun Gee Ong" userId="b3974992d3327b1d" providerId="LiveId" clId="{03C17A8E-958C-491C-A5BC-C737DCC01060}" dt="2022-06-20T03:53:39.861" v="480" actId="2696"/>
          <pc:sldLayoutMkLst>
            <pc:docMk/>
            <pc:sldMasterMk cId="675924983" sldId="2147483674"/>
            <pc:sldLayoutMk cId="2375841371" sldId="2147483680"/>
          </pc:sldLayoutMkLst>
        </pc:sldLayoutChg>
        <pc:sldLayoutChg chg="new del replId">
          <pc:chgData name="Zhun Gee Ong" userId="b3974992d3327b1d" providerId="LiveId" clId="{03C17A8E-958C-491C-A5BC-C737DCC01060}" dt="2022-06-20T03:53:39.863" v="481" actId="2696"/>
          <pc:sldLayoutMkLst>
            <pc:docMk/>
            <pc:sldMasterMk cId="675924983" sldId="2147483674"/>
            <pc:sldLayoutMk cId="438759445" sldId="2147483681"/>
          </pc:sldLayoutMkLst>
        </pc:sldLayoutChg>
        <pc:sldLayoutChg chg="new del replId">
          <pc:chgData name="Zhun Gee Ong" userId="b3974992d3327b1d" providerId="LiveId" clId="{03C17A8E-958C-491C-A5BC-C737DCC01060}" dt="2022-06-20T03:53:39.865" v="482" actId="2696"/>
          <pc:sldLayoutMkLst>
            <pc:docMk/>
            <pc:sldMasterMk cId="675924983" sldId="2147483674"/>
            <pc:sldLayoutMk cId="3927577738" sldId="2147483682"/>
          </pc:sldLayoutMkLst>
        </pc:sldLayoutChg>
        <pc:sldLayoutChg chg="new del replId">
          <pc:chgData name="Zhun Gee Ong" userId="b3974992d3327b1d" providerId="LiveId" clId="{03C17A8E-958C-491C-A5BC-C737DCC01060}" dt="2022-06-20T03:53:39.867" v="483" actId="2696"/>
          <pc:sldLayoutMkLst>
            <pc:docMk/>
            <pc:sldMasterMk cId="675924983" sldId="2147483674"/>
            <pc:sldLayoutMk cId="2334749677" sldId="2147483683"/>
          </pc:sldLayoutMkLst>
        </pc:sldLayoutChg>
        <pc:sldLayoutChg chg="new del replId">
          <pc:chgData name="Zhun Gee Ong" userId="b3974992d3327b1d" providerId="LiveId" clId="{03C17A8E-958C-491C-A5BC-C737DCC01060}" dt="2022-06-20T03:53:39.869" v="484" actId="2696"/>
          <pc:sldLayoutMkLst>
            <pc:docMk/>
            <pc:sldMasterMk cId="675924983" sldId="2147483674"/>
            <pc:sldLayoutMk cId="598174251" sldId="2147483684"/>
          </pc:sldLayoutMkLst>
        </pc:sldLayoutChg>
        <pc:sldLayoutChg chg="new del replId">
          <pc:chgData name="Zhun Gee Ong" userId="b3974992d3327b1d" providerId="LiveId" clId="{03C17A8E-958C-491C-A5BC-C737DCC01060}" dt="2022-06-20T03:53:39.871" v="485" actId="2696"/>
          <pc:sldLayoutMkLst>
            <pc:docMk/>
            <pc:sldMasterMk cId="675924983" sldId="2147483674"/>
            <pc:sldLayoutMk cId="2344636174" sldId="2147483685"/>
          </pc:sldLayoutMkLst>
        </pc:sldLayoutChg>
      </pc:sldMasterChg>
    </pc:docChg>
  </pc:docChgLst>
  <pc:docChgLst>
    <pc:chgData name="Zhun Gee Ong" userId="b3974992d3327b1d" providerId="LiveId" clId="{572BEA3D-B4D2-46D6-AD92-16A2E56D89A3}"/>
    <pc:docChg chg="undo custSel addSld delSld modSld">
      <pc:chgData name="Zhun Gee Ong" userId="b3974992d3327b1d" providerId="LiveId" clId="{572BEA3D-B4D2-46D6-AD92-16A2E56D89A3}" dt="2020-12-10T12:23:32.044" v="229" actId="1076"/>
      <pc:docMkLst>
        <pc:docMk/>
      </pc:docMkLst>
      <pc:sldChg chg="modSp">
        <pc:chgData name="Zhun Gee Ong" userId="b3974992d3327b1d" providerId="LiveId" clId="{572BEA3D-B4D2-46D6-AD92-16A2E56D89A3}" dt="2020-12-10T12:23:32.044" v="229" actId="1076"/>
        <pc:sldMkLst>
          <pc:docMk/>
          <pc:sldMk cId="1532924892" sldId="758"/>
        </pc:sldMkLst>
        <pc:spChg chg="mod">
          <ac:chgData name="Zhun Gee Ong" userId="b3974992d3327b1d" providerId="LiveId" clId="{572BEA3D-B4D2-46D6-AD92-16A2E56D89A3}" dt="2020-12-10T12:23:32.044" v="229" actId="1076"/>
          <ac:spMkLst>
            <pc:docMk/>
            <pc:sldMk cId="1532924892" sldId="758"/>
            <ac:spMk id="2" creationId="{D837F7FA-3F57-4E10-9AF0-40695AE200A3}"/>
          </ac:spMkLst>
        </pc:spChg>
        <pc:spChg chg="mod">
          <ac:chgData name="Zhun Gee Ong" userId="b3974992d3327b1d" providerId="LiveId" clId="{572BEA3D-B4D2-46D6-AD92-16A2E56D89A3}" dt="2020-12-10T12:14:47.921" v="93" actId="20577"/>
          <ac:spMkLst>
            <pc:docMk/>
            <pc:sldMk cId="1532924892" sldId="758"/>
            <ac:spMk id="3" creationId="{6914F9C9-864E-49D1-B4EE-CC90CB25B8D8}"/>
          </ac:spMkLst>
        </pc:spChg>
        <pc:spChg chg="mod">
          <ac:chgData name="Zhun Gee Ong" userId="b3974992d3327b1d" providerId="LiveId" clId="{572BEA3D-B4D2-46D6-AD92-16A2E56D89A3}" dt="2020-12-10T12:22:15.738" v="195" actId="255"/>
          <ac:spMkLst>
            <pc:docMk/>
            <pc:sldMk cId="1532924892" sldId="758"/>
            <ac:spMk id="4" creationId="{E1F70F45-4CD3-4E23-A7AD-B5E1ED173F29}"/>
          </ac:spMkLst>
        </pc:spChg>
        <pc:spChg chg="mod">
          <ac:chgData name="Zhun Gee Ong" userId="b3974992d3327b1d" providerId="LiveId" clId="{572BEA3D-B4D2-46D6-AD92-16A2E56D89A3}" dt="2020-12-10T12:22:05.483" v="194" actId="255"/>
          <ac:spMkLst>
            <pc:docMk/>
            <pc:sldMk cId="1532924892" sldId="758"/>
            <ac:spMk id="5" creationId="{BA7C400D-D0AE-4E12-920D-1EB8DE40922C}"/>
          </ac:spMkLst>
        </pc:spChg>
      </pc:sldChg>
      <pc:sldChg chg="del">
        <pc:chgData name="Zhun Gee Ong" userId="b3974992d3327b1d" providerId="LiveId" clId="{572BEA3D-B4D2-46D6-AD92-16A2E56D89A3}" dt="2020-12-10T12:06:17.937" v="15" actId="2696"/>
        <pc:sldMkLst>
          <pc:docMk/>
          <pc:sldMk cId="3781014586" sldId="775"/>
        </pc:sldMkLst>
      </pc:sldChg>
      <pc:sldChg chg="del">
        <pc:chgData name="Zhun Gee Ong" userId="b3974992d3327b1d" providerId="LiveId" clId="{572BEA3D-B4D2-46D6-AD92-16A2E56D89A3}" dt="2020-12-10T12:06:18.252" v="16" actId="2696"/>
        <pc:sldMkLst>
          <pc:docMk/>
          <pc:sldMk cId="2857397374" sldId="776"/>
        </pc:sldMkLst>
      </pc:sldChg>
      <pc:sldChg chg="del">
        <pc:chgData name="Zhun Gee Ong" userId="b3974992d3327b1d" providerId="LiveId" clId="{572BEA3D-B4D2-46D6-AD92-16A2E56D89A3}" dt="2020-12-10T12:06:18.500" v="17" actId="2696"/>
        <pc:sldMkLst>
          <pc:docMk/>
          <pc:sldMk cId="3600190352" sldId="777"/>
        </pc:sldMkLst>
      </pc:sldChg>
      <pc:sldChg chg="del">
        <pc:chgData name="Zhun Gee Ong" userId="b3974992d3327b1d" providerId="LiveId" clId="{572BEA3D-B4D2-46D6-AD92-16A2E56D89A3}" dt="2020-12-10T12:06:18.725" v="18" actId="2696"/>
        <pc:sldMkLst>
          <pc:docMk/>
          <pc:sldMk cId="2795702645" sldId="778"/>
        </pc:sldMkLst>
      </pc:sldChg>
      <pc:sldChg chg="del">
        <pc:chgData name="Zhun Gee Ong" userId="b3974992d3327b1d" providerId="LiveId" clId="{572BEA3D-B4D2-46D6-AD92-16A2E56D89A3}" dt="2020-12-10T12:06:19.068" v="19" actId="2696"/>
        <pc:sldMkLst>
          <pc:docMk/>
          <pc:sldMk cId="1713983577" sldId="779"/>
        </pc:sldMkLst>
      </pc:sldChg>
      <pc:sldChg chg="del">
        <pc:chgData name="Zhun Gee Ong" userId="b3974992d3327b1d" providerId="LiveId" clId="{572BEA3D-B4D2-46D6-AD92-16A2E56D89A3}" dt="2020-12-10T12:06:06.217" v="7" actId="2696"/>
        <pc:sldMkLst>
          <pc:docMk/>
          <pc:sldMk cId="1528071414" sldId="782"/>
        </pc:sldMkLst>
      </pc:sldChg>
      <pc:sldChg chg="del">
        <pc:chgData name="Zhun Gee Ong" userId="b3974992d3327b1d" providerId="LiveId" clId="{572BEA3D-B4D2-46D6-AD92-16A2E56D89A3}" dt="2020-12-10T12:06:07.421" v="8" actId="2696"/>
        <pc:sldMkLst>
          <pc:docMk/>
          <pc:sldMk cId="1419801898" sldId="783"/>
        </pc:sldMkLst>
      </pc:sldChg>
      <pc:sldChg chg="del">
        <pc:chgData name="Zhun Gee Ong" userId="b3974992d3327b1d" providerId="LiveId" clId="{572BEA3D-B4D2-46D6-AD92-16A2E56D89A3}" dt="2020-12-10T12:06:07.953" v="9" actId="2696"/>
        <pc:sldMkLst>
          <pc:docMk/>
          <pc:sldMk cId="2395266786" sldId="784"/>
        </pc:sldMkLst>
      </pc:sldChg>
      <pc:sldChg chg="del">
        <pc:chgData name="Zhun Gee Ong" userId="b3974992d3327b1d" providerId="LiveId" clId="{572BEA3D-B4D2-46D6-AD92-16A2E56D89A3}" dt="2020-12-10T12:06:08.258" v="10" actId="2696"/>
        <pc:sldMkLst>
          <pc:docMk/>
          <pc:sldMk cId="2591269313" sldId="785"/>
        </pc:sldMkLst>
      </pc:sldChg>
      <pc:sldChg chg="del">
        <pc:chgData name="Zhun Gee Ong" userId="b3974992d3327b1d" providerId="LiveId" clId="{572BEA3D-B4D2-46D6-AD92-16A2E56D89A3}" dt="2020-12-10T12:06:09.390" v="12" actId="2696"/>
        <pc:sldMkLst>
          <pc:docMk/>
          <pc:sldMk cId="3437830672" sldId="786"/>
        </pc:sldMkLst>
      </pc:sldChg>
      <pc:sldChg chg="del">
        <pc:chgData name="Zhun Gee Ong" userId="b3974992d3327b1d" providerId="LiveId" clId="{572BEA3D-B4D2-46D6-AD92-16A2E56D89A3}" dt="2020-12-10T12:06:08.735" v="11" actId="2696"/>
        <pc:sldMkLst>
          <pc:docMk/>
          <pc:sldMk cId="1108839986" sldId="787"/>
        </pc:sldMkLst>
      </pc:sldChg>
      <pc:sldChg chg="del">
        <pc:chgData name="Zhun Gee Ong" userId="b3974992d3327b1d" providerId="LiveId" clId="{572BEA3D-B4D2-46D6-AD92-16A2E56D89A3}" dt="2020-12-10T12:05:59.390" v="6" actId="2696"/>
        <pc:sldMkLst>
          <pc:docMk/>
          <pc:sldMk cId="3960806303" sldId="788"/>
        </pc:sldMkLst>
      </pc:sldChg>
      <pc:sldChg chg="add del">
        <pc:chgData name="Zhun Gee Ong" userId="b3974992d3327b1d" providerId="LiveId" clId="{572BEA3D-B4D2-46D6-AD92-16A2E56D89A3}" dt="2020-12-10T12:06:11.534" v="14" actId="2696"/>
        <pc:sldMkLst>
          <pc:docMk/>
          <pc:sldMk cId="4144908170" sldId="789"/>
        </pc:sldMkLst>
      </pc:sldChg>
      <pc:sldChg chg="del">
        <pc:chgData name="Zhun Gee Ong" userId="b3974992d3327b1d" providerId="LiveId" clId="{572BEA3D-B4D2-46D6-AD92-16A2E56D89A3}" dt="2020-12-10T12:05:57.174" v="5" actId="2696"/>
        <pc:sldMkLst>
          <pc:docMk/>
          <pc:sldMk cId="3809520115" sldId="790"/>
        </pc:sldMkLst>
      </pc:sldChg>
      <pc:sldChg chg="del">
        <pc:chgData name="Zhun Gee Ong" userId="b3974992d3327b1d" providerId="LiveId" clId="{572BEA3D-B4D2-46D6-AD92-16A2E56D89A3}" dt="2020-12-10T12:05:56.506" v="4" actId="2696"/>
        <pc:sldMkLst>
          <pc:docMk/>
          <pc:sldMk cId="2252225531" sldId="791"/>
        </pc:sldMkLst>
      </pc:sldChg>
      <pc:sldChg chg="del">
        <pc:chgData name="Zhun Gee Ong" userId="b3974992d3327b1d" providerId="LiveId" clId="{572BEA3D-B4D2-46D6-AD92-16A2E56D89A3}" dt="2020-12-10T12:05:55.751" v="3" actId="2696"/>
        <pc:sldMkLst>
          <pc:docMk/>
          <pc:sldMk cId="3312981913" sldId="792"/>
        </pc:sldMkLst>
      </pc:sldChg>
      <pc:sldChg chg="del">
        <pc:chgData name="Zhun Gee Ong" userId="b3974992d3327b1d" providerId="LiveId" clId="{572BEA3D-B4D2-46D6-AD92-16A2E56D89A3}" dt="2020-12-10T12:05:54.711" v="1" actId="2696"/>
        <pc:sldMkLst>
          <pc:docMk/>
          <pc:sldMk cId="172275871" sldId="793"/>
        </pc:sldMkLst>
      </pc:sldChg>
      <pc:sldChg chg="del">
        <pc:chgData name="Zhun Gee Ong" userId="b3974992d3327b1d" providerId="LiveId" clId="{572BEA3D-B4D2-46D6-AD92-16A2E56D89A3}" dt="2020-12-10T12:05:55.123" v="2" actId="2696"/>
        <pc:sldMkLst>
          <pc:docMk/>
          <pc:sldMk cId="2845146717" sldId="794"/>
        </pc:sldMkLst>
      </pc:sldChg>
      <pc:sldChg chg="del">
        <pc:chgData name="Zhun Gee Ong" userId="b3974992d3327b1d" providerId="LiveId" clId="{572BEA3D-B4D2-46D6-AD92-16A2E56D89A3}" dt="2020-12-10T12:05:53.787" v="0" actId="2696"/>
        <pc:sldMkLst>
          <pc:docMk/>
          <pc:sldMk cId="3989007845" sldId="795"/>
        </pc:sldMkLst>
      </pc:sldChg>
      <pc:sldChg chg="del">
        <pc:chgData name="Zhun Gee Ong" userId="b3974992d3327b1d" providerId="LiveId" clId="{572BEA3D-B4D2-46D6-AD92-16A2E56D89A3}" dt="2020-12-10T12:06:19.725" v="20" actId="2696"/>
        <pc:sldMkLst>
          <pc:docMk/>
          <pc:sldMk cId="1695330615" sldId="796"/>
        </pc:sldMkLst>
      </pc:sldChg>
    </pc:docChg>
  </pc:docChgLst>
  <pc:docChgLst>
    <pc:chgData name="Zhun Gee Ong" userId="b3974992d3327b1d" providerId="LiveId" clId="{5881C030-55B9-4507-A589-89F04C2D1655}"/>
    <pc:docChg chg="undo custSel modSld">
      <pc:chgData name="Zhun Gee Ong" userId="b3974992d3327b1d" providerId="LiveId" clId="{5881C030-55B9-4507-A589-89F04C2D1655}" dt="2021-03-01T04:17:22.988" v="128" actId="14100"/>
      <pc:docMkLst>
        <pc:docMk/>
      </pc:docMkLst>
      <pc:sldChg chg="modSp mod">
        <pc:chgData name="Zhun Gee Ong" userId="b3974992d3327b1d" providerId="LiveId" clId="{5881C030-55B9-4507-A589-89F04C2D1655}" dt="2021-03-01T04:17:22.988" v="128" actId="14100"/>
        <pc:sldMkLst>
          <pc:docMk/>
          <pc:sldMk cId="1532924892" sldId="758"/>
        </pc:sldMkLst>
        <pc:spChg chg="mod">
          <ac:chgData name="Zhun Gee Ong" userId="b3974992d3327b1d" providerId="LiveId" clId="{5881C030-55B9-4507-A589-89F04C2D1655}" dt="2021-03-01T04:16:50.885" v="119" actId="20577"/>
          <ac:spMkLst>
            <pc:docMk/>
            <pc:sldMk cId="1532924892" sldId="758"/>
            <ac:spMk id="3" creationId="{6914F9C9-864E-49D1-B4EE-CC90CB25B8D8}"/>
          </ac:spMkLst>
        </pc:spChg>
        <pc:spChg chg="mod">
          <ac:chgData name="Zhun Gee Ong" userId="b3974992d3327b1d" providerId="LiveId" clId="{5881C030-55B9-4507-A589-89F04C2D1655}" dt="2021-03-01T04:17:22.988" v="128" actId="14100"/>
          <ac:spMkLst>
            <pc:docMk/>
            <pc:sldMk cId="1532924892" sldId="758"/>
            <ac:spMk id="4" creationId="{E1F70F45-4CD3-4E23-A7AD-B5E1ED173F29}"/>
          </ac:spMkLst>
        </pc:spChg>
        <pc:spChg chg="mod">
          <ac:chgData name="Zhun Gee Ong" userId="b3974992d3327b1d" providerId="LiveId" clId="{5881C030-55B9-4507-A589-89F04C2D1655}" dt="2021-03-01T04:11:22.596" v="72" actId="20577"/>
          <ac:spMkLst>
            <pc:docMk/>
            <pc:sldMk cId="1532924892" sldId="758"/>
            <ac:spMk id="5" creationId="{BA7C400D-D0AE-4E12-920D-1EB8DE40922C}"/>
          </ac:spMkLst>
        </pc:spChg>
      </pc:sldChg>
    </pc:docChg>
  </pc:docChgLst>
  <pc:docChgLst>
    <pc:chgData name="박준영" userId="c7250b55-4359-4cb2-ae6b-c512cb9d2ae0" providerId="ADAL" clId="{B03F04A3-E807-4807-AE0A-B185FB3CF02E}"/>
    <pc:docChg chg="undo redo custSel addSld delSld modSld sldOrd">
      <pc:chgData name="박준영" userId="c7250b55-4359-4cb2-ae6b-c512cb9d2ae0" providerId="ADAL" clId="{B03F04A3-E807-4807-AE0A-B185FB3CF02E}" dt="2022-07-08T10:27:48.240" v="7071" actId="1076"/>
      <pc:docMkLst>
        <pc:docMk/>
      </pc:docMkLst>
      <pc:sldChg chg="delSp modSp mod">
        <pc:chgData name="박준영" userId="c7250b55-4359-4cb2-ae6b-c512cb9d2ae0" providerId="ADAL" clId="{B03F04A3-E807-4807-AE0A-B185FB3CF02E}" dt="2022-07-08T10:27:48.240" v="7071" actId="1076"/>
        <pc:sldMkLst>
          <pc:docMk/>
          <pc:sldMk cId="1532924892" sldId="758"/>
        </pc:sldMkLst>
        <pc:spChg chg="mod">
          <ac:chgData name="박준영" userId="c7250b55-4359-4cb2-ae6b-c512cb9d2ae0" providerId="ADAL" clId="{B03F04A3-E807-4807-AE0A-B185FB3CF02E}" dt="2022-07-08T10:27:48.240" v="7071" actId="1076"/>
          <ac:spMkLst>
            <pc:docMk/>
            <pc:sldMk cId="1532924892" sldId="758"/>
            <ac:spMk id="2" creationId="{D837F7FA-3F57-4E10-9AF0-40695AE200A3}"/>
          </ac:spMkLst>
        </pc:spChg>
        <pc:spChg chg="mod">
          <ac:chgData name="박준영" userId="c7250b55-4359-4cb2-ae6b-c512cb9d2ae0" providerId="ADAL" clId="{B03F04A3-E807-4807-AE0A-B185FB3CF02E}" dt="2022-07-08T07:41:56.614" v="127" actId="14100"/>
          <ac:spMkLst>
            <pc:docMk/>
            <pc:sldMk cId="1532924892" sldId="758"/>
            <ac:spMk id="3" creationId="{6914F9C9-864E-49D1-B4EE-CC90CB25B8D8}"/>
          </ac:spMkLst>
        </pc:spChg>
        <pc:spChg chg="del">
          <ac:chgData name="박준영" userId="c7250b55-4359-4cb2-ae6b-c512cb9d2ae0" providerId="ADAL" clId="{B03F04A3-E807-4807-AE0A-B185FB3CF02E}" dt="2022-07-08T07:42:20.685" v="161" actId="478"/>
          <ac:spMkLst>
            <pc:docMk/>
            <pc:sldMk cId="1532924892" sldId="758"/>
            <ac:spMk id="5" creationId="{BA7C400D-D0AE-4E12-920D-1EB8DE40922C}"/>
          </ac:spMkLst>
        </pc:spChg>
      </pc:sldChg>
      <pc:sldChg chg="delSp del mod">
        <pc:chgData name="박준영" userId="c7250b55-4359-4cb2-ae6b-c512cb9d2ae0" providerId="ADAL" clId="{B03F04A3-E807-4807-AE0A-B185FB3CF02E}" dt="2022-07-08T07:42:32.306" v="164" actId="47"/>
        <pc:sldMkLst>
          <pc:docMk/>
          <pc:sldMk cId="2879756189" sldId="759"/>
        </pc:sldMkLst>
        <pc:spChg chg="del">
          <ac:chgData name="박준영" userId="c7250b55-4359-4cb2-ae6b-c512cb9d2ae0" providerId="ADAL" clId="{B03F04A3-E807-4807-AE0A-B185FB3CF02E}" dt="2022-07-08T07:42:29.316" v="163" actId="478"/>
          <ac:spMkLst>
            <pc:docMk/>
            <pc:sldMk cId="2879756189" sldId="759"/>
            <ac:spMk id="2" creationId="{5D467D96-98AF-D290-9BAB-F2673B19DA4C}"/>
          </ac:spMkLst>
        </pc:spChg>
      </pc:sldChg>
      <pc:sldChg chg="addSp delSp modSp mod">
        <pc:chgData name="박준영" userId="c7250b55-4359-4cb2-ae6b-c512cb9d2ae0" providerId="ADAL" clId="{B03F04A3-E807-4807-AE0A-B185FB3CF02E}" dt="2022-07-08T10:27:25.606" v="7068" actId="1076"/>
        <pc:sldMkLst>
          <pc:docMk/>
          <pc:sldMk cId="1948196286" sldId="760"/>
        </pc:sldMkLst>
        <pc:spChg chg="mod">
          <ac:chgData name="박준영" userId="c7250b55-4359-4cb2-ae6b-c512cb9d2ae0" providerId="ADAL" clId="{B03F04A3-E807-4807-AE0A-B185FB3CF02E}" dt="2022-07-08T07:59:06.501" v="532" actId="255"/>
          <ac:spMkLst>
            <pc:docMk/>
            <pc:sldMk cId="1948196286" sldId="760"/>
            <ac:spMk id="4" creationId="{B852B7E5-620F-0814-7801-88AC6F4DB6F7}"/>
          </ac:spMkLst>
        </pc:spChg>
        <pc:spChg chg="add del mod">
          <ac:chgData name="박준영" userId="c7250b55-4359-4cb2-ae6b-c512cb9d2ae0" providerId="ADAL" clId="{B03F04A3-E807-4807-AE0A-B185FB3CF02E}" dt="2022-07-08T07:58:38.818" v="503" actId="478"/>
          <ac:spMkLst>
            <pc:docMk/>
            <pc:sldMk cId="1948196286" sldId="760"/>
            <ac:spMk id="5" creationId="{5C60491D-886D-0D0A-806C-EDE039AC572F}"/>
          </ac:spMkLst>
        </pc:spChg>
        <pc:picChg chg="add mod">
          <ac:chgData name="박준영" userId="c7250b55-4359-4cb2-ae6b-c512cb9d2ae0" providerId="ADAL" clId="{B03F04A3-E807-4807-AE0A-B185FB3CF02E}" dt="2022-07-08T10:27:25.606" v="7068" actId="1076"/>
          <ac:picMkLst>
            <pc:docMk/>
            <pc:sldMk cId="1948196286" sldId="760"/>
            <ac:picMk id="6" creationId="{236926EC-AB4D-7946-57EA-FBA26DF0BB36}"/>
          </ac:picMkLst>
        </pc:picChg>
        <pc:picChg chg="add del mod">
          <ac:chgData name="박준영" userId="c7250b55-4359-4cb2-ae6b-c512cb9d2ae0" providerId="ADAL" clId="{B03F04A3-E807-4807-AE0A-B185FB3CF02E}" dt="2022-07-08T08:00:50.370" v="645" actId="478"/>
          <ac:picMkLst>
            <pc:docMk/>
            <pc:sldMk cId="1948196286" sldId="760"/>
            <ac:picMk id="7" creationId="{33E59DC9-CBD1-4AB0-D1E8-822C0D624269}"/>
          </ac:picMkLst>
        </pc:picChg>
        <pc:picChg chg="add del mod">
          <ac:chgData name="박준영" userId="c7250b55-4359-4cb2-ae6b-c512cb9d2ae0" providerId="ADAL" clId="{B03F04A3-E807-4807-AE0A-B185FB3CF02E}" dt="2022-07-08T08:24:05.984" v="769" actId="478"/>
          <ac:picMkLst>
            <pc:docMk/>
            <pc:sldMk cId="1948196286" sldId="760"/>
            <ac:picMk id="9" creationId="{E643AFDB-AF8F-C31D-C04A-A3F01E213115}"/>
          </ac:picMkLst>
        </pc:picChg>
        <pc:picChg chg="add mod">
          <ac:chgData name="박준영" userId="c7250b55-4359-4cb2-ae6b-c512cb9d2ae0" providerId="ADAL" clId="{B03F04A3-E807-4807-AE0A-B185FB3CF02E}" dt="2022-07-08T10:26:58.917" v="7064" actId="1076"/>
          <ac:picMkLst>
            <pc:docMk/>
            <pc:sldMk cId="1948196286" sldId="760"/>
            <ac:picMk id="11" creationId="{C5F83214-763E-54A0-D13D-CFCC7380940F}"/>
          </ac:picMkLst>
        </pc:picChg>
      </pc:sldChg>
      <pc:sldChg chg="del">
        <pc:chgData name="박준영" userId="c7250b55-4359-4cb2-ae6b-c512cb9d2ae0" providerId="ADAL" clId="{B03F04A3-E807-4807-AE0A-B185FB3CF02E}" dt="2022-07-08T07:58:30.551" v="498" actId="47"/>
        <pc:sldMkLst>
          <pc:docMk/>
          <pc:sldMk cId="1576108421" sldId="761"/>
        </pc:sldMkLst>
      </pc:sldChg>
      <pc:sldChg chg="del">
        <pc:chgData name="박준영" userId="c7250b55-4359-4cb2-ae6b-c512cb9d2ae0" providerId="ADAL" clId="{B03F04A3-E807-4807-AE0A-B185FB3CF02E}" dt="2022-07-08T07:58:30.873" v="499" actId="47"/>
        <pc:sldMkLst>
          <pc:docMk/>
          <pc:sldMk cId="4294516413" sldId="763"/>
        </pc:sldMkLst>
      </pc:sldChg>
      <pc:sldChg chg="del">
        <pc:chgData name="박준영" userId="c7250b55-4359-4cb2-ae6b-c512cb9d2ae0" providerId="ADAL" clId="{B03F04A3-E807-4807-AE0A-B185FB3CF02E}" dt="2022-07-08T07:56:23.935" v="493" actId="47"/>
        <pc:sldMkLst>
          <pc:docMk/>
          <pc:sldMk cId="642546259" sldId="764"/>
        </pc:sldMkLst>
      </pc:sldChg>
      <pc:sldChg chg="del">
        <pc:chgData name="박준영" userId="c7250b55-4359-4cb2-ae6b-c512cb9d2ae0" providerId="ADAL" clId="{B03F04A3-E807-4807-AE0A-B185FB3CF02E}" dt="2022-07-08T07:58:31.321" v="500" actId="47"/>
        <pc:sldMkLst>
          <pc:docMk/>
          <pc:sldMk cId="666629085" sldId="765"/>
        </pc:sldMkLst>
      </pc:sldChg>
      <pc:sldChg chg="del">
        <pc:chgData name="박준영" userId="c7250b55-4359-4cb2-ae6b-c512cb9d2ae0" providerId="ADAL" clId="{B03F04A3-E807-4807-AE0A-B185FB3CF02E}" dt="2022-07-08T07:56:23.935" v="493" actId="47"/>
        <pc:sldMkLst>
          <pc:docMk/>
          <pc:sldMk cId="2983829464" sldId="766"/>
        </pc:sldMkLst>
      </pc:sldChg>
      <pc:sldChg chg="addSp delSp modSp mod">
        <pc:chgData name="박준영" userId="c7250b55-4359-4cb2-ae6b-c512cb9d2ae0" providerId="ADAL" clId="{B03F04A3-E807-4807-AE0A-B185FB3CF02E}" dt="2022-07-08T07:52:04.064" v="416" actId="1076"/>
        <pc:sldMkLst>
          <pc:docMk/>
          <pc:sldMk cId="3207715237" sldId="767"/>
        </pc:sldMkLst>
        <pc:spChg chg="add mod">
          <ac:chgData name="박준영" userId="c7250b55-4359-4cb2-ae6b-c512cb9d2ae0" providerId="ADAL" clId="{B03F04A3-E807-4807-AE0A-B185FB3CF02E}" dt="2022-07-08T07:52:00.849" v="415" actId="1076"/>
          <ac:spMkLst>
            <pc:docMk/>
            <pc:sldMk cId="3207715237" sldId="767"/>
            <ac:spMk id="2" creationId="{7577A98D-A102-1A39-3B9C-F106B3FFB4B4}"/>
          </ac:spMkLst>
        </pc:spChg>
        <pc:spChg chg="del mod">
          <ac:chgData name="박준영" userId="c7250b55-4359-4cb2-ae6b-c512cb9d2ae0" providerId="ADAL" clId="{B03F04A3-E807-4807-AE0A-B185FB3CF02E}" dt="2022-07-08T07:46:25.440" v="372" actId="478"/>
          <ac:spMkLst>
            <pc:docMk/>
            <pc:sldMk cId="3207715237" sldId="767"/>
            <ac:spMk id="4" creationId="{EEBBB50E-C6D6-B44C-9B53-6E12942E188B}"/>
          </ac:spMkLst>
        </pc:spChg>
        <pc:spChg chg="mod">
          <ac:chgData name="박준영" userId="c7250b55-4359-4cb2-ae6b-c512cb9d2ae0" providerId="ADAL" clId="{B03F04A3-E807-4807-AE0A-B185FB3CF02E}" dt="2022-07-08T07:52:04.064" v="416" actId="1076"/>
          <ac:spMkLst>
            <pc:docMk/>
            <pc:sldMk cId="3207715237" sldId="767"/>
            <ac:spMk id="5" creationId="{62D8B434-AC9A-C789-E081-AF19769BD57B}"/>
          </ac:spMkLst>
        </pc:spChg>
      </pc:sldChg>
      <pc:sldChg chg="addSp delSp modSp add mod ord">
        <pc:chgData name="박준영" userId="c7250b55-4359-4cb2-ae6b-c512cb9d2ae0" providerId="ADAL" clId="{B03F04A3-E807-4807-AE0A-B185FB3CF02E}" dt="2022-07-08T09:00:04.934" v="4388" actId="20577"/>
        <pc:sldMkLst>
          <pc:docMk/>
          <pc:sldMk cId="968650879" sldId="768"/>
        </pc:sldMkLst>
        <pc:spChg chg="del mod">
          <ac:chgData name="박준영" userId="c7250b55-4359-4cb2-ae6b-c512cb9d2ae0" providerId="ADAL" clId="{B03F04A3-E807-4807-AE0A-B185FB3CF02E}" dt="2022-07-08T07:58:45.783" v="508" actId="478"/>
          <ac:spMkLst>
            <pc:docMk/>
            <pc:sldMk cId="968650879" sldId="768"/>
            <ac:spMk id="4" creationId="{B852B7E5-620F-0814-7801-88AC6F4DB6F7}"/>
          </ac:spMkLst>
        </pc:spChg>
        <pc:spChg chg="del">
          <ac:chgData name="박준영" userId="c7250b55-4359-4cb2-ae6b-c512cb9d2ae0" providerId="ADAL" clId="{B03F04A3-E807-4807-AE0A-B185FB3CF02E}" dt="2022-07-08T07:58:43.899" v="506" actId="478"/>
          <ac:spMkLst>
            <pc:docMk/>
            <pc:sldMk cId="968650879" sldId="768"/>
            <ac:spMk id="5" creationId="{5C60491D-886D-0D0A-806C-EDE039AC572F}"/>
          </ac:spMkLst>
        </pc:spChg>
        <pc:spChg chg="add del mod">
          <ac:chgData name="박준영" userId="c7250b55-4359-4cb2-ae6b-c512cb9d2ae0" providerId="ADAL" clId="{B03F04A3-E807-4807-AE0A-B185FB3CF02E}" dt="2022-07-08T07:58:53.322" v="512" actId="478"/>
          <ac:spMkLst>
            <pc:docMk/>
            <pc:sldMk cId="968650879" sldId="768"/>
            <ac:spMk id="7" creationId="{E718AB47-447E-BEDE-F22F-A48D5F59FD72}"/>
          </ac:spMkLst>
        </pc:spChg>
        <pc:spChg chg="add mod">
          <ac:chgData name="박준영" userId="c7250b55-4359-4cb2-ae6b-c512cb9d2ae0" providerId="ADAL" clId="{B03F04A3-E807-4807-AE0A-B185FB3CF02E}" dt="2022-07-08T08:05:02.769" v="751"/>
          <ac:spMkLst>
            <pc:docMk/>
            <pc:sldMk cId="968650879" sldId="768"/>
            <ac:spMk id="8" creationId="{B15A3967-1AA6-CDDF-190F-9D21EDD9C331}"/>
          </ac:spMkLst>
        </pc:spChg>
        <pc:spChg chg="add mod">
          <ac:chgData name="박준영" userId="c7250b55-4359-4cb2-ae6b-c512cb9d2ae0" providerId="ADAL" clId="{B03F04A3-E807-4807-AE0A-B185FB3CF02E}" dt="2022-07-08T09:00:04.934" v="4388" actId="20577"/>
          <ac:spMkLst>
            <pc:docMk/>
            <pc:sldMk cId="968650879" sldId="768"/>
            <ac:spMk id="9" creationId="{D81B29E6-39E5-F650-815F-A6738D5CF9A0}"/>
          </ac:spMkLst>
        </pc:spChg>
        <pc:spChg chg="add mod">
          <ac:chgData name="박준영" userId="c7250b55-4359-4cb2-ae6b-c512cb9d2ae0" providerId="ADAL" clId="{B03F04A3-E807-4807-AE0A-B185FB3CF02E}" dt="2022-07-08T08:52:29.668" v="3829" actId="1076"/>
          <ac:spMkLst>
            <pc:docMk/>
            <pc:sldMk cId="968650879" sldId="768"/>
            <ac:spMk id="12" creationId="{C38F25AE-7CE3-10F7-E53A-E33F2461D7C1}"/>
          </ac:spMkLst>
        </pc:spChg>
        <pc:spChg chg="add mod">
          <ac:chgData name="박준영" userId="c7250b55-4359-4cb2-ae6b-c512cb9d2ae0" providerId="ADAL" clId="{B03F04A3-E807-4807-AE0A-B185FB3CF02E}" dt="2022-07-08T08:52:27.842" v="3828" actId="1076"/>
          <ac:spMkLst>
            <pc:docMk/>
            <pc:sldMk cId="968650879" sldId="768"/>
            <ac:spMk id="13" creationId="{1A43DCB3-2D4A-BCB7-7796-A9C8CDE97B6B}"/>
          </ac:spMkLst>
        </pc:spChg>
        <pc:spChg chg="add del mod">
          <ac:chgData name="박준영" userId="c7250b55-4359-4cb2-ae6b-c512cb9d2ae0" providerId="ADAL" clId="{B03F04A3-E807-4807-AE0A-B185FB3CF02E}" dt="2022-07-08T08:04:04.956" v="725" actId="478"/>
          <ac:spMkLst>
            <pc:docMk/>
            <pc:sldMk cId="968650879" sldId="768"/>
            <ac:spMk id="14" creationId="{FCFFD33C-CFD1-55B1-FC98-17AC70AF34A4}"/>
          </ac:spMkLst>
        </pc:spChg>
        <pc:spChg chg="add del">
          <ac:chgData name="박준영" userId="c7250b55-4359-4cb2-ae6b-c512cb9d2ae0" providerId="ADAL" clId="{B03F04A3-E807-4807-AE0A-B185FB3CF02E}" dt="2022-07-08T08:45:45.324" v="3753" actId="22"/>
          <ac:spMkLst>
            <pc:docMk/>
            <pc:sldMk cId="968650879" sldId="768"/>
            <ac:spMk id="18" creationId="{4B1F6644-2211-7DE4-3B83-06856D460D96}"/>
          </ac:spMkLst>
        </pc:spChg>
        <pc:spChg chg="add mod">
          <ac:chgData name="박준영" userId="c7250b55-4359-4cb2-ae6b-c512cb9d2ae0" providerId="ADAL" clId="{B03F04A3-E807-4807-AE0A-B185FB3CF02E}" dt="2022-07-08T08:45:58.078" v="3759" actId="1076"/>
          <ac:spMkLst>
            <pc:docMk/>
            <pc:sldMk cId="968650879" sldId="768"/>
            <ac:spMk id="20" creationId="{0432F685-A56F-8A07-FE58-8B360ED862E7}"/>
          </ac:spMkLst>
        </pc:spChg>
        <pc:picChg chg="add mod">
          <ac:chgData name="박준영" userId="c7250b55-4359-4cb2-ae6b-c512cb9d2ae0" providerId="ADAL" clId="{B03F04A3-E807-4807-AE0A-B185FB3CF02E}" dt="2022-07-08T08:03:20.677" v="652"/>
          <ac:picMkLst>
            <pc:docMk/>
            <pc:sldMk cId="968650879" sldId="768"/>
            <ac:picMk id="10" creationId="{EE3F0F49-FD6A-488D-30B3-38B2D871DB93}"/>
          </ac:picMkLst>
        </pc:picChg>
        <pc:picChg chg="add mod">
          <ac:chgData name="박준영" userId="c7250b55-4359-4cb2-ae6b-c512cb9d2ae0" providerId="ADAL" clId="{B03F04A3-E807-4807-AE0A-B185FB3CF02E}" dt="2022-07-08T08:03:20.677" v="652"/>
          <ac:picMkLst>
            <pc:docMk/>
            <pc:sldMk cId="968650879" sldId="768"/>
            <ac:picMk id="11" creationId="{4CC0037C-3A95-E7E0-71C4-22901A55D06F}"/>
          </ac:picMkLst>
        </pc:picChg>
        <pc:cxnChg chg="add mod">
          <ac:chgData name="박준영" userId="c7250b55-4359-4cb2-ae6b-c512cb9d2ae0" providerId="ADAL" clId="{B03F04A3-E807-4807-AE0A-B185FB3CF02E}" dt="2022-07-08T08:04:44.336" v="728" actId="1582"/>
          <ac:cxnSpMkLst>
            <pc:docMk/>
            <pc:sldMk cId="968650879" sldId="768"/>
            <ac:cxnSpMk id="16" creationId="{C445D51A-844F-20F5-3338-09DC72B46D7D}"/>
          </ac:cxnSpMkLst>
        </pc:cxnChg>
      </pc:sldChg>
      <pc:sldChg chg="addSp delSp modSp del mod">
        <pc:chgData name="박준영" userId="c7250b55-4359-4cb2-ae6b-c512cb9d2ae0" providerId="ADAL" clId="{B03F04A3-E807-4807-AE0A-B185FB3CF02E}" dt="2022-07-08T07:58:30.042" v="497" actId="47"/>
        <pc:sldMkLst>
          <pc:docMk/>
          <pc:sldMk cId="3952134884" sldId="768"/>
        </pc:sldMkLst>
        <pc:spChg chg="del">
          <ac:chgData name="박준영" userId="c7250b55-4359-4cb2-ae6b-c512cb9d2ae0" providerId="ADAL" clId="{B03F04A3-E807-4807-AE0A-B185FB3CF02E}" dt="2022-07-08T07:53:53.536" v="445"/>
          <ac:spMkLst>
            <pc:docMk/>
            <pc:sldMk cId="3952134884" sldId="768"/>
            <ac:spMk id="5" creationId="{A5483CE6-3011-09F4-56C4-91792DE5EC64}"/>
          </ac:spMkLst>
        </pc:spChg>
        <pc:spChg chg="add del mod">
          <ac:chgData name="박준영" userId="c7250b55-4359-4cb2-ae6b-c512cb9d2ae0" providerId="ADAL" clId="{B03F04A3-E807-4807-AE0A-B185FB3CF02E}" dt="2022-07-08T07:54:03.634" v="447" actId="478"/>
          <ac:spMkLst>
            <pc:docMk/>
            <pc:sldMk cId="3952134884" sldId="768"/>
            <ac:spMk id="6" creationId="{E3028091-D985-8128-C29A-F4DBC0218D98}"/>
          </ac:spMkLst>
        </pc:spChg>
        <pc:spChg chg="add del mod">
          <ac:chgData name="박준영" userId="c7250b55-4359-4cb2-ae6b-c512cb9d2ae0" providerId="ADAL" clId="{B03F04A3-E807-4807-AE0A-B185FB3CF02E}" dt="2022-07-08T07:54:10.005" v="449" actId="478"/>
          <ac:spMkLst>
            <pc:docMk/>
            <pc:sldMk cId="3952134884" sldId="768"/>
            <ac:spMk id="7" creationId="{3CC09CC6-6856-7B23-96A6-210F6DD0CAC5}"/>
          </ac:spMkLst>
        </pc:spChg>
        <pc:spChg chg="add mod">
          <ac:chgData name="박준영" userId="c7250b55-4359-4cb2-ae6b-c512cb9d2ae0" providerId="ADAL" clId="{B03F04A3-E807-4807-AE0A-B185FB3CF02E}" dt="2022-07-08T07:57:27.952" v="496" actId="2711"/>
          <ac:spMkLst>
            <pc:docMk/>
            <pc:sldMk cId="3952134884" sldId="768"/>
            <ac:spMk id="8" creationId="{C04D51C7-CBC4-7A56-774F-0021D6E5252B}"/>
          </ac:spMkLst>
        </pc:spChg>
      </pc:sldChg>
      <pc:sldChg chg="add del">
        <pc:chgData name="박준영" userId="c7250b55-4359-4cb2-ae6b-c512cb9d2ae0" providerId="ADAL" clId="{B03F04A3-E807-4807-AE0A-B185FB3CF02E}" dt="2022-07-08T07:58:47.164" v="511"/>
        <pc:sldMkLst>
          <pc:docMk/>
          <pc:sldMk cId="1908818628" sldId="769"/>
        </pc:sldMkLst>
      </pc:sldChg>
      <pc:sldChg chg="addSp delSp modSp add mod">
        <pc:chgData name="박준영" userId="c7250b55-4359-4cb2-ae6b-c512cb9d2ae0" providerId="ADAL" clId="{B03F04A3-E807-4807-AE0A-B185FB3CF02E}" dt="2022-07-08T08:59:46.398" v="4386" actId="20577"/>
        <pc:sldMkLst>
          <pc:docMk/>
          <pc:sldMk cId="2099732976" sldId="769"/>
        </pc:sldMkLst>
        <pc:spChg chg="add mod">
          <ac:chgData name="박준영" userId="c7250b55-4359-4cb2-ae6b-c512cb9d2ae0" providerId="ADAL" clId="{B03F04A3-E807-4807-AE0A-B185FB3CF02E}" dt="2022-07-08T08:45:04.006" v="3734" actId="1076"/>
          <ac:spMkLst>
            <pc:docMk/>
            <pc:sldMk cId="2099732976" sldId="769"/>
            <ac:spMk id="6" creationId="{95C92325-86AF-1AAE-8705-F14B55849E3D}"/>
          </ac:spMkLst>
        </pc:spChg>
        <pc:spChg chg="add mod">
          <ac:chgData name="박준영" userId="c7250b55-4359-4cb2-ae6b-c512cb9d2ae0" providerId="ADAL" clId="{B03F04A3-E807-4807-AE0A-B185FB3CF02E}" dt="2022-07-08T08:59:46.398" v="4386" actId="20577"/>
          <ac:spMkLst>
            <pc:docMk/>
            <pc:sldMk cId="2099732976" sldId="769"/>
            <ac:spMk id="7" creationId="{3675120B-3359-5561-0C86-99E4842179AB}"/>
          </ac:spMkLst>
        </pc:spChg>
        <pc:spChg chg="mod">
          <ac:chgData name="박준영" userId="c7250b55-4359-4cb2-ae6b-c512cb9d2ae0" providerId="ADAL" clId="{B03F04A3-E807-4807-AE0A-B185FB3CF02E}" dt="2022-07-08T08:05:11.316" v="766"/>
          <ac:spMkLst>
            <pc:docMk/>
            <pc:sldMk cId="2099732976" sldId="769"/>
            <ac:spMk id="8" creationId="{B15A3967-1AA6-CDDF-190F-9D21EDD9C331}"/>
          </ac:spMkLst>
        </pc:spChg>
        <pc:spChg chg="add mod">
          <ac:chgData name="박준영" userId="c7250b55-4359-4cb2-ae6b-c512cb9d2ae0" providerId="ADAL" clId="{B03F04A3-E807-4807-AE0A-B185FB3CF02E}" dt="2022-07-08T08:44:48.374" v="3733" actId="164"/>
          <ac:spMkLst>
            <pc:docMk/>
            <pc:sldMk cId="2099732976" sldId="769"/>
            <ac:spMk id="9" creationId="{C48D7540-8DF0-46FD-6B3F-6F225A128D2C}"/>
          </ac:spMkLst>
        </pc:spChg>
        <pc:spChg chg="add mod">
          <ac:chgData name="박준영" userId="c7250b55-4359-4cb2-ae6b-c512cb9d2ae0" providerId="ADAL" clId="{B03F04A3-E807-4807-AE0A-B185FB3CF02E}" dt="2022-07-08T08:44:48.374" v="3733" actId="164"/>
          <ac:spMkLst>
            <pc:docMk/>
            <pc:sldMk cId="2099732976" sldId="769"/>
            <ac:spMk id="10" creationId="{3C863E76-2527-71C2-1899-4FD05088814D}"/>
          </ac:spMkLst>
        </pc:spChg>
        <pc:spChg chg="add del mod">
          <ac:chgData name="박준영" userId="c7250b55-4359-4cb2-ae6b-c512cb9d2ae0" providerId="ADAL" clId="{B03F04A3-E807-4807-AE0A-B185FB3CF02E}" dt="2022-07-08T08:58:06.659" v="4230"/>
          <ac:spMkLst>
            <pc:docMk/>
            <pc:sldMk cId="2099732976" sldId="769"/>
            <ac:spMk id="16" creationId="{25237743-E057-63ED-523B-E2B7F2B0D8EC}"/>
          </ac:spMkLst>
        </pc:spChg>
        <pc:grpChg chg="add mod">
          <ac:chgData name="박준영" userId="c7250b55-4359-4cb2-ae6b-c512cb9d2ae0" providerId="ADAL" clId="{B03F04A3-E807-4807-AE0A-B185FB3CF02E}" dt="2022-07-08T08:44:41.654" v="3732" actId="164"/>
          <ac:grpSpMkLst>
            <pc:docMk/>
            <pc:sldMk cId="2099732976" sldId="769"/>
            <ac:grpSpMk id="4" creationId="{50707258-F636-F3B0-4169-2BE81F854DA6}"/>
          </ac:grpSpMkLst>
        </pc:grpChg>
        <pc:grpChg chg="add mod">
          <ac:chgData name="박준영" userId="c7250b55-4359-4cb2-ae6b-c512cb9d2ae0" providerId="ADAL" clId="{B03F04A3-E807-4807-AE0A-B185FB3CF02E}" dt="2022-07-08T08:44:48.374" v="3733" actId="164"/>
          <ac:grpSpMkLst>
            <pc:docMk/>
            <pc:sldMk cId="2099732976" sldId="769"/>
            <ac:grpSpMk id="11" creationId="{51EC2736-3F97-CF7F-86EA-D251A3C60A4A}"/>
          </ac:grpSpMkLst>
        </pc:grpChg>
        <pc:picChg chg="add del mod modCrop">
          <ac:chgData name="박준영" userId="c7250b55-4359-4cb2-ae6b-c512cb9d2ae0" providerId="ADAL" clId="{B03F04A3-E807-4807-AE0A-B185FB3CF02E}" dt="2022-07-08T08:43:42.543" v="3584" actId="478"/>
          <ac:picMkLst>
            <pc:docMk/>
            <pc:sldMk cId="2099732976" sldId="769"/>
            <ac:picMk id="5" creationId="{229D534D-CD39-8580-66B1-81411A1F8F2C}"/>
          </ac:picMkLst>
        </pc:picChg>
        <pc:picChg chg="add del">
          <ac:chgData name="박준영" userId="c7250b55-4359-4cb2-ae6b-c512cb9d2ae0" providerId="ADAL" clId="{B03F04A3-E807-4807-AE0A-B185FB3CF02E}" dt="2022-07-08T08:53:54.940" v="3834" actId="478"/>
          <ac:picMkLst>
            <pc:docMk/>
            <pc:sldMk cId="2099732976" sldId="769"/>
            <ac:picMk id="13" creationId="{0BFC1D00-8818-BD19-8456-9539685E2835}"/>
          </ac:picMkLst>
        </pc:picChg>
        <pc:picChg chg="add del mod">
          <ac:chgData name="박준영" userId="c7250b55-4359-4cb2-ae6b-c512cb9d2ae0" providerId="ADAL" clId="{B03F04A3-E807-4807-AE0A-B185FB3CF02E}" dt="2022-07-08T08:58:06.659" v="4230"/>
          <ac:picMkLst>
            <pc:docMk/>
            <pc:sldMk cId="2099732976" sldId="769"/>
            <ac:picMk id="14" creationId="{32CFB2E4-4405-4921-0CBC-5E9D82E05C54}"/>
          </ac:picMkLst>
        </pc:picChg>
        <pc:picChg chg="add del mod">
          <ac:chgData name="박준영" userId="c7250b55-4359-4cb2-ae6b-c512cb9d2ae0" providerId="ADAL" clId="{B03F04A3-E807-4807-AE0A-B185FB3CF02E}" dt="2022-07-08T08:58:06.659" v="4230"/>
          <ac:picMkLst>
            <pc:docMk/>
            <pc:sldMk cId="2099732976" sldId="769"/>
            <ac:picMk id="15" creationId="{F2F126F1-00C9-8E1C-FC35-570419391D81}"/>
          </ac:picMkLst>
        </pc:picChg>
      </pc:sldChg>
      <pc:sldChg chg="del">
        <pc:chgData name="박준영" userId="c7250b55-4359-4cb2-ae6b-c512cb9d2ae0" providerId="ADAL" clId="{B03F04A3-E807-4807-AE0A-B185FB3CF02E}" dt="2022-07-08T07:42:23.996" v="162" actId="47"/>
        <pc:sldMkLst>
          <pc:docMk/>
          <pc:sldMk cId="3224336321" sldId="769"/>
        </pc:sldMkLst>
      </pc:sldChg>
      <pc:sldChg chg="addSp delSp modSp add mod">
        <pc:chgData name="박준영" userId="c7250b55-4359-4cb2-ae6b-c512cb9d2ae0" providerId="ADAL" clId="{B03F04A3-E807-4807-AE0A-B185FB3CF02E}" dt="2022-07-08T10:21:30.881" v="6892" actId="1076"/>
        <pc:sldMkLst>
          <pc:docMk/>
          <pc:sldMk cId="1748045737" sldId="770"/>
        </pc:sldMkLst>
        <pc:spChg chg="add del">
          <ac:chgData name="박준영" userId="c7250b55-4359-4cb2-ae6b-c512cb9d2ae0" providerId="ADAL" clId="{B03F04A3-E807-4807-AE0A-B185FB3CF02E}" dt="2022-07-08T10:18:27.022" v="6784" actId="478"/>
          <ac:spMkLst>
            <pc:docMk/>
            <pc:sldMk cId="1748045737" sldId="770"/>
            <ac:spMk id="2" creationId="{BC03DA29-4F62-9C3D-9854-4412C75C4990}"/>
          </ac:spMkLst>
        </pc:spChg>
        <pc:spChg chg="add del">
          <ac:chgData name="박준영" userId="c7250b55-4359-4cb2-ae6b-c512cb9d2ae0" providerId="ADAL" clId="{B03F04A3-E807-4807-AE0A-B185FB3CF02E}" dt="2022-07-08T10:18:27.022" v="6784" actId="478"/>
          <ac:spMkLst>
            <pc:docMk/>
            <pc:sldMk cId="1748045737" sldId="770"/>
            <ac:spMk id="3" creationId="{0F68C7FF-91F2-6078-A4FC-43F331B5E899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6" creationId="{6735910D-5709-0E42-4E57-4228B962B9D0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7" creationId="{DC381924-207C-6C10-5158-5C9AC554AFC9}"/>
          </ac:spMkLst>
        </pc:spChg>
        <pc:spChg chg="mod">
          <ac:chgData name="박준영" userId="c7250b55-4359-4cb2-ae6b-c512cb9d2ae0" providerId="ADAL" clId="{B03F04A3-E807-4807-AE0A-B185FB3CF02E}" dt="2022-07-08T10:06:05.548" v="5987" actId="1076"/>
          <ac:spMkLst>
            <pc:docMk/>
            <pc:sldMk cId="1748045737" sldId="770"/>
            <ac:spMk id="8" creationId="{B15A3967-1AA6-CDDF-190F-9D21EDD9C331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9" creationId="{EEA5B638-47C4-F21B-7075-78DBC99AF878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10" creationId="{887D27E0-1C77-E839-3A31-826D80E1B9F9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13" creationId="{B5754ECD-0479-39A9-8424-35A1B3D8B32C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14" creationId="{E716E5D4-754B-E3BD-A94B-C09D005DAED1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15" creationId="{6D56C0B7-7BD4-3BB2-C507-45F4D46A5FCE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16" creationId="{2A82336F-021D-1EB2-A375-7508864389B3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19" creationId="{C85238A2-301E-C850-3F54-EE3E17A1FA11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20" creationId="{DFDF3DF5-309A-4C8A-3EC9-7CB14E452746}"/>
          </ac:spMkLst>
        </pc:spChg>
        <pc:spChg chg="mod">
          <ac:chgData name="박준영" userId="c7250b55-4359-4cb2-ae6b-c512cb9d2ae0" providerId="ADAL" clId="{B03F04A3-E807-4807-AE0A-B185FB3CF02E}" dt="2022-07-08T10:18:22.400" v="6782" actId="165"/>
          <ac:spMkLst>
            <pc:docMk/>
            <pc:sldMk cId="1748045737" sldId="770"/>
            <ac:spMk id="21" creationId="{F4E67BDC-69B1-A0A9-B1FA-9F05ED6821E5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22" creationId="{56870051-A8D7-84A9-AB14-29F6C964D2C6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27" creationId="{3A0A524A-6103-E0FA-3539-888F78787FDD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28" creationId="{94888C8E-CA03-F612-B519-D6C1AF779F9B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29" creationId="{727B01F3-1ED3-0A3F-F697-5509477E3655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30" creationId="{76140782-C879-F104-E3E3-B96B5D209E37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35" creationId="{70E1F6BA-D5FB-95AB-A4E6-6C7AA9C3C139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36" creationId="{21A29B2A-93A3-9FAC-B77D-236D4C24D2D9}"/>
          </ac:spMkLst>
        </pc:spChg>
        <pc:spChg chg="add del mod topLvl">
          <ac:chgData name="박준영" userId="c7250b55-4359-4cb2-ae6b-c512cb9d2ae0" providerId="ADAL" clId="{B03F04A3-E807-4807-AE0A-B185FB3CF02E}" dt="2022-07-08T10:18:30.671" v="6785" actId="478"/>
          <ac:spMkLst>
            <pc:docMk/>
            <pc:sldMk cId="1748045737" sldId="770"/>
            <ac:spMk id="37" creationId="{F821501C-DF2D-02B7-71D7-7CFD7457EADD}"/>
          </ac:spMkLst>
        </pc:spChg>
        <pc:spChg chg="add mod topLvl">
          <ac:chgData name="박준영" userId="c7250b55-4359-4cb2-ae6b-c512cb9d2ae0" providerId="ADAL" clId="{B03F04A3-E807-4807-AE0A-B185FB3CF02E}" dt="2022-07-08T10:21:23.812" v="6891" actId="1076"/>
          <ac:spMkLst>
            <pc:docMk/>
            <pc:sldMk cId="1748045737" sldId="770"/>
            <ac:spMk id="38" creationId="{00AE238C-594D-6DCA-08F6-460F7EBD54AE}"/>
          </ac:spMkLst>
        </pc:spChg>
        <pc:spChg chg="add mod topLvl">
          <ac:chgData name="박준영" userId="c7250b55-4359-4cb2-ae6b-c512cb9d2ae0" providerId="ADAL" clId="{B03F04A3-E807-4807-AE0A-B185FB3CF02E}" dt="2022-07-08T10:21:30.881" v="6892" actId="1076"/>
          <ac:spMkLst>
            <pc:docMk/>
            <pc:sldMk cId="1748045737" sldId="770"/>
            <ac:spMk id="41" creationId="{7804A51D-E9ED-257D-FA73-0D16C9695666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66" creationId="{C8AE01DE-F1A0-0997-B42E-FC8AFE074103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67" creationId="{936084EE-9BEA-4E23-7983-A61C69B118B2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68" creationId="{4B918082-4FDB-1D8D-31A4-E6004E83E142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69" creationId="{8E36FBC6-40FD-ABC1-C452-381A18FA9065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72" creationId="{358FDEDB-0BC2-D05D-F075-CB5A870D37AC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73" creationId="{A67EC56F-7DA2-DF5C-183C-4DBFFAEDD53B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74" creationId="{EE718D15-0CB9-05C2-9B61-D8162620CF5D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75" creationId="{BB59CCCB-FE30-7C01-8BE3-CEB3142B0277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78" creationId="{F6121B69-7112-2CAB-9164-F67331D04B48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79" creationId="{2CFB9CFA-27FB-3DA4-405A-B4BF475D30BE}"/>
          </ac:spMkLst>
        </pc:spChg>
        <pc:spChg chg="mod">
          <ac:chgData name="박준영" userId="c7250b55-4359-4cb2-ae6b-c512cb9d2ae0" providerId="ADAL" clId="{B03F04A3-E807-4807-AE0A-B185FB3CF02E}" dt="2022-07-08T10:18:31.098" v="6786"/>
          <ac:spMkLst>
            <pc:docMk/>
            <pc:sldMk cId="1748045737" sldId="770"/>
            <ac:spMk id="80" creationId="{CB536555-E380-9249-FA4F-5C9CB93E84DC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81" creationId="{A8A39C60-899D-4DC7-CB84-8ADC221D06C3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84" creationId="{E34CB406-EC53-8257-7AA9-450F88D1EFB2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85" creationId="{96CAEB17-1D54-1461-8CC1-2B82E06ECCB7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86" creationId="{D929848A-436F-256A-39D3-B3B3946844AE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87" creationId="{A9C2E9E5-E92E-E572-4C1D-63B680C94B69}"/>
          </ac:spMkLst>
        </pc:spChg>
        <pc:spChg chg="add mod">
          <ac:chgData name="박준영" userId="c7250b55-4359-4cb2-ae6b-c512cb9d2ae0" providerId="ADAL" clId="{B03F04A3-E807-4807-AE0A-B185FB3CF02E}" dt="2022-07-08T10:20:05.815" v="6835" actId="1076"/>
          <ac:spMkLst>
            <pc:docMk/>
            <pc:sldMk cId="1748045737" sldId="770"/>
            <ac:spMk id="89" creationId="{7AC6D1BF-3456-D47D-216A-DF40ED431E84}"/>
          </ac:spMkLst>
        </pc:spChg>
        <pc:spChg chg="add mod">
          <ac:chgData name="박준영" userId="c7250b55-4359-4cb2-ae6b-c512cb9d2ae0" providerId="ADAL" clId="{B03F04A3-E807-4807-AE0A-B185FB3CF02E}" dt="2022-07-08T10:21:18.631" v="6890" actId="14100"/>
          <ac:spMkLst>
            <pc:docMk/>
            <pc:sldMk cId="1748045737" sldId="770"/>
            <ac:spMk id="90" creationId="{DBF61748-D41F-A1B6-CC2D-533EBD67B47C}"/>
          </ac:spMkLst>
        </pc:spChg>
        <pc:spChg chg="add mod">
          <ac:chgData name="박준영" userId="c7250b55-4359-4cb2-ae6b-c512cb9d2ae0" providerId="ADAL" clId="{B03F04A3-E807-4807-AE0A-B185FB3CF02E}" dt="2022-07-08T10:20:05.815" v="6835" actId="1076"/>
          <ac:spMkLst>
            <pc:docMk/>
            <pc:sldMk cId="1748045737" sldId="770"/>
            <ac:spMk id="91" creationId="{F6E84FEA-B8F6-1CF1-57D5-9768C5A0BE38}"/>
          </ac:spMkLst>
        </pc:spChg>
        <pc:spChg chg="add del mod">
          <ac:chgData name="박준영" userId="c7250b55-4359-4cb2-ae6b-c512cb9d2ae0" providerId="ADAL" clId="{B03F04A3-E807-4807-AE0A-B185FB3CF02E}" dt="2022-07-08T10:21:16.135" v="6889" actId="478"/>
          <ac:spMkLst>
            <pc:docMk/>
            <pc:sldMk cId="1748045737" sldId="770"/>
            <ac:spMk id="92" creationId="{C9A7C23D-7A57-DFCA-B44C-2418F58CF7F9}"/>
          </ac:spMkLst>
        </pc:spChg>
        <pc:spChg chg="add del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99" creationId="{1CCDD831-4688-5459-5C2A-ADE7AFB33CFE}"/>
          </ac:spMkLst>
        </pc:spChg>
        <pc:spChg chg="add del mod">
          <ac:chgData name="박준영" userId="c7250b55-4359-4cb2-ae6b-c512cb9d2ae0" providerId="ADAL" clId="{B03F04A3-E807-4807-AE0A-B185FB3CF02E}" dt="2022-07-08T10:19:02.016" v="6821"/>
          <ac:spMkLst>
            <pc:docMk/>
            <pc:sldMk cId="1748045737" sldId="770"/>
            <ac:spMk id="100" creationId="{A66BBC92-6B74-E2FA-8615-DF0F07124939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101" creationId="{64715687-ACD2-FC59-02D5-A8E93F8B2C16}"/>
          </ac:spMkLst>
        </pc:spChg>
        <pc:spChg chg="add mod">
          <ac:chgData name="박준영" userId="c7250b55-4359-4cb2-ae6b-c512cb9d2ae0" providerId="ADAL" clId="{B03F04A3-E807-4807-AE0A-B185FB3CF02E}" dt="2022-07-08T10:19:50.790" v="6834" actId="1076"/>
          <ac:spMkLst>
            <pc:docMk/>
            <pc:sldMk cId="1748045737" sldId="770"/>
            <ac:spMk id="102" creationId="{06753B04-D0CA-740E-992F-FAB3416A4834}"/>
          </ac:spMkLst>
        </pc:spChg>
        <pc:spChg chg="add mod">
          <ac:chgData name="박준영" userId="c7250b55-4359-4cb2-ae6b-c512cb9d2ae0" providerId="ADAL" clId="{B03F04A3-E807-4807-AE0A-B185FB3CF02E}" dt="2022-07-08T10:20:52.955" v="6883" actId="1076"/>
          <ac:spMkLst>
            <pc:docMk/>
            <pc:sldMk cId="1748045737" sldId="770"/>
            <ac:spMk id="104" creationId="{B7BCA8C3-2780-6F88-1BD1-E1F518C8EE23}"/>
          </ac:spMkLst>
        </pc:spChg>
        <pc:spChg chg="add mod">
          <ac:chgData name="박준영" userId="c7250b55-4359-4cb2-ae6b-c512cb9d2ae0" providerId="ADAL" clId="{B03F04A3-E807-4807-AE0A-B185FB3CF02E}" dt="2022-07-08T10:21:30.881" v="6892" actId="1076"/>
          <ac:spMkLst>
            <pc:docMk/>
            <pc:sldMk cId="1748045737" sldId="770"/>
            <ac:spMk id="105" creationId="{05495710-4225-1BA8-C642-5FA47E67E715}"/>
          </ac:spMkLst>
        </pc:spChg>
        <pc:grpChg chg="add del mod topLvl">
          <ac:chgData name="박준영" userId="c7250b55-4359-4cb2-ae6b-c512cb9d2ae0" providerId="ADAL" clId="{B03F04A3-E807-4807-AE0A-B185FB3CF02E}" dt="2022-07-08T10:18:30.671" v="6785" actId="478"/>
          <ac:grpSpMkLst>
            <pc:docMk/>
            <pc:sldMk cId="1748045737" sldId="770"/>
            <ac:grpSpMk id="5" creationId="{12FD2CF7-4C09-1020-5B06-2201E66184D5}"/>
          </ac:grpSpMkLst>
        </pc:grpChg>
        <pc:grpChg chg="add del mod topLvl">
          <ac:chgData name="박준영" userId="c7250b55-4359-4cb2-ae6b-c512cb9d2ae0" providerId="ADAL" clId="{B03F04A3-E807-4807-AE0A-B185FB3CF02E}" dt="2022-07-08T10:18:30.671" v="6785" actId="478"/>
          <ac:grpSpMkLst>
            <pc:docMk/>
            <pc:sldMk cId="1748045737" sldId="770"/>
            <ac:grpSpMk id="12" creationId="{F98CEB32-8820-5A2F-FEB8-904372ECB4B8}"/>
          </ac:grpSpMkLst>
        </pc:grpChg>
        <pc:grpChg chg="add del mod topLvl">
          <ac:chgData name="박준영" userId="c7250b55-4359-4cb2-ae6b-c512cb9d2ae0" providerId="ADAL" clId="{B03F04A3-E807-4807-AE0A-B185FB3CF02E}" dt="2022-07-08T10:18:30.671" v="6785" actId="478"/>
          <ac:grpSpMkLst>
            <pc:docMk/>
            <pc:sldMk cId="1748045737" sldId="770"/>
            <ac:grpSpMk id="18" creationId="{F1F6747C-117E-718E-9720-BDE62110D048}"/>
          </ac:grpSpMkLst>
        </pc:grpChg>
        <pc:grpChg chg="add del mod">
          <ac:chgData name="박준영" userId="c7250b55-4359-4cb2-ae6b-c512cb9d2ae0" providerId="ADAL" clId="{B03F04A3-E807-4807-AE0A-B185FB3CF02E}" dt="2022-07-08T10:18:22.400" v="6782" actId="165"/>
          <ac:grpSpMkLst>
            <pc:docMk/>
            <pc:sldMk cId="1748045737" sldId="770"/>
            <ac:grpSpMk id="64" creationId="{FCE729DD-9533-8C39-0A8D-FB47A1325FBC}"/>
          </ac:grpSpMkLst>
        </pc:grpChg>
        <pc:grpChg chg="add mod">
          <ac:chgData name="박준영" userId="c7250b55-4359-4cb2-ae6b-c512cb9d2ae0" providerId="ADAL" clId="{B03F04A3-E807-4807-AE0A-B185FB3CF02E}" dt="2022-07-08T10:19:50.790" v="6834" actId="1076"/>
          <ac:grpSpMkLst>
            <pc:docMk/>
            <pc:sldMk cId="1748045737" sldId="770"/>
            <ac:grpSpMk id="65" creationId="{D1C10845-26A5-0C7E-D729-27D01FCFB84F}"/>
          </ac:grpSpMkLst>
        </pc:grpChg>
        <pc:grpChg chg="add mod">
          <ac:chgData name="박준영" userId="c7250b55-4359-4cb2-ae6b-c512cb9d2ae0" providerId="ADAL" clId="{B03F04A3-E807-4807-AE0A-B185FB3CF02E}" dt="2022-07-08T10:19:50.790" v="6834" actId="1076"/>
          <ac:grpSpMkLst>
            <pc:docMk/>
            <pc:sldMk cId="1748045737" sldId="770"/>
            <ac:grpSpMk id="71" creationId="{33E4224F-8234-64F7-35D2-80DC6BD38F96}"/>
          </ac:grpSpMkLst>
        </pc:grpChg>
        <pc:grpChg chg="add mod">
          <ac:chgData name="박준영" userId="c7250b55-4359-4cb2-ae6b-c512cb9d2ae0" providerId="ADAL" clId="{B03F04A3-E807-4807-AE0A-B185FB3CF02E}" dt="2022-07-08T10:19:50.790" v="6834" actId="1076"/>
          <ac:grpSpMkLst>
            <pc:docMk/>
            <pc:sldMk cId="1748045737" sldId="770"/>
            <ac:grpSpMk id="77" creationId="{1CFB235E-9746-0409-CC29-A24FD8DD2D87}"/>
          </ac:grpSpMkLst>
        </pc:grp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11" creationId="{A5EB38CD-514F-6C16-59C6-A66BE96074C8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17" creationId="{6A7F535E-0DCD-7CA4-3141-27922D735B7C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23" creationId="{5C32726C-E6FA-4C3F-D9BA-A7EC2C4C9054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24" creationId="{CAA411E0-B28E-02AC-2563-D4541EC952E7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25" creationId="{8EAADC3E-7E16-AE34-45BC-871DCAD38990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26" creationId="{5FD1A0BE-EA9B-2F13-810E-0FDF29AFE1EE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31" creationId="{09FAF238-3236-C77C-6AFB-53424E9D71EB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32" creationId="{9D43499A-E0C4-559E-84A8-A0EFB624035E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33" creationId="{E5FDC873-3FBA-B09E-E5B4-A31F6686234D}"/>
          </ac:cxnSpMkLst>
        </pc:cxnChg>
        <pc:cxnChg chg="add del mod topLvl">
          <ac:chgData name="박준영" userId="c7250b55-4359-4cb2-ae6b-c512cb9d2ae0" providerId="ADAL" clId="{B03F04A3-E807-4807-AE0A-B185FB3CF02E}" dt="2022-07-08T10:18:30.671" v="6785" actId="478"/>
          <ac:cxnSpMkLst>
            <pc:docMk/>
            <pc:sldMk cId="1748045737" sldId="770"/>
            <ac:cxnSpMk id="34" creationId="{AB2A6BE2-5E10-D8BA-5C46-8021F44EDEDA}"/>
          </ac:cxnSpMkLst>
        </pc:cxnChg>
        <pc:cxnChg chg="add del mod topLvl">
          <ac:chgData name="박준영" userId="c7250b55-4359-4cb2-ae6b-c512cb9d2ae0" providerId="ADAL" clId="{B03F04A3-E807-4807-AE0A-B185FB3CF02E}" dt="2022-07-08T10:21:23.812" v="6891" actId="1076"/>
          <ac:cxnSpMkLst>
            <pc:docMk/>
            <pc:sldMk cId="1748045737" sldId="770"/>
            <ac:cxnSpMk id="39" creationId="{6761FF6F-282B-2D2B-FBEF-3CB80C01D741}"/>
          </ac:cxnSpMkLst>
        </pc:cxnChg>
        <pc:cxnChg chg="add mod topLvl">
          <ac:chgData name="박준영" userId="c7250b55-4359-4cb2-ae6b-c512cb9d2ae0" providerId="ADAL" clId="{B03F04A3-E807-4807-AE0A-B185FB3CF02E}" dt="2022-07-08T10:21:23.812" v="6891" actId="1076"/>
          <ac:cxnSpMkLst>
            <pc:docMk/>
            <pc:sldMk cId="1748045737" sldId="770"/>
            <ac:cxnSpMk id="40" creationId="{B264969E-E802-0902-10A3-D154CF438BB3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70" creationId="{75EF4814-9DCC-AA43-A138-ADFF0FDCA3B3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76" creationId="{3BC0EDA7-24E8-C085-3F2F-77C1C1DF8915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82" creationId="{AB51C3FA-4A71-C481-9393-2EA4D07A11AF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83" creationId="{9C996A53-EEDD-6A96-334F-258FD84890D5}"/>
          </ac:cxnSpMkLst>
        </pc:cxnChg>
        <pc:cxnChg chg="add mod">
          <ac:chgData name="박준영" userId="c7250b55-4359-4cb2-ae6b-c512cb9d2ae0" providerId="ADAL" clId="{B03F04A3-E807-4807-AE0A-B185FB3CF02E}" dt="2022-07-08T10:20:05.815" v="6835" actId="1076"/>
          <ac:cxnSpMkLst>
            <pc:docMk/>
            <pc:sldMk cId="1748045737" sldId="770"/>
            <ac:cxnSpMk id="88" creationId="{676B491B-F7A4-46F9-67F0-926C8F6A0E5F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93" creationId="{F2E43E01-53B6-71D6-3FDF-8EA483ECE716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94" creationId="{9D581B10-212B-0B4D-AEB7-7E6FDCA81D0B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95" creationId="{80DA3BC6-D8ED-21B9-2DB5-381BD2103347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96" creationId="{3AD66512-4CEF-F422-CCDE-7353383A38D6}"/>
          </ac:cxnSpMkLst>
        </pc:cxnChg>
        <pc:cxnChg chg="add mod">
          <ac:chgData name="박준영" userId="c7250b55-4359-4cb2-ae6b-c512cb9d2ae0" providerId="ADAL" clId="{B03F04A3-E807-4807-AE0A-B185FB3CF02E}" dt="2022-07-08T10:19:50.790" v="6834" actId="1076"/>
          <ac:cxnSpMkLst>
            <pc:docMk/>
            <pc:sldMk cId="1748045737" sldId="770"/>
            <ac:cxnSpMk id="97" creationId="{DDAF00CF-653D-76F6-4967-92D920F17FEE}"/>
          </ac:cxnSpMkLst>
        </pc:cxnChg>
      </pc:sldChg>
      <pc:sldChg chg="addSp delSp modSp add mod">
        <pc:chgData name="박준영" userId="c7250b55-4359-4cb2-ae6b-c512cb9d2ae0" providerId="ADAL" clId="{B03F04A3-E807-4807-AE0A-B185FB3CF02E}" dt="2022-07-08T10:26:00.609" v="7059" actId="1076"/>
        <pc:sldMkLst>
          <pc:docMk/>
          <pc:sldMk cId="1864016198" sldId="771"/>
        </pc:sldMkLst>
        <pc:spChg chg="mod">
          <ac:chgData name="박준영" userId="c7250b55-4359-4cb2-ae6b-c512cb9d2ae0" providerId="ADAL" clId="{B03F04A3-E807-4807-AE0A-B185FB3CF02E}" dt="2022-07-08T07:59:44.277" v="639"/>
          <ac:spMkLst>
            <pc:docMk/>
            <pc:sldMk cId="1864016198" sldId="771"/>
            <ac:spMk id="8" creationId="{B15A3967-1AA6-CDDF-190F-9D21EDD9C331}"/>
          </ac:spMkLst>
        </pc:spChg>
        <pc:spChg chg="add mod">
          <ac:chgData name="박준영" userId="c7250b55-4359-4cb2-ae6b-c512cb9d2ae0" providerId="ADAL" clId="{B03F04A3-E807-4807-AE0A-B185FB3CF02E}" dt="2022-07-08T10:26:00.609" v="7059" actId="1076"/>
          <ac:spMkLst>
            <pc:docMk/>
            <pc:sldMk cId="1864016198" sldId="771"/>
            <ac:spMk id="9" creationId="{01221B75-B95B-4F52-91E9-E0E416ACED3B}"/>
          </ac:spMkLst>
        </pc:spChg>
        <pc:spChg chg="add mod">
          <ac:chgData name="박준영" userId="c7250b55-4359-4cb2-ae6b-c512cb9d2ae0" providerId="ADAL" clId="{B03F04A3-E807-4807-AE0A-B185FB3CF02E}" dt="2022-07-08T10:26:00.609" v="7059" actId="1076"/>
          <ac:spMkLst>
            <pc:docMk/>
            <pc:sldMk cId="1864016198" sldId="771"/>
            <ac:spMk id="10" creationId="{4DE889B0-CE99-3310-D2CA-EAFF42704B96}"/>
          </ac:spMkLst>
        </pc:spChg>
        <pc:spChg chg="add mod">
          <ac:chgData name="박준영" userId="c7250b55-4359-4cb2-ae6b-c512cb9d2ae0" providerId="ADAL" clId="{B03F04A3-E807-4807-AE0A-B185FB3CF02E}" dt="2022-07-08T10:26:00.609" v="7059" actId="1076"/>
          <ac:spMkLst>
            <pc:docMk/>
            <pc:sldMk cId="1864016198" sldId="771"/>
            <ac:spMk id="13" creationId="{FCF7428A-4603-E307-918A-D5C2DEF8FB17}"/>
          </ac:spMkLst>
        </pc:spChg>
        <pc:spChg chg="add mod">
          <ac:chgData name="박준영" userId="c7250b55-4359-4cb2-ae6b-c512cb9d2ae0" providerId="ADAL" clId="{B03F04A3-E807-4807-AE0A-B185FB3CF02E}" dt="2022-07-08T10:26:00.609" v="7059" actId="1076"/>
          <ac:spMkLst>
            <pc:docMk/>
            <pc:sldMk cId="1864016198" sldId="771"/>
            <ac:spMk id="16" creationId="{006BA70D-6A77-5003-F0A6-8D776D56F41D}"/>
          </ac:spMkLst>
        </pc:spChg>
        <pc:spChg chg="add del mod">
          <ac:chgData name="박준영" userId="c7250b55-4359-4cb2-ae6b-c512cb9d2ae0" providerId="ADAL" clId="{B03F04A3-E807-4807-AE0A-B185FB3CF02E}" dt="2022-07-08T10:26:00.011" v="7058" actId="767"/>
          <ac:spMkLst>
            <pc:docMk/>
            <pc:sldMk cId="1864016198" sldId="771"/>
            <ac:spMk id="17" creationId="{FC28B3A0-E172-D534-A76C-55BDEF476A24}"/>
          </ac:spMkLst>
        </pc:spChg>
        <pc:picChg chg="add mod">
          <ac:chgData name="박준영" userId="c7250b55-4359-4cb2-ae6b-c512cb9d2ae0" providerId="ADAL" clId="{B03F04A3-E807-4807-AE0A-B185FB3CF02E}" dt="2022-07-08T10:26:00.609" v="7059" actId="1076"/>
          <ac:picMkLst>
            <pc:docMk/>
            <pc:sldMk cId="1864016198" sldId="771"/>
            <ac:picMk id="5" creationId="{60F27A4F-C6A4-BAC2-ABDA-C92024E96BC0}"/>
          </ac:picMkLst>
        </pc:picChg>
        <pc:picChg chg="add mod">
          <ac:chgData name="박준영" userId="c7250b55-4359-4cb2-ae6b-c512cb9d2ae0" providerId="ADAL" clId="{B03F04A3-E807-4807-AE0A-B185FB3CF02E}" dt="2022-07-08T10:26:00.609" v="7059" actId="1076"/>
          <ac:picMkLst>
            <pc:docMk/>
            <pc:sldMk cId="1864016198" sldId="771"/>
            <ac:picMk id="7" creationId="{47BDC366-F0AC-99A0-0C9B-BD3A4B9457CA}"/>
          </ac:picMkLst>
        </pc:picChg>
        <pc:picChg chg="add mod">
          <ac:chgData name="박준영" userId="c7250b55-4359-4cb2-ae6b-c512cb9d2ae0" providerId="ADAL" clId="{B03F04A3-E807-4807-AE0A-B185FB3CF02E}" dt="2022-07-08T10:26:00.609" v="7059" actId="1076"/>
          <ac:picMkLst>
            <pc:docMk/>
            <pc:sldMk cId="1864016198" sldId="771"/>
            <ac:picMk id="12" creationId="{AC85A8FC-5EFA-2C5D-0201-2498362F5296}"/>
          </ac:picMkLst>
        </pc:picChg>
        <pc:picChg chg="add mod">
          <ac:chgData name="박준영" userId="c7250b55-4359-4cb2-ae6b-c512cb9d2ae0" providerId="ADAL" clId="{B03F04A3-E807-4807-AE0A-B185FB3CF02E}" dt="2022-07-08T10:26:00.609" v="7059" actId="1076"/>
          <ac:picMkLst>
            <pc:docMk/>
            <pc:sldMk cId="1864016198" sldId="771"/>
            <ac:picMk id="15" creationId="{80CBE8E0-F63B-A8A6-E1F9-421ACD968F94}"/>
          </ac:picMkLst>
        </pc:picChg>
      </pc:sldChg>
      <pc:sldChg chg="add del">
        <pc:chgData name="박준영" userId="c7250b55-4359-4cb2-ae6b-c512cb9d2ae0" providerId="ADAL" clId="{B03F04A3-E807-4807-AE0A-B185FB3CF02E}" dt="2022-07-08T07:59:46.960" v="641" actId="47"/>
        <pc:sldMkLst>
          <pc:docMk/>
          <pc:sldMk cId="2729521029" sldId="772"/>
        </pc:sldMkLst>
      </pc:sldChg>
      <pc:sldChg chg="addSp delSp modSp add mod">
        <pc:chgData name="박준영" userId="c7250b55-4359-4cb2-ae6b-c512cb9d2ae0" providerId="ADAL" clId="{B03F04A3-E807-4807-AE0A-B185FB3CF02E}" dt="2022-07-08T09:52:06.196" v="5361" actId="1076"/>
        <pc:sldMkLst>
          <pc:docMk/>
          <pc:sldMk cId="3288757722" sldId="772"/>
        </pc:sldMkLst>
        <pc:spChg chg="mod">
          <ac:chgData name="박준영" userId="c7250b55-4359-4cb2-ae6b-c512cb9d2ae0" providerId="ADAL" clId="{B03F04A3-E807-4807-AE0A-B185FB3CF02E}" dt="2022-07-08T09:02:11.050" v="4569"/>
          <ac:spMkLst>
            <pc:docMk/>
            <pc:sldMk cId="3288757722" sldId="772"/>
            <ac:spMk id="8" creationId="{B15A3967-1AA6-CDDF-190F-9D21EDD9C331}"/>
          </ac:spMkLst>
        </pc:spChg>
        <pc:spChg chg="mod">
          <ac:chgData name="박준영" userId="c7250b55-4359-4cb2-ae6b-c512cb9d2ae0" providerId="ADAL" clId="{B03F04A3-E807-4807-AE0A-B185FB3CF02E}" dt="2022-07-08T09:50:52.353" v="5297" actId="14100"/>
          <ac:spMkLst>
            <pc:docMk/>
            <pc:sldMk cId="3288757722" sldId="772"/>
            <ac:spMk id="9" creationId="{D81B29E6-39E5-F650-815F-A6738D5CF9A0}"/>
          </ac:spMkLst>
        </pc:spChg>
        <pc:spChg chg="del">
          <ac:chgData name="박준영" userId="c7250b55-4359-4cb2-ae6b-c512cb9d2ae0" providerId="ADAL" clId="{B03F04A3-E807-4807-AE0A-B185FB3CF02E}" dt="2022-07-08T09:00:50.666" v="4391" actId="478"/>
          <ac:spMkLst>
            <pc:docMk/>
            <pc:sldMk cId="3288757722" sldId="772"/>
            <ac:spMk id="12" creationId="{C38F25AE-7CE3-10F7-E53A-E33F2461D7C1}"/>
          </ac:spMkLst>
        </pc:spChg>
        <pc:spChg chg="del">
          <ac:chgData name="박준영" userId="c7250b55-4359-4cb2-ae6b-c512cb9d2ae0" providerId="ADAL" clId="{B03F04A3-E807-4807-AE0A-B185FB3CF02E}" dt="2022-07-08T09:00:52.245" v="4392" actId="478"/>
          <ac:spMkLst>
            <pc:docMk/>
            <pc:sldMk cId="3288757722" sldId="772"/>
            <ac:spMk id="13" creationId="{1A43DCB3-2D4A-BCB7-7796-A9C8CDE97B6B}"/>
          </ac:spMkLst>
        </pc:spChg>
        <pc:spChg chg="mod">
          <ac:chgData name="박준영" userId="c7250b55-4359-4cb2-ae6b-c512cb9d2ae0" providerId="ADAL" clId="{B03F04A3-E807-4807-AE0A-B185FB3CF02E}" dt="2022-07-08T09:38:38.711" v="4889" actId="1076"/>
          <ac:spMkLst>
            <pc:docMk/>
            <pc:sldMk cId="3288757722" sldId="772"/>
            <ac:spMk id="20" creationId="{0432F685-A56F-8A07-FE58-8B360ED862E7}"/>
          </ac:spMkLst>
        </pc:spChg>
        <pc:spChg chg="add mod">
          <ac:chgData name="박준영" userId="c7250b55-4359-4cb2-ae6b-c512cb9d2ae0" providerId="ADAL" clId="{B03F04A3-E807-4807-AE0A-B185FB3CF02E}" dt="2022-07-08T09:45:04.888" v="4915" actId="1076"/>
          <ac:spMkLst>
            <pc:docMk/>
            <pc:sldMk cId="3288757722" sldId="772"/>
            <ac:spMk id="23" creationId="{A2CDD810-3D5A-5D2A-6E1E-C1A51B05CF54}"/>
          </ac:spMkLst>
        </pc:spChg>
        <pc:spChg chg="add mod">
          <ac:chgData name="박준영" userId="c7250b55-4359-4cb2-ae6b-c512cb9d2ae0" providerId="ADAL" clId="{B03F04A3-E807-4807-AE0A-B185FB3CF02E}" dt="2022-07-08T09:42:45.671" v="4904" actId="1076"/>
          <ac:spMkLst>
            <pc:docMk/>
            <pc:sldMk cId="3288757722" sldId="772"/>
            <ac:spMk id="26" creationId="{40120C20-76CE-AB15-8C7B-5BA3ED2B11D4}"/>
          </ac:spMkLst>
        </pc:spChg>
        <pc:spChg chg="add del">
          <ac:chgData name="박준영" userId="c7250b55-4359-4cb2-ae6b-c512cb9d2ae0" providerId="ADAL" clId="{B03F04A3-E807-4807-AE0A-B185FB3CF02E}" dt="2022-07-08T09:44:55.107" v="4912" actId="478"/>
          <ac:spMkLst>
            <pc:docMk/>
            <pc:sldMk cId="3288757722" sldId="772"/>
            <ac:spMk id="32" creationId="{FCE3899A-8462-F561-FEC4-EA2D8737B565}"/>
          </ac:spMkLst>
        </pc:spChg>
        <pc:spChg chg="add mod">
          <ac:chgData name="박준영" userId="c7250b55-4359-4cb2-ae6b-c512cb9d2ae0" providerId="ADAL" clId="{B03F04A3-E807-4807-AE0A-B185FB3CF02E}" dt="2022-07-08T09:45:20.277" v="4944" actId="20577"/>
          <ac:spMkLst>
            <pc:docMk/>
            <pc:sldMk cId="3288757722" sldId="772"/>
            <ac:spMk id="33" creationId="{18618993-EE01-D8E7-238C-093D254637FE}"/>
          </ac:spMkLst>
        </pc:spChg>
        <pc:spChg chg="add mod">
          <ac:chgData name="박준영" userId="c7250b55-4359-4cb2-ae6b-c512cb9d2ae0" providerId="ADAL" clId="{B03F04A3-E807-4807-AE0A-B185FB3CF02E}" dt="2022-07-08T09:46:21.033" v="5138" actId="20577"/>
          <ac:spMkLst>
            <pc:docMk/>
            <pc:sldMk cId="3288757722" sldId="772"/>
            <ac:spMk id="34" creationId="{9EADF329-B670-CD0F-132F-A2AB9496DFA2}"/>
          </ac:spMkLst>
        </pc:spChg>
        <pc:spChg chg="add mod">
          <ac:chgData name="박준영" userId="c7250b55-4359-4cb2-ae6b-c512cb9d2ae0" providerId="ADAL" clId="{B03F04A3-E807-4807-AE0A-B185FB3CF02E}" dt="2022-07-08T09:47:12.388" v="5152" actId="1582"/>
          <ac:spMkLst>
            <pc:docMk/>
            <pc:sldMk cId="3288757722" sldId="772"/>
            <ac:spMk id="36" creationId="{7D469E1E-38A6-DD7C-B43D-1A3B83D15250}"/>
          </ac:spMkLst>
        </pc:spChg>
        <pc:spChg chg="add mod">
          <ac:chgData name="박준영" userId="c7250b55-4359-4cb2-ae6b-c512cb9d2ae0" providerId="ADAL" clId="{B03F04A3-E807-4807-AE0A-B185FB3CF02E}" dt="2022-07-08T09:49:30.893" v="5243" actId="14100"/>
          <ac:spMkLst>
            <pc:docMk/>
            <pc:sldMk cId="3288757722" sldId="772"/>
            <ac:spMk id="37" creationId="{FFFF15D0-4259-1814-ABBB-FAA119B63175}"/>
          </ac:spMkLst>
        </pc:spChg>
        <pc:spChg chg="add mod">
          <ac:chgData name="박준영" userId="c7250b55-4359-4cb2-ae6b-c512cb9d2ae0" providerId="ADAL" clId="{B03F04A3-E807-4807-AE0A-B185FB3CF02E}" dt="2022-07-08T09:47:47.934" v="5181" actId="1076"/>
          <ac:spMkLst>
            <pc:docMk/>
            <pc:sldMk cId="3288757722" sldId="772"/>
            <ac:spMk id="38" creationId="{8BFCBA96-7A42-EA89-E52A-02E2C2D8B3B2}"/>
          </ac:spMkLst>
        </pc:spChg>
        <pc:spChg chg="add mod">
          <ac:chgData name="박준영" userId="c7250b55-4359-4cb2-ae6b-c512cb9d2ae0" providerId="ADAL" clId="{B03F04A3-E807-4807-AE0A-B185FB3CF02E}" dt="2022-07-08T09:47:53.740" v="5185" actId="20577"/>
          <ac:spMkLst>
            <pc:docMk/>
            <pc:sldMk cId="3288757722" sldId="772"/>
            <ac:spMk id="39" creationId="{1A283B3E-0415-C90F-E855-C77893C757B3}"/>
          </ac:spMkLst>
        </pc:spChg>
        <pc:spChg chg="add del mod">
          <ac:chgData name="박준영" userId="c7250b55-4359-4cb2-ae6b-c512cb9d2ae0" providerId="ADAL" clId="{B03F04A3-E807-4807-AE0A-B185FB3CF02E}" dt="2022-07-08T09:48:21.753" v="5187" actId="767"/>
          <ac:spMkLst>
            <pc:docMk/>
            <pc:sldMk cId="3288757722" sldId="772"/>
            <ac:spMk id="40" creationId="{05BEB40E-CFEB-7E7F-208A-0E253EF2513D}"/>
          </ac:spMkLst>
        </pc:spChg>
        <pc:spChg chg="add mod">
          <ac:chgData name="박준영" userId="c7250b55-4359-4cb2-ae6b-c512cb9d2ae0" providerId="ADAL" clId="{B03F04A3-E807-4807-AE0A-B185FB3CF02E}" dt="2022-07-08T09:48:43.196" v="5198" actId="1076"/>
          <ac:spMkLst>
            <pc:docMk/>
            <pc:sldMk cId="3288757722" sldId="772"/>
            <ac:spMk id="41" creationId="{51C54086-0789-380C-E22E-C3AD35581E97}"/>
          </ac:spMkLst>
        </pc:spChg>
        <pc:spChg chg="add mod">
          <ac:chgData name="박준영" userId="c7250b55-4359-4cb2-ae6b-c512cb9d2ae0" providerId="ADAL" clId="{B03F04A3-E807-4807-AE0A-B185FB3CF02E}" dt="2022-07-08T09:48:53.580" v="5203" actId="20577"/>
          <ac:spMkLst>
            <pc:docMk/>
            <pc:sldMk cId="3288757722" sldId="772"/>
            <ac:spMk id="42" creationId="{8C0EC6D8-CAE8-B6F2-AFBC-840859BCEE27}"/>
          </ac:spMkLst>
        </pc:spChg>
        <pc:spChg chg="add mod">
          <ac:chgData name="박준영" userId="c7250b55-4359-4cb2-ae6b-c512cb9d2ae0" providerId="ADAL" clId="{B03F04A3-E807-4807-AE0A-B185FB3CF02E}" dt="2022-07-08T09:49:22.686" v="5242" actId="20577"/>
          <ac:spMkLst>
            <pc:docMk/>
            <pc:sldMk cId="3288757722" sldId="772"/>
            <ac:spMk id="43" creationId="{E1A453DE-CD21-7611-44AF-F77DDD4D5AD2}"/>
          </ac:spMkLst>
        </pc:spChg>
        <pc:spChg chg="add mod">
          <ac:chgData name="박준영" userId="c7250b55-4359-4cb2-ae6b-c512cb9d2ae0" providerId="ADAL" clId="{B03F04A3-E807-4807-AE0A-B185FB3CF02E}" dt="2022-07-08T09:50:25.677" v="5260" actId="1076"/>
          <ac:spMkLst>
            <pc:docMk/>
            <pc:sldMk cId="3288757722" sldId="772"/>
            <ac:spMk id="44" creationId="{C0A09A57-32CB-DC18-0028-3360F4CCAE1D}"/>
          </ac:spMkLst>
        </pc:spChg>
        <pc:spChg chg="add mod">
          <ac:chgData name="박준영" userId="c7250b55-4359-4cb2-ae6b-c512cb9d2ae0" providerId="ADAL" clId="{B03F04A3-E807-4807-AE0A-B185FB3CF02E}" dt="2022-07-08T09:50:32.272" v="5261" actId="1582"/>
          <ac:spMkLst>
            <pc:docMk/>
            <pc:sldMk cId="3288757722" sldId="772"/>
            <ac:spMk id="45" creationId="{6EE9B5C2-DAFD-3EC8-B2C5-63EBF92F5BF6}"/>
          </ac:spMkLst>
        </pc:spChg>
        <pc:spChg chg="add mod">
          <ac:chgData name="박준영" userId="c7250b55-4359-4cb2-ae6b-c512cb9d2ae0" providerId="ADAL" clId="{B03F04A3-E807-4807-AE0A-B185FB3CF02E}" dt="2022-07-08T09:52:06.196" v="5361" actId="1076"/>
          <ac:spMkLst>
            <pc:docMk/>
            <pc:sldMk cId="3288757722" sldId="772"/>
            <ac:spMk id="46" creationId="{BB92674B-D72D-234F-4CEB-CF15B25020A6}"/>
          </ac:spMkLst>
        </pc:spChg>
        <pc:picChg chg="add mod">
          <ac:chgData name="박준영" userId="c7250b55-4359-4cb2-ae6b-c512cb9d2ae0" providerId="ADAL" clId="{B03F04A3-E807-4807-AE0A-B185FB3CF02E}" dt="2022-07-08T09:46:34.278" v="5141" actId="1076"/>
          <ac:picMkLst>
            <pc:docMk/>
            <pc:sldMk cId="3288757722" sldId="772"/>
            <ac:picMk id="5" creationId="{C0E7D8F9-AD5F-590B-CDBA-C09D51969781}"/>
          </ac:picMkLst>
        </pc:picChg>
        <pc:picChg chg="del mod">
          <ac:chgData name="박준영" userId="c7250b55-4359-4cb2-ae6b-c512cb9d2ae0" providerId="ADAL" clId="{B03F04A3-E807-4807-AE0A-B185FB3CF02E}" dt="2022-07-08T09:12:52.197" v="4779" actId="478"/>
          <ac:picMkLst>
            <pc:docMk/>
            <pc:sldMk cId="3288757722" sldId="772"/>
            <ac:picMk id="10" creationId="{EE3F0F49-FD6A-488D-30B3-38B2D871DB93}"/>
          </ac:picMkLst>
        </pc:picChg>
        <pc:picChg chg="del">
          <ac:chgData name="박준영" userId="c7250b55-4359-4cb2-ae6b-c512cb9d2ae0" providerId="ADAL" clId="{B03F04A3-E807-4807-AE0A-B185FB3CF02E}" dt="2022-07-08T09:00:45.469" v="4389" actId="478"/>
          <ac:picMkLst>
            <pc:docMk/>
            <pc:sldMk cId="3288757722" sldId="772"/>
            <ac:picMk id="11" creationId="{4CC0037C-3A95-E7E0-71C4-22901A55D06F}"/>
          </ac:picMkLst>
        </pc:picChg>
        <pc:picChg chg="add del mod">
          <ac:chgData name="박준영" userId="c7250b55-4359-4cb2-ae6b-c512cb9d2ae0" providerId="ADAL" clId="{B03F04A3-E807-4807-AE0A-B185FB3CF02E}" dt="2022-07-08T09:51:48.938" v="5357" actId="478"/>
          <ac:picMkLst>
            <pc:docMk/>
            <pc:sldMk cId="3288757722" sldId="772"/>
            <ac:picMk id="25" creationId="{3792DEBC-7B51-9BFE-B346-D6099B980815}"/>
          </ac:picMkLst>
        </pc:picChg>
        <pc:picChg chg="add mod">
          <ac:chgData name="박준영" userId="c7250b55-4359-4cb2-ae6b-c512cb9d2ae0" providerId="ADAL" clId="{B03F04A3-E807-4807-AE0A-B185FB3CF02E}" dt="2022-07-08T09:38:38.711" v="4889" actId="1076"/>
          <ac:picMkLst>
            <pc:docMk/>
            <pc:sldMk cId="3288757722" sldId="772"/>
            <ac:picMk id="29" creationId="{7907CC47-2141-E5DD-D054-5AE72C6082CC}"/>
          </ac:picMkLst>
        </pc:picChg>
        <pc:picChg chg="add mod">
          <ac:chgData name="박준영" userId="c7250b55-4359-4cb2-ae6b-c512cb9d2ae0" providerId="ADAL" clId="{B03F04A3-E807-4807-AE0A-B185FB3CF02E}" dt="2022-07-08T09:51:53.184" v="5360" actId="1076"/>
          <ac:picMkLst>
            <pc:docMk/>
            <pc:sldMk cId="3288757722" sldId="772"/>
            <ac:picMk id="48" creationId="{682F5220-E553-7DAE-8BAE-99C4755F2AA0}"/>
          </ac:picMkLst>
        </pc:picChg>
        <pc:cxnChg chg="add mod">
          <ac:chgData name="박준영" userId="c7250b55-4359-4cb2-ae6b-c512cb9d2ae0" providerId="ADAL" clId="{B03F04A3-E807-4807-AE0A-B185FB3CF02E}" dt="2022-07-08T09:46:44.017" v="5145" actId="1076"/>
          <ac:cxnSpMkLst>
            <pc:docMk/>
            <pc:sldMk cId="3288757722" sldId="772"/>
            <ac:cxnSpMk id="7" creationId="{9C3167CC-7F44-47EB-E693-21E0C6B32EEE}"/>
          </ac:cxnSpMkLst>
        </pc:cxnChg>
        <pc:cxnChg chg="del mod">
          <ac:chgData name="박준영" userId="c7250b55-4359-4cb2-ae6b-c512cb9d2ae0" providerId="ADAL" clId="{B03F04A3-E807-4807-AE0A-B185FB3CF02E}" dt="2022-07-08T09:00:47.879" v="4390" actId="478"/>
          <ac:cxnSpMkLst>
            <pc:docMk/>
            <pc:sldMk cId="3288757722" sldId="772"/>
            <ac:cxnSpMk id="16" creationId="{C445D51A-844F-20F5-3338-09DC72B46D7D}"/>
          </ac:cxnSpMkLst>
        </pc:cxnChg>
        <pc:cxnChg chg="add del mod">
          <ac:chgData name="박준영" userId="c7250b55-4359-4cb2-ae6b-c512cb9d2ae0" providerId="ADAL" clId="{B03F04A3-E807-4807-AE0A-B185FB3CF02E}" dt="2022-07-08T09:46:45.169" v="5146" actId="478"/>
          <ac:cxnSpMkLst>
            <pc:docMk/>
            <pc:sldMk cId="3288757722" sldId="772"/>
            <ac:cxnSpMk id="21" creationId="{D38FF714-49E0-6A8F-3E63-724B4E3BCF4B}"/>
          </ac:cxnSpMkLst>
        </pc:cxnChg>
      </pc:sldChg>
      <pc:sldChg chg="addSp delSp modSp add mod">
        <pc:chgData name="박준영" userId="c7250b55-4359-4cb2-ae6b-c512cb9d2ae0" providerId="ADAL" clId="{B03F04A3-E807-4807-AE0A-B185FB3CF02E}" dt="2022-07-08T08:59:21.656" v="4301" actId="1076"/>
        <pc:sldMkLst>
          <pc:docMk/>
          <pc:sldMk cId="2256020824" sldId="773"/>
        </pc:sldMkLst>
        <pc:spChg chg="del mod topLvl">
          <ac:chgData name="박준영" userId="c7250b55-4359-4cb2-ae6b-c512cb9d2ae0" providerId="ADAL" clId="{B03F04A3-E807-4807-AE0A-B185FB3CF02E}" dt="2022-07-08T08:58:22.069" v="4232" actId="478"/>
          <ac:spMkLst>
            <pc:docMk/>
            <pc:sldMk cId="2256020824" sldId="773"/>
            <ac:spMk id="6" creationId="{95C92325-86AF-1AAE-8705-F14B55849E3D}"/>
          </ac:spMkLst>
        </pc:spChg>
        <pc:spChg chg="mod topLvl">
          <ac:chgData name="박준영" userId="c7250b55-4359-4cb2-ae6b-c512cb9d2ae0" providerId="ADAL" clId="{B03F04A3-E807-4807-AE0A-B185FB3CF02E}" dt="2022-07-08T08:59:21.656" v="4301" actId="1076"/>
          <ac:spMkLst>
            <pc:docMk/>
            <pc:sldMk cId="2256020824" sldId="773"/>
            <ac:spMk id="7" creationId="{3675120B-3359-5561-0C86-99E4842179AB}"/>
          </ac:spMkLst>
        </pc:spChg>
        <pc:spChg chg="add del">
          <ac:chgData name="박준영" userId="c7250b55-4359-4cb2-ae6b-c512cb9d2ae0" providerId="ADAL" clId="{B03F04A3-E807-4807-AE0A-B185FB3CF02E}" dt="2022-07-08T08:56:54.832" v="4161" actId="22"/>
          <ac:spMkLst>
            <pc:docMk/>
            <pc:sldMk cId="2256020824" sldId="773"/>
            <ac:spMk id="15" creationId="{9F2506A9-29FF-5AD3-443A-683247A93FCB}"/>
          </ac:spMkLst>
        </pc:spChg>
        <pc:spChg chg="add del">
          <ac:chgData name="박준영" userId="c7250b55-4359-4cb2-ae6b-c512cb9d2ae0" providerId="ADAL" clId="{B03F04A3-E807-4807-AE0A-B185FB3CF02E}" dt="2022-07-08T08:56:56.343" v="4163" actId="22"/>
          <ac:spMkLst>
            <pc:docMk/>
            <pc:sldMk cId="2256020824" sldId="773"/>
            <ac:spMk id="17" creationId="{072E96CB-8C86-A622-561A-3106F589ABDA}"/>
          </ac:spMkLst>
        </pc:spChg>
        <pc:spChg chg="add del">
          <ac:chgData name="박준영" userId="c7250b55-4359-4cb2-ae6b-c512cb9d2ae0" providerId="ADAL" clId="{B03F04A3-E807-4807-AE0A-B185FB3CF02E}" dt="2022-07-08T08:56:59.827" v="4165" actId="22"/>
          <ac:spMkLst>
            <pc:docMk/>
            <pc:sldMk cId="2256020824" sldId="773"/>
            <ac:spMk id="19" creationId="{026DFF88-9645-EB38-D9E3-25935455BEBF}"/>
          </ac:spMkLst>
        </pc:spChg>
        <pc:spChg chg="add mod">
          <ac:chgData name="박준영" userId="c7250b55-4359-4cb2-ae6b-c512cb9d2ae0" providerId="ADAL" clId="{B03F04A3-E807-4807-AE0A-B185FB3CF02E}" dt="2022-07-08T08:58:53.922" v="4246" actId="1076"/>
          <ac:spMkLst>
            <pc:docMk/>
            <pc:sldMk cId="2256020824" sldId="773"/>
            <ac:spMk id="21" creationId="{FF5965E7-B591-F94C-6E6C-9DE300AE5FDA}"/>
          </ac:spMkLst>
        </pc:spChg>
        <pc:grpChg chg="del mod">
          <ac:chgData name="박준영" userId="c7250b55-4359-4cb2-ae6b-c512cb9d2ae0" providerId="ADAL" clId="{B03F04A3-E807-4807-AE0A-B185FB3CF02E}" dt="2022-07-08T08:58:22.069" v="4232" actId="478"/>
          <ac:grpSpMkLst>
            <pc:docMk/>
            <pc:sldMk cId="2256020824" sldId="773"/>
            <ac:grpSpMk id="4" creationId="{50707258-F636-F3B0-4169-2BE81F854DA6}"/>
          </ac:grpSpMkLst>
        </pc:grpChg>
        <pc:grpChg chg="del">
          <ac:chgData name="박준영" userId="c7250b55-4359-4cb2-ae6b-c512cb9d2ae0" providerId="ADAL" clId="{B03F04A3-E807-4807-AE0A-B185FB3CF02E}" dt="2022-07-08T08:54:08.528" v="3854" actId="478"/>
          <ac:grpSpMkLst>
            <pc:docMk/>
            <pc:sldMk cId="2256020824" sldId="773"/>
            <ac:grpSpMk id="11" creationId="{51EC2736-3F97-CF7F-86EA-D251A3C60A4A}"/>
          </ac:grpSpMkLst>
        </pc:grpChg>
        <pc:picChg chg="add mod">
          <ac:chgData name="박준영" userId="c7250b55-4359-4cb2-ae6b-c512cb9d2ae0" providerId="ADAL" clId="{B03F04A3-E807-4807-AE0A-B185FB3CF02E}" dt="2022-07-08T08:58:46.968" v="4243" actId="1076"/>
          <ac:picMkLst>
            <pc:docMk/>
            <pc:sldMk cId="2256020824" sldId="773"/>
            <ac:picMk id="12" creationId="{AA67E52C-4D7C-D075-231D-1D17D4DB2DB5}"/>
          </ac:picMkLst>
        </pc:picChg>
        <pc:picChg chg="add del mod">
          <ac:chgData name="박준영" userId="c7250b55-4359-4cb2-ae6b-c512cb9d2ae0" providerId="ADAL" clId="{B03F04A3-E807-4807-AE0A-B185FB3CF02E}" dt="2022-07-08T08:58:48.283" v="4244" actId="1076"/>
          <ac:picMkLst>
            <pc:docMk/>
            <pc:sldMk cId="2256020824" sldId="773"/>
            <ac:picMk id="13" creationId="{0BFC1D00-8818-BD19-8456-9539685E2835}"/>
          </ac:picMkLst>
        </pc:picChg>
      </pc:sldChg>
      <pc:sldChg chg="addSp delSp modSp add mod">
        <pc:chgData name="박준영" userId="c7250b55-4359-4cb2-ae6b-c512cb9d2ae0" providerId="ADAL" clId="{B03F04A3-E807-4807-AE0A-B185FB3CF02E}" dt="2022-07-08T10:03:08.846" v="5868" actId="1076"/>
        <pc:sldMkLst>
          <pc:docMk/>
          <pc:sldMk cId="3759813180" sldId="774"/>
        </pc:sldMkLst>
        <pc:spChg chg="mod">
          <ac:chgData name="박준영" userId="c7250b55-4359-4cb2-ae6b-c512cb9d2ae0" providerId="ADAL" clId="{B03F04A3-E807-4807-AE0A-B185FB3CF02E}" dt="2022-07-08T10:00:41.531" v="5827" actId="1076"/>
          <ac:spMkLst>
            <pc:docMk/>
            <pc:sldMk cId="3759813180" sldId="774"/>
            <ac:spMk id="3" creationId="{0F68C7FF-91F2-6078-A4FC-43F331B5E899}"/>
          </ac:spMkLst>
        </pc:spChg>
        <pc:spChg chg="mod">
          <ac:chgData name="박준영" userId="c7250b55-4359-4cb2-ae6b-c512cb9d2ae0" providerId="ADAL" clId="{B03F04A3-E807-4807-AE0A-B185FB3CF02E}" dt="2022-07-08T10:00:41.198" v="5825" actId="1076"/>
          <ac:spMkLst>
            <pc:docMk/>
            <pc:sldMk cId="3759813180" sldId="774"/>
            <ac:spMk id="9" creationId="{D81B29E6-39E5-F650-815F-A6738D5CF9A0}"/>
          </ac:spMkLst>
        </pc:spChg>
        <pc:spChg chg="add del mod">
          <ac:chgData name="박준영" userId="c7250b55-4359-4cb2-ae6b-c512cb9d2ae0" providerId="ADAL" clId="{B03F04A3-E807-4807-AE0A-B185FB3CF02E}" dt="2022-07-08T10:00:49.093" v="5838" actId="478"/>
          <ac:spMkLst>
            <pc:docMk/>
            <pc:sldMk cId="3759813180" sldId="774"/>
            <ac:spMk id="10" creationId="{71C70DE9-07C9-9334-6402-AA29B7BDE423}"/>
          </ac:spMkLst>
        </pc:spChg>
        <pc:spChg chg="add del mod">
          <ac:chgData name="박준영" userId="c7250b55-4359-4cb2-ae6b-c512cb9d2ae0" providerId="ADAL" clId="{B03F04A3-E807-4807-AE0A-B185FB3CF02E}" dt="2022-07-08T10:00:47.914" v="5837" actId="478"/>
          <ac:spMkLst>
            <pc:docMk/>
            <pc:sldMk cId="3759813180" sldId="774"/>
            <ac:spMk id="12" creationId="{1F1A7A1B-4FA4-A0D9-EC33-FB6BC71D9EAB}"/>
          </ac:spMkLst>
        </pc:spChg>
        <pc:spChg chg="add del mod">
          <ac:chgData name="박준영" userId="c7250b55-4359-4cb2-ae6b-c512cb9d2ae0" providerId="ADAL" clId="{B03F04A3-E807-4807-AE0A-B185FB3CF02E}" dt="2022-07-08T10:00:47.914" v="5837" actId="478"/>
          <ac:spMkLst>
            <pc:docMk/>
            <pc:sldMk cId="3759813180" sldId="774"/>
            <ac:spMk id="13" creationId="{4F9AB8C5-4026-496F-1C6A-BD3E761C460D}"/>
          </ac:spMkLst>
        </pc:spChg>
        <pc:spChg chg="add del mod">
          <ac:chgData name="박준영" userId="c7250b55-4359-4cb2-ae6b-c512cb9d2ae0" providerId="ADAL" clId="{B03F04A3-E807-4807-AE0A-B185FB3CF02E}" dt="2022-07-08T10:00:47.914" v="5837" actId="478"/>
          <ac:spMkLst>
            <pc:docMk/>
            <pc:sldMk cId="3759813180" sldId="774"/>
            <ac:spMk id="16" creationId="{8B4BBCDF-C65F-9F76-65EE-AB8273BE52CC}"/>
          </ac:spMkLst>
        </pc:spChg>
        <pc:spChg chg="add del mod">
          <ac:chgData name="박준영" userId="c7250b55-4359-4cb2-ae6b-c512cb9d2ae0" providerId="ADAL" clId="{B03F04A3-E807-4807-AE0A-B185FB3CF02E}" dt="2022-07-08T10:00:47.914" v="5837" actId="478"/>
          <ac:spMkLst>
            <pc:docMk/>
            <pc:sldMk cId="3759813180" sldId="774"/>
            <ac:spMk id="17" creationId="{C76F791E-1B18-B5A2-59FC-210D1E1C9E71}"/>
          </ac:spMkLst>
        </pc:spChg>
        <pc:spChg chg="add del mod">
          <ac:chgData name="박준영" userId="c7250b55-4359-4cb2-ae6b-c512cb9d2ae0" providerId="ADAL" clId="{B03F04A3-E807-4807-AE0A-B185FB3CF02E}" dt="2022-07-08T10:00:47.914" v="5837" actId="478"/>
          <ac:spMkLst>
            <pc:docMk/>
            <pc:sldMk cId="3759813180" sldId="774"/>
            <ac:spMk id="18" creationId="{DCD09F76-1287-4C98-97FD-DF4E08826E46}"/>
          </ac:spMkLst>
        </pc:spChg>
        <pc:spChg chg="del">
          <ac:chgData name="박준영" userId="c7250b55-4359-4cb2-ae6b-c512cb9d2ae0" providerId="ADAL" clId="{B03F04A3-E807-4807-AE0A-B185FB3CF02E}" dt="2022-07-08T09:52:42.919" v="5379" actId="478"/>
          <ac:spMkLst>
            <pc:docMk/>
            <pc:sldMk cId="3759813180" sldId="774"/>
            <ac:spMk id="20" creationId="{0432F685-A56F-8A07-FE58-8B360ED862E7}"/>
          </ac:spMkLst>
        </pc:spChg>
        <pc:spChg chg="del">
          <ac:chgData name="박준영" userId="c7250b55-4359-4cb2-ae6b-c512cb9d2ae0" providerId="ADAL" clId="{B03F04A3-E807-4807-AE0A-B185FB3CF02E}" dt="2022-07-08T09:52:32.053" v="5373" actId="478"/>
          <ac:spMkLst>
            <pc:docMk/>
            <pc:sldMk cId="3759813180" sldId="774"/>
            <ac:spMk id="23" creationId="{A2CDD810-3D5A-5D2A-6E1E-C1A51B05CF54}"/>
          </ac:spMkLst>
        </pc:spChg>
        <pc:spChg chg="add mod">
          <ac:chgData name="박준영" userId="c7250b55-4359-4cb2-ae6b-c512cb9d2ae0" providerId="ADAL" clId="{B03F04A3-E807-4807-AE0A-B185FB3CF02E}" dt="2022-07-08T10:03:04.776" v="5867" actId="1076"/>
          <ac:spMkLst>
            <pc:docMk/>
            <pc:sldMk cId="3759813180" sldId="774"/>
            <ac:spMk id="23" creationId="{F9D6F35A-7DEB-A526-07E0-6B7FF3431546}"/>
          </ac:spMkLst>
        </pc:spChg>
        <pc:spChg chg="add mod">
          <ac:chgData name="박준영" userId="c7250b55-4359-4cb2-ae6b-c512cb9d2ae0" providerId="ADAL" clId="{B03F04A3-E807-4807-AE0A-B185FB3CF02E}" dt="2022-07-08T10:03:04.776" v="5867" actId="1076"/>
          <ac:spMkLst>
            <pc:docMk/>
            <pc:sldMk cId="3759813180" sldId="774"/>
            <ac:spMk id="25" creationId="{A8026F0C-312B-533E-4670-DEADA846C8D3}"/>
          </ac:spMkLst>
        </pc:spChg>
        <pc:spChg chg="del">
          <ac:chgData name="박준영" userId="c7250b55-4359-4cb2-ae6b-c512cb9d2ae0" providerId="ADAL" clId="{B03F04A3-E807-4807-AE0A-B185FB3CF02E}" dt="2022-07-08T09:52:32.053" v="5373" actId="478"/>
          <ac:spMkLst>
            <pc:docMk/>
            <pc:sldMk cId="3759813180" sldId="774"/>
            <ac:spMk id="26" creationId="{40120C20-76CE-AB15-8C7B-5BA3ED2B11D4}"/>
          </ac:spMkLst>
        </pc:spChg>
        <pc:spChg chg="add mod">
          <ac:chgData name="박준영" userId="c7250b55-4359-4cb2-ae6b-c512cb9d2ae0" providerId="ADAL" clId="{B03F04A3-E807-4807-AE0A-B185FB3CF02E}" dt="2022-07-08T10:03:04.776" v="5867" actId="1076"/>
          <ac:spMkLst>
            <pc:docMk/>
            <pc:sldMk cId="3759813180" sldId="774"/>
            <ac:spMk id="26" creationId="{49FD8545-52E4-6EED-7684-F8E642A65F8B}"/>
          </ac:spMkLst>
        </pc:spChg>
        <pc:spChg chg="add mod">
          <ac:chgData name="박준영" userId="c7250b55-4359-4cb2-ae6b-c512cb9d2ae0" providerId="ADAL" clId="{B03F04A3-E807-4807-AE0A-B185FB3CF02E}" dt="2022-07-08T10:03:08.846" v="5868" actId="1076"/>
          <ac:spMkLst>
            <pc:docMk/>
            <pc:sldMk cId="3759813180" sldId="774"/>
            <ac:spMk id="28" creationId="{C388FDC1-97CC-F603-8941-7FDD69A35956}"/>
          </ac:spMkLst>
        </pc:spChg>
        <pc:spChg chg="add mod">
          <ac:chgData name="박준영" userId="c7250b55-4359-4cb2-ae6b-c512cb9d2ae0" providerId="ADAL" clId="{B03F04A3-E807-4807-AE0A-B185FB3CF02E}" dt="2022-07-08T10:03:08.846" v="5868" actId="1076"/>
          <ac:spMkLst>
            <pc:docMk/>
            <pc:sldMk cId="3759813180" sldId="774"/>
            <ac:spMk id="29" creationId="{3C102D41-69AD-2A77-F51A-B1E9250C3F36}"/>
          </ac:spMkLst>
        </pc:spChg>
        <pc:spChg chg="add mod">
          <ac:chgData name="박준영" userId="c7250b55-4359-4cb2-ae6b-c512cb9d2ae0" providerId="ADAL" clId="{B03F04A3-E807-4807-AE0A-B185FB3CF02E}" dt="2022-07-08T10:03:08.846" v="5868" actId="1076"/>
          <ac:spMkLst>
            <pc:docMk/>
            <pc:sldMk cId="3759813180" sldId="774"/>
            <ac:spMk id="30" creationId="{7BCBF571-7462-B426-CEFC-F124C3FAEBA6}"/>
          </ac:spMkLst>
        </pc:spChg>
        <pc:spChg chg="del">
          <ac:chgData name="박준영" userId="c7250b55-4359-4cb2-ae6b-c512cb9d2ae0" providerId="ADAL" clId="{B03F04A3-E807-4807-AE0A-B185FB3CF02E}" dt="2022-07-08T09:52:32.053" v="5373" actId="478"/>
          <ac:spMkLst>
            <pc:docMk/>
            <pc:sldMk cId="3759813180" sldId="774"/>
            <ac:spMk id="33" creationId="{18618993-EE01-D8E7-238C-093D254637FE}"/>
          </ac:spMkLst>
        </pc:spChg>
        <pc:spChg chg="mod">
          <ac:chgData name="박준영" userId="c7250b55-4359-4cb2-ae6b-c512cb9d2ae0" providerId="ADAL" clId="{B03F04A3-E807-4807-AE0A-B185FB3CF02E}" dt="2022-07-08T10:00:41.198" v="5825" actId="1076"/>
          <ac:spMkLst>
            <pc:docMk/>
            <pc:sldMk cId="3759813180" sldId="774"/>
            <ac:spMk id="34" creationId="{9EADF329-B670-CD0F-132F-A2AB9496DFA2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36" creationId="{7D469E1E-38A6-DD7C-B43D-1A3B83D15250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37" creationId="{FFFF15D0-4259-1814-ABBB-FAA119B63175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38" creationId="{8BFCBA96-7A42-EA89-E52A-02E2C2D8B3B2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39" creationId="{1A283B3E-0415-C90F-E855-C77893C757B3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41" creationId="{51C54086-0789-380C-E22E-C3AD35581E97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42" creationId="{8C0EC6D8-CAE8-B6F2-AFBC-840859BCEE27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43" creationId="{E1A453DE-CD21-7611-44AF-F77DDD4D5AD2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44" creationId="{C0A09A57-32CB-DC18-0028-3360F4CCAE1D}"/>
          </ac:spMkLst>
        </pc:spChg>
        <pc:spChg chg="del">
          <ac:chgData name="박준영" userId="c7250b55-4359-4cb2-ae6b-c512cb9d2ae0" providerId="ADAL" clId="{B03F04A3-E807-4807-AE0A-B185FB3CF02E}" dt="2022-07-08T09:52:41.670" v="5378" actId="478"/>
          <ac:spMkLst>
            <pc:docMk/>
            <pc:sldMk cId="3759813180" sldId="774"/>
            <ac:spMk id="45" creationId="{6EE9B5C2-DAFD-3EC8-B2C5-63EBF92F5BF6}"/>
          </ac:spMkLst>
        </pc:spChg>
        <pc:spChg chg="del">
          <ac:chgData name="박준영" userId="c7250b55-4359-4cb2-ae6b-c512cb9d2ae0" providerId="ADAL" clId="{B03F04A3-E807-4807-AE0A-B185FB3CF02E}" dt="2022-07-08T09:55:10.914" v="5740" actId="478"/>
          <ac:spMkLst>
            <pc:docMk/>
            <pc:sldMk cId="3759813180" sldId="774"/>
            <ac:spMk id="46" creationId="{BB92674B-D72D-234F-4CEB-CF15B25020A6}"/>
          </ac:spMkLst>
        </pc:spChg>
        <pc:graphicFrameChg chg="add del mod modGraphic">
          <ac:chgData name="박준영" userId="c7250b55-4359-4cb2-ae6b-c512cb9d2ae0" providerId="ADAL" clId="{B03F04A3-E807-4807-AE0A-B185FB3CF02E}" dt="2022-07-08T10:00:47.914" v="5837" actId="478"/>
          <ac:graphicFrameMkLst>
            <pc:docMk/>
            <pc:sldMk cId="3759813180" sldId="774"/>
            <ac:graphicFrameMk id="11" creationId="{D684B2B9-4934-24B7-B0EF-3988E11449B6}"/>
          </ac:graphicFrameMkLst>
        </pc:graphicFrameChg>
        <pc:graphicFrameChg chg="add del mod">
          <ac:chgData name="박준영" userId="c7250b55-4359-4cb2-ae6b-c512cb9d2ae0" providerId="ADAL" clId="{B03F04A3-E807-4807-AE0A-B185FB3CF02E}" dt="2022-07-08T10:00:47.914" v="5837" actId="478"/>
          <ac:graphicFrameMkLst>
            <pc:docMk/>
            <pc:sldMk cId="3759813180" sldId="774"/>
            <ac:graphicFrameMk id="15" creationId="{737EFB6B-89F9-95D5-5A95-8FB4DF5917D2}"/>
          </ac:graphicFrameMkLst>
        </pc:graphicFrameChg>
        <pc:graphicFrameChg chg="add del mod">
          <ac:chgData name="박준영" userId="c7250b55-4359-4cb2-ae6b-c512cb9d2ae0" providerId="ADAL" clId="{B03F04A3-E807-4807-AE0A-B185FB3CF02E}" dt="2022-07-08T10:00:42.474" v="5832"/>
          <ac:graphicFrameMkLst>
            <pc:docMk/>
            <pc:sldMk cId="3759813180" sldId="774"/>
            <ac:graphicFrameMk id="19" creationId="{D30D54C4-1DC7-280F-37F7-FC8E88122113}"/>
          </ac:graphicFrameMkLst>
        </pc:graphicFrameChg>
        <pc:graphicFrameChg chg="add mod modGraphic">
          <ac:chgData name="박준영" userId="c7250b55-4359-4cb2-ae6b-c512cb9d2ae0" providerId="ADAL" clId="{B03F04A3-E807-4807-AE0A-B185FB3CF02E}" dt="2022-07-08T10:03:04.776" v="5867" actId="1076"/>
          <ac:graphicFrameMkLst>
            <pc:docMk/>
            <pc:sldMk cId="3759813180" sldId="774"/>
            <ac:graphicFrameMk id="24" creationId="{8CB1CA39-208E-70CC-4745-9B9C0DB1F29C}"/>
          </ac:graphicFrameMkLst>
        </pc:graphicFrameChg>
        <pc:graphicFrameChg chg="add mod">
          <ac:chgData name="박준영" userId="c7250b55-4359-4cb2-ae6b-c512cb9d2ae0" providerId="ADAL" clId="{B03F04A3-E807-4807-AE0A-B185FB3CF02E}" dt="2022-07-08T10:03:08.846" v="5868" actId="1076"/>
          <ac:graphicFrameMkLst>
            <pc:docMk/>
            <pc:sldMk cId="3759813180" sldId="774"/>
            <ac:graphicFrameMk id="27" creationId="{47A8AAC3-F1E3-D739-8EC7-189616B6C38D}"/>
          </ac:graphicFrameMkLst>
        </pc:graphicFrameChg>
        <pc:picChg chg="add del">
          <ac:chgData name="박준영" userId="c7250b55-4359-4cb2-ae6b-c512cb9d2ae0" providerId="ADAL" clId="{B03F04A3-E807-4807-AE0A-B185FB3CF02E}" dt="2022-07-08T09:52:43.290" v="5380" actId="478"/>
          <ac:picMkLst>
            <pc:docMk/>
            <pc:sldMk cId="3759813180" sldId="774"/>
            <ac:picMk id="5" creationId="{C0E7D8F9-AD5F-590B-CDBA-C09D51969781}"/>
          </ac:picMkLst>
        </pc:picChg>
        <pc:picChg chg="add del mod">
          <ac:chgData name="박준영" userId="c7250b55-4359-4cb2-ae6b-c512cb9d2ae0" providerId="ADAL" clId="{B03F04A3-E807-4807-AE0A-B185FB3CF02E}" dt="2022-07-08T10:00:47.914" v="5837" actId="478"/>
          <ac:picMkLst>
            <pc:docMk/>
            <pc:sldMk cId="3759813180" sldId="774"/>
            <ac:picMk id="14" creationId="{0DF6546E-E22B-527C-CB1B-FC98ED9A92F3}"/>
          </ac:picMkLst>
        </pc:picChg>
        <pc:picChg chg="del">
          <ac:chgData name="박준영" userId="c7250b55-4359-4cb2-ae6b-c512cb9d2ae0" providerId="ADAL" clId="{B03F04A3-E807-4807-AE0A-B185FB3CF02E}" dt="2022-07-08T09:52:41.670" v="5378" actId="478"/>
          <ac:picMkLst>
            <pc:docMk/>
            <pc:sldMk cId="3759813180" sldId="774"/>
            <ac:picMk id="29" creationId="{7907CC47-2141-E5DD-D054-5AE72C6082CC}"/>
          </ac:picMkLst>
        </pc:picChg>
        <pc:picChg chg="add del mod">
          <ac:chgData name="박준영" userId="c7250b55-4359-4cb2-ae6b-c512cb9d2ae0" providerId="ADAL" clId="{B03F04A3-E807-4807-AE0A-B185FB3CF02E}" dt="2022-07-08T09:54:38.377" v="5735" actId="478"/>
          <ac:picMkLst>
            <pc:docMk/>
            <pc:sldMk cId="3759813180" sldId="774"/>
            <ac:picMk id="48" creationId="{682F5220-E553-7DAE-8BAE-99C4755F2AA0}"/>
          </ac:picMkLst>
        </pc:picChg>
        <pc:cxnChg chg="add del mod">
          <ac:chgData name="박준영" userId="c7250b55-4359-4cb2-ae6b-c512cb9d2ae0" providerId="ADAL" clId="{B03F04A3-E807-4807-AE0A-B185FB3CF02E}" dt="2022-07-08T10:00:40.860" v="5823" actId="11529"/>
          <ac:cxnSpMkLst>
            <pc:docMk/>
            <pc:sldMk cId="3759813180" sldId="774"/>
            <ac:cxnSpMk id="5" creationId="{99416BF3-369B-00FF-AF20-7618F1178727}"/>
          </ac:cxnSpMkLst>
        </pc:cxnChg>
        <pc:cxnChg chg="del">
          <ac:chgData name="박준영" userId="c7250b55-4359-4cb2-ae6b-c512cb9d2ae0" providerId="ADAL" clId="{B03F04A3-E807-4807-AE0A-B185FB3CF02E}" dt="2022-07-08T09:55:10.914" v="5740" actId="478"/>
          <ac:cxnSpMkLst>
            <pc:docMk/>
            <pc:sldMk cId="3759813180" sldId="774"/>
            <ac:cxnSpMk id="7" creationId="{9C3167CC-7F44-47EB-E693-21E0C6B32EEE}"/>
          </ac:cxnSpMkLst>
        </pc:cxnChg>
      </pc:sldChg>
      <pc:sldChg chg="addSp delSp modSp add mod">
        <pc:chgData name="박준영" userId="c7250b55-4359-4cb2-ae6b-c512cb9d2ae0" providerId="ADAL" clId="{B03F04A3-E807-4807-AE0A-B185FB3CF02E}" dt="2022-07-08T10:22:05.948" v="6938" actId="1076"/>
        <pc:sldMkLst>
          <pc:docMk/>
          <pc:sldMk cId="863462782" sldId="775"/>
        </pc:sldMkLst>
        <pc:spChg chg="mod">
          <ac:chgData name="박준영" userId="c7250b55-4359-4cb2-ae6b-c512cb9d2ae0" providerId="ADAL" clId="{B03F04A3-E807-4807-AE0A-B185FB3CF02E}" dt="2022-07-08T10:05:53.248" v="5984" actId="20577"/>
          <ac:spMkLst>
            <pc:docMk/>
            <pc:sldMk cId="863462782" sldId="775"/>
            <ac:spMk id="8" creationId="{B15A3967-1AA6-CDDF-190F-9D21EDD9C331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45" creationId="{990C72E5-3698-A2AD-37D0-12160CFA62FF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46" creationId="{A716B895-25B1-BFBA-3144-7075359C5DF6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47" creationId="{239D5468-15CE-F1B4-6E87-E402EF356FF9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48" creationId="{1A6C9A50-334C-1C7E-225E-884C67533341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51" creationId="{FF6FF436-8BFE-AA90-44C8-020858BC376A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52" creationId="{8CB906EE-BBC0-AE41-6F81-D0089C751F5D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53" creationId="{A3636DBB-2287-B487-7D63-95CA992732D3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54" creationId="{86540D5E-BA7F-2711-154A-7E1FD80E6105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57" creationId="{3F35FA19-19D0-BF20-83A8-2CE75A0D8278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58" creationId="{B784FB8F-BA21-60E5-2A39-9CC96F48AAB2}"/>
          </ac:spMkLst>
        </pc:spChg>
        <pc:spChg chg="mod">
          <ac:chgData name="박준영" userId="c7250b55-4359-4cb2-ae6b-c512cb9d2ae0" providerId="ADAL" clId="{B03F04A3-E807-4807-AE0A-B185FB3CF02E}" dt="2022-07-08T10:11:20.760" v="6042" actId="255"/>
          <ac:spMkLst>
            <pc:docMk/>
            <pc:sldMk cId="863462782" sldId="775"/>
            <ac:spMk id="59" creationId="{092CE1ED-420C-6FA1-759D-11EC54E99F6A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60" creationId="{16D82D55-CEDE-DCA9-1CF8-F1D7EE0C5F18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66" creationId="{F2744B8E-0233-2F5F-A268-7EF43BED2602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67" creationId="{0B6C989E-A461-3E3C-CBD3-C208A679AC91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68" creationId="{417C1722-30F1-CB3E-C17F-EFD881E79748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69" creationId="{F4F30ACA-AE72-1648-7B14-D880D070E6BF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74" creationId="{1E08939F-B071-765F-4A28-48614BCE7A18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75" creationId="{C27DA9FD-8D4D-4DC3-B958-2AA6B6FBCF9A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76" creationId="{E4EA200C-2DB0-430B-3D5C-C800DDA6F75E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77" creationId="{0DCF7D6A-B29B-C338-01A1-C4292B0A4D5F}"/>
          </ac:spMkLst>
        </pc:spChg>
        <pc:spChg chg="add del mod">
          <ac:chgData name="박준영" userId="c7250b55-4359-4cb2-ae6b-c512cb9d2ae0" providerId="ADAL" clId="{B03F04A3-E807-4807-AE0A-B185FB3CF02E}" dt="2022-07-08T10:11:04.534" v="6040" actId="478"/>
          <ac:spMkLst>
            <pc:docMk/>
            <pc:sldMk cId="863462782" sldId="775"/>
            <ac:spMk id="80" creationId="{E0D449A5-0C1D-B5B6-1BFE-749939CDA15D}"/>
          </ac:spMkLst>
        </pc:spChg>
        <pc:spChg chg="add mod">
          <ac:chgData name="박준영" userId="c7250b55-4359-4cb2-ae6b-c512cb9d2ae0" providerId="ADAL" clId="{B03F04A3-E807-4807-AE0A-B185FB3CF02E}" dt="2022-07-08T10:14:07.050" v="6781" actId="1076"/>
          <ac:spMkLst>
            <pc:docMk/>
            <pc:sldMk cId="863462782" sldId="775"/>
            <ac:spMk id="110" creationId="{86D1378B-BEC7-DE36-C73B-37906A12C44D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111" creationId="{6395D82B-5E88-5B8E-75F6-81E25ED0A7BA}"/>
          </ac:spMkLst>
        </pc:spChg>
        <pc:spChg chg="add del mod">
          <ac:chgData name="박준영" userId="c7250b55-4359-4cb2-ae6b-c512cb9d2ae0" providerId="ADAL" clId="{B03F04A3-E807-4807-AE0A-B185FB3CF02E}" dt="2022-07-08T10:20:58.550" v="6886"/>
          <ac:spMkLst>
            <pc:docMk/>
            <pc:sldMk cId="863462782" sldId="775"/>
            <ac:spMk id="112" creationId="{9610F379-6590-29BD-AD22-F6697A837CD3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113" creationId="{14D7538A-3CCE-D356-77A5-5C49A93856F5}"/>
          </ac:spMkLst>
        </pc:spChg>
        <pc:spChg chg="add mod">
          <ac:chgData name="박준영" userId="c7250b55-4359-4cb2-ae6b-c512cb9d2ae0" providerId="ADAL" clId="{B03F04A3-E807-4807-AE0A-B185FB3CF02E}" dt="2022-07-08T10:21:41.698" v="6893" actId="1076"/>
          <ac:spMkLst>
            <pc:docMk/>
            <pc:sldMk cId="863462782" sldId="775"/>
            <ac:spMk id="114" creationId="{FBDF178F-8489-D9B1-2412-BC973F662270}"/>
          </ac:spMkLst>
        </pc:spChg>
        <pc:spChg chg="add mod">
          <ac:chgData name="박준영" userId="c7250b55-4359-4cb2-ae6b-c512cb9d2ae0" providerId="ADAL" clId="{B03F04A3-E807-4807-AE0A-B185FB3CF02E}" dt="2022-07-08T10:22:05.948" v="6938" actId="1076"/>
          <ac:spMkLst>
            <pc:docMk/>
            <pc:sldMk cId="863462782" sldId="775"/>
            <ac:spMk id="116" creationId="{E10D4F5A-57B4-5A5F-3CD8-45BA982C7729}"/>
          </ac:spMkLst>
        </pc:spChg>
        <pc:grpChg chg="add mod">
          <ac:chgData name="박준영" userId="c7250b55-4359-4cb2-ae6b-c512cb9d2ae0" providerId="ADAL" clId="{B03F04A3-E807-4807-AE0A-B185FB3CF02E}" dt="2022-07-08T10:21:41.698" v="6893" actId="1076"/>
          <ac:grpSpMkLst>
            <pc:docMk/>
            <pc:sldMk cId="863462782" sldId="775"/>
            <ac:grpSpMk id="44" creationId="{B19D49B8-C436-48DC-AEDA-B718CBA60C0A}"/>
          </ac:grpSpMkLst>
        </pc:grpChg>
        <pc:grpChg chg="add mod">
          <ac:chgData name="박준영" userId="c7250b55-4359-4cb2-ae6b-c512cb9d2ae0" providerId="ADAL" clId="{B03F04A3-E807-4807-AE0A-B185FB3CF02E}" dt="2022-07-08T10:21:41.698" v="6893" actId="1076"/>
          <ac:grpSpMkLst>
            <pc:docMk/>
            <pc:sldMk cId="863462782" sldId="775"/>
            <ac:grpSpMk id="50" creationId="{ECE7A071-1120-2FBF-2994-E4A353954D71}"/>
          </ac:grpSpMkLst>
        </pc:grpChg>
        <pc:grpChg chg="add mod">
          <ac:chgData name="박준영" userId="c7250b55-4359-4cb2-ae6b-c512cb9d2ae0" providerId="ADAL" clId="{B03F04A3-E807-4807-AE0A-B185FB3CF02E}" dt="2022-07-08T10:21:41.698" v="6893" actId="1076"/>
          <ac:grpSpMkLst>
            <pc:docMk/>
            <pc:sldMk cId="863462782" sldId="775"/>
            <ac:grpSpMk id="56" creationId="{EC8B20E0-CCDB-08ED-D8F1-A82FAAC39652}"/>
          </ac:grpSpMkLst>
        </pc:grpChg>
        <pc:grpChg chg="del">
          <ac:chgData name="박준영" userId="c7250b55-4359-4cb2-ae6b-c512cb9d2ae0" providerId="ADAL" clId="{B03F04A3-E807-4807-AE0A-B185FB3CF02E}" dt="2022-07-08T10:05:56.744" v="5985" actId="478"/>
          <ac:grpSpMkLst>
            <pc:docMk/>
            <pc:sldMk cId="863462782" sldId="775"/>
            <ac:grpSpMk id="64" creationId="{FCE729DD-9533-8C39-0A8D-FB47A1325FBC}"/>
          </ac:grpSpMkLst>
        </pc:grpChg>
        <pc:picChg chg="add del mod">
          <ac:chgData name="박준영" userId="c7250b55-4359-4cb2-ae6b-c512cb9d2ae0" providerId="ADAL" clId="{B03F04A3-E807-4807-AE0A-B185FB3CF02E}" dt="2022-07-08T10:08:22.545" v="5999" actId="478"/>
          <ac:picMkLst>
            <pc:docMk/>
            <pc:sldMk cId="863462782" sldId="775"/>
            <ac:picMk id="42" creationId="{EB75C21A-FB93-B19D-F723-3586463EF171}"/>
          </ac:picMkLst>
        </pc:picChg>
        <pc:cxnChg chg="mod">
          <ac:chgData name="박준영" userId="c7250b55-4359-4cb2-ae6b-c512cb9d2ae0" providerId="ADAL" clId="{B03F04A3-E807-4807-AE0A-B185FB3CF02E}" dt="2022-07-08T10:05:56.744" v="5985" actId="478"/>
          <ac:cxnSpMkLst>
            <pc:docMk/>
            <pc:sldMk cId="863462782" sldId="775"/>
            <ac:cxnSpMk id="11" creationId="{A5EB38CD-514F-6C16-59C6-A66BE96074C8}"/>
          </ac:cxnSpMkLst>
        </pc:cxnChg>
        <pc:cxnChg chg="mod">
          <ac:chgData name="박준영" userId="c7250b55-4359-4cb2-ae6b-c512cb9d2ae0" providerId="ADAL" clId="{B03F04A3-E807-4807-AE0A-B185FB3CF02E}" dt="2022-07-08T10:05:56.744" v="5985" actId="478"/>
          <ac:cxnSpMkLst>
            <pc:docMk/>
            <pc:sldMk cId="863462782" sldId="775"/>
            <ac:cxnSpMk id="17" creationId="{6A7F535E-0DCD-7CA4-3141-27922D735B7C}"/>
          </ac:cxnSpMkLst>
        </pc:cxnChg>
        <pc:cxnChg chg="mod">
          <ac:chgData name="박준영" userId="c7250b55-4359-4cb2-ae6b-c512cb9d2ae0" providerId="ADAL" clId="{B03F04A3-E807-4807-AE0A-B185FB3CF02E}" dt="2022-07-08T10:05:56.744" v="5985" actId="478"/>
          <ac:cxnSpMkLst>
            <pc:docMk/>
            <pc:sldMk cId="863462782" sldId="775"/>
            <ac:cxnSpMk id="23" creationId="{5C32726C-E6FA-4C3F-D9BA-A7EC2C4C9054}"/>
          </ac:cxnSpMkLst>
        </pc:cxnChg>
        <pc:cxnChg chg="mod">
          <ac:chgData name="박준영" userId="c7250b55-4359-4cb2-ae6b-c512cb9d2ae0" providerId="ADAL" clId="{B03F04A3-E807-4807-AE0A-B185FB3CF02E}" dt="2022-07-08T10:05:56.744" v="5985" actId="478"/>
          <ac:cxnSpMkLst>
            <pc:docMk/>
            <pc:sldMk cId="863462782" sldId="775"/>
            <ac:cxnSpMk id="34" creationId="{AB2A6BE2-5E10-D8BA-5C46-8021F44EDEDA}"/>
          </ac:cxnSpMkLst>
        </pc:cxnChg>
        <pc:cxnChg chg="mod">
          <ac:chgData name="박준영" userId="c7250b55-4359-4cb2-ae6b-c512cb9d2ae0" providerId="ADAL" clId="{B03F04A3-E807-4807-AE0A-B185FB3CF02E}" dt="2022-07-08T10:05:56.744" v="5985" actId="478"/>
          <ac:cxnSpMkLst>
            <pc:docMk/>
            <pc:sldMk cId="863462782" sldId="775"/>
            <ac:cxnSpMk id="39" creationId="{6761FF6F-282B-2D2B-FBEF-3CB80C01D741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49" creationId="{7F0D1A63-36C2-C81A-DD20-37AEF10C7F6E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55" creationId="{0CEB4CF3-408C-5E15-C316-C7F7831C9907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61" creationId="{ADE6FC24-673F-B7F4-F908-25B9530CD138}"/>
          </ac:cxnSpMkLst>
        </pc:cxnChg>
        <pc:cxnChg chg="add del mod">
          <ac:chgData name="박준영" userId="c7250b55-4359-4cb2-ae6b-c512cb9d2ae0" providerId="ADAL" clId="{B03F04A3-E807-4807-AE0A-B185FB3CF02E}" dt="2022-07-08T10:09:51.983" v="6021" actId="478"/>
          <ac:cxnSpMkLst>
            <pc:docMk/>
            <pc:sldMk cId="863462782" sldId="775"/>
            <ac:cxnSpMk id="62" creationId="{3E46D903-B974-1F6C-6647-5AD8F0713D62}"/>
          </ac:cxnSpMkLst>
        </pc:cxnChg>
        <pc:cxnChg chg="add del mod">
          <ac:chgData name="박준영" userId="c7250b55-4359-4cb2-ae6b-c512cb9d2ae0" providerId="ADAL" clId="{B03F04A3-E807-4807-AE0A-B185FB3CF02E}" dt="2022-07-08T10:09:51.983" v="6021" actId="478"/>
          <ac:cxnSpMkLst>
            <pc:docMk/>
            <pc:sldMk cId="863462782" sldId="775"/>
            <ac:cxnSpMk id="63" creationId="{C1725680-64D6-E8C7-6325-77D1B8204511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65" creationId="{4BE3EFBA-BE4B-C78E-FE53-D1952FBA645D}"/>
          </ac:cxnSpMkLst>
        </pc:cxnChg>
        <pc:cxnChg chg="add del mod">
          <ac:chgData name="박준영" userId="c7250b55-4359-4cb2-ae6b-c512cb9d2ae0" providerId="ADAL" clId="{B03F04A3-E807-4807-AE0A-B185FB3CF02E}" dt="2022-07-08T10:10:22.810" v="6028" actId="478"/>
          <ac:cxnSpMkLst>
            <pc:docMk/>
            <pc:sldMk cId="863462782" sldId="775"/>
            <ac:cxnSpMk id="70" creationId="{7152F1E9-CE0C-E9B3-0DEE-8896A900D0D0}"/>
          </ac:cxnSpMkLst>
        </pc:cxnChg>
        <pc:cxnChg chg="add del mod">
          <ac:chgData name="박준영" userId="c7250b55-4359-4cb2-ae6b-c512cb9d2ae0" providerId="ADAL" clId="{B03F04A3-E807-4807-AE0A-B185FB3CF02E}" dt="2022-07-08T10:10:22.810" v="6028" actId="478"/>
          <ac:cxnSpMkLst>
            <pc:docMk/>
            <pc:sldMk cId="863462782" sldId="775"/>
            <ac:cxnSpMk id="71" creationId="{684C2991-257E-2383-83B3-E3E77CA2CD2F}"/>
          </ac:cxnSpMkLst>
        </pc:cxnChg>
        <pc:cxnChg chg="add del mod">
          <ac:chgData name="박준영" userId="c7250b55-4359-4cb2-ae6b-c512cb9d2ae0" providerId="ADAL" clId="{B03F04A3-E807-4807-AE0A-B185FB3CF02E}" dt="2022-07-08T10:10:22.810" v="6028" actId="478"/>
          <ac:cxnSpMkLst>
            <pc:docMk/>
            <pc:sldMk cId="863462782" sldId="775"/>
            <ac:cxnSpMk id="72" creationId="{A3844469-A83B-3EB6-D119-D0F8242DC467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73" creationId="{2F40E297-1BD1-6ECE-7120-9ECF6FF4C8FE}"/>
          </ac:cxnSpMkLst>
        </pc:cxnChg>
        <pc:cxnChg chg="add del mod">
          <ac:chgData name="박준영" userId="c7250b55-4359-4cb2-ae6b-c512cb9d2ae0" providerId="ADAL" clId="{B03F04A3-E807-4807-AE0A-B185FB3CF02E}" dt="2022-07-08T10:11:04.534" v="6040" actId="478"/>
          <ac:cxnSpMkLst>
            <pc:docMk/>
            <pc:sldMk cId="863462782" sldId="775"/>
            <ac:cxnSpMk id="78" creationId="{9C2B9100-1E8C-5454-2FA8-E7EC9F581D2E}"/>
          </ac:cxnSpMkLst>
        </pc:cxnChg>
        <pc:cxnChg chg="add del mod">
          <ac:chgData name="박준영" userId="c7250b55-4359-4cb2-ae6b-c512cb9d2ae0" providerId="ADAL" clId="{B03F04A3-E807-4807-AE0A-B185FB3CF02E}" dt="2022-07-08T10:11:04.534" v="6040" actId="478"/>
          <ac:cxnSpMkLst>
            <pc:docMk/>
            <pc:sldMk cId="863462782" sldId="775"/>
            <ac:cxnSpMk id="79" creationId="{542D9493-509A-585A-5F0E-BD8BE8A25A52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103" creationId="{9901A415-0ECB-9C54-B679-100EDFCC5EF6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104" creationId="{4890079C-BC42-E352-9E76-881F03E0D7E4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105" creationId="{37DE22CE-5577-55CC-F9AF-C1B29703CE39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106" creationId="{F25C9283-01CC-88E7-1D61-2B95EC32D991}"/>
          </ac:cxnSpMkLst>
        </pc:cxnChg>
        <pc:cxnChg chg="add mod">
          <ac:chgData name="박준영" userId="c7250b55-4359-4cb2-ae6b-c512cb9d2ae0" providerId="ADAL" clId="{B03F04A3-E807-4807-AE0A-B185FB3CF02E}" dt="2022-07-08T10:21:41.698" v="6893" actId="1076"/>
          <ac:cxnSpMkLst>
            <pc:docMk/>
            <pc:sldMk cId="863462782" sldId="775"/>
            <ac:cxnSpMk id="107" creationId="{29E9DED5-AD5A-1970-59E4-AFE378865CB9}"/>
          </ac:cxnSpMkLst>
        </pc:cxnChg>
      </pc:sldChg>
    </pc:docChg>
  </pc:docChgLst>
  <pc:docChgLst>
    <pc:chgData name="Zhun Gee Ong" userId="b3974992d3327b1d" providerId="LiveId" clId="{7695471D-2519-4199-BF78-7EF900208674}"/>
    <pc:docChg chg="undo custSel addSld delSld modSld">
      <pc:chgData name="Zhun Gee Ong" userId="b3974992d3327b1d" providerId="LiveId" clId="{7695471D-2519-4199-BF78-7EF900208674}" dt="2021-06-27T15:54:04.194" v="330" actId="1076"/>
      <pc:docMkLst>
        <pc:docMk/>
      </pc:docMkLst>
      <pc:sldChg chg="delSp modSp mod">
        <pc:chgData name="Zhun Gee Ong" userId="b3974992d3327b1d" providerId="LiveId" clId="{7695471D-2519-4199-BF78-7EF900208674}" dt="2021-06-27T14:54:15.726" v="43" actId="20577"/>
        <pc:sldMkLst>
          <pc:docMk/>
          <pc:sldMk cId="1532924892" sldId="758"/>
        </pc:sldMkLst>
        <pc:spChg chg="mod">
          <ac:chgData name="Zhun Gee Ong" userId="b3974992d3327b1d" providerId="LiveId" clId="{7695471D-2519-4199-BF78-7EF900208674}" dt="2021-06-27T14:54:15.726" v="43" actId="20577"/>
          <ac:spMkLst>
            <pc:docMk/>
            <pc:sldMk cId="1532924892" sldId="758"/>
            <ac:spMk id="2" creationId="{D837F7FA-3F57-4E10-9AF0-40695AE200A3}"/>
          </ac:spMkLst>
        </pc:spChg>
        <pc:spChg chg="mod">
          <ac:chgData name="Zhun Gee Ong" userId="b3974992d3327b1d" providerId="LiveId" clId="{7695471D-2519-4199-BF78-7EF900208674}" dt="2021-06-27T14:53:49.820" v="17"/>
          <ac:spMkLst>
            <pc:docMk/>
            <pc:sldMk cId="1532924892" sldId="758"/>
            <ac:spMk id="3" creationId="{6914F9C9-864E-49D1-B4EE-CC90CB25B8D8}"/>
          </ac:spMkLst>
        </pc:spChg>
        <pc:spChg chg="del">
          <ac:chgData name="Zhun Gee Ong" userId="b3974992d3327b1d" providerId="LiveId" clId="{7695471D-2519-4199-BF78-7EF900208674}" dt="2021-06-27T14:53:52.016" v="18" actId="478"/>
          <ac:spMkLst>
            <pc:docMk/>
            <pc:sldMk cId="1532924892" sldId="758"/>
            <ac:spMk id="4" creationId="{E1F70F45-4CD3-4E23-A7AD-B5E1ED173F29}"/>
          </ac:spMkLst>
        </pc:spChg>
        <pc:spChg chg="mod">
          <ac:chgData name="Zhun Gee Ong" userId="b3974992d3327b1d" providerId="LiveId" clId="{7695471D-2519-4199-BF78-7EF900208674}" dt="2021-06-27T14:54:08.923" v="41"/>
          <ac:spMkLst>
            <pc:docMk/>
            <pc:sldMk cId="1532924892" sldId="758"/>
            <ac:spMk id="5" creationId="{BA7C400D-D0AE-4E12-920D-1EB8DE40922C}"/>
          </ac:spMkLst>
        </pc:spChg>
      </pc:sldChg>
      <pc:sldChg chg="del">
        <pc:chgData name="Zhun Gee Ong" userId="b3974992d3327b1d" providerId="LiveId" clId="{7695471D-2519-4199-BF78-7EF900208674}" dt="2021-06-27T14:44:25.578" v="1" actId="47"/>
        <pc:sldMkLst>
          <pc:docMk/>
          <pc:sldMk cId="2404524346" sldId="759"/>
        </pc:sldMkLst>
      </pc:sldChg>
      <pc:sldChg chg="addSp modSp new mod">
        <pc:chgData name="Zhun Gee Ong" userId="b3974992d3327b1d" providerId="LiveId" clId="{7695471D-2519-4199-BF78-7EF900208674}" dt="2021-06-27T15:51:21.362" v="327" actId="1076"/>
        <pc:sldMkLst>
          <pc:docMk/>
          <pc:sldMk cId="2879756189" sldId="759"/>
        </pc:sldMkLst>
        <pc:spChg chg="mod">
          <ac:chgData name="Zhun Gee Ong" userId="b3974992d3327b1d" providerId="LiveId" clId="{7695471D-2519-4199-BF78-7EF900208674}" dt="2021-06-27T15:51:21.362" v="327" actId="1076"/>
          <ac:spMkLst>
            <pc:docMk/>
            <pc:sldMk cId="2879756189" sldId="759"/>
            <ac:spMk id="2" creationId="{DCB69DD1-8C36-4F44-A1A8-C4CBD9F8001C}"/>
          </ac:spMkLst>
        </pc:spChg>
        <pc:spChg chg="mod">
          <ac:chgData name="Zhun Gee Ong" userId="b3974992d3327b1d" providerId="LiveId" clId="{7695471D-2519-4199-BF78-7EF900208674}" dt="2021-06-27T15:04:14.305" v="85" actId="20577"/>
          <ac:spMkLst>
            <pc:docMk/>
            <pc:sldMk cId="2879756189" sldId="759"/>
            <ac:spMk id="4" creationId="{AFB050C9-01F5-40C3-A3F1-DEEE279741FE}"/>
          </ac:spMkLst>
        </pc:spChg>
        <pc:spChg chg="add mod">
          <ac:chgData name="Zhun Gee Ong" userId="b3974992d3327b1d" providerId="LiveId" clId="{7695471D-2519-4199-BF78-7EF900208674}" dt="2021-06-27T15:18:04.109" v="288" actId="14100"/>
          <ac:spMkLst>
            <pc:docMk/>
            <pc:sldMk cId="2879756189" sldId="759"/>
            <ac:spMk id="6" creationId="{C8E7AF86-9EA3-4018-A465-3B0F08622A42}"/>
          </ac:spMkLst>
        </pc:spChg>
        <pc:spChg chg="add mod">
          <ac:chgData name="Zhun Gee Ong" userId="b3974992d3327b1d" providerId="LiveId" clId="{7695471D-2519-4199-BF78-7EF900208674}" dt="2021-06-27T15:18:07.425" v="289" actId="1076"/>
          <ac:spMkLst>
            <pc:docMk/>
            <pc:sldMk cId="2879756189" sldId="759"/>
            <ac:spMk id="21" creationId="{310AD9D0-05AE-4511-A7C0-F059DC6EAE16}"/>
          </ac:spMkLst>
        </pc:spChg>
        <pc:grpChg chg="add mod">
          <ac:chgData name="Zhun Gee Ong" userId="b3974992d3327b1d" providerId="LiveId" clId="{7695471D-2519-4199-BF78-7EF900208674}" dt="2021-06-27T15:51:15.054" v="326" actId="1076"/>
          <ac:grpSpMkLst>
            <pc:docMk/>
            <pc:sldMk cId="2879756189" sldId="759"/>
            <ac:grpSpMk id="22" creationId="{337C0580-97EA-4073-9C20-A54792C77F36}"/>
          </ac:grpSpMkLst>
        </pc:grpChg>
        <pc:cxnChg chg="add mod">
          <ac:chgData name="Zhun Gee Ong" userId="b3974992d3327b1d" providerId="LiveId" clId="{7695471D-2519-4199-BF78-7EF900208674}" dt="2021-06-27T15:18:04.109" v="288" actId="14100"/>
          <ac:cxnSpMkLst>
            <pc:docMk/>
            <pc:sldMk cId="2879756189" sldId="759"/>
            <ac:cxnSpMk id="8" creationId="{9665F797-240E-416F-9AA6-EA4D84238626}"/>
          </ac:cxnSpMkLst>
        </pc:cxnChg>
        <pc:cxnChg chg="add mod">
          <ac:chgData name="Zhun Gee Ong" userId="b3974992d3327b1d" providerId="LiveId" clId="{7695471D-2519-4199-BF78-7EF900208674}" dt="2021-06-27T15:18:04.109" v="288" actId="14100"/>
          <ac:cxnSpMkLst>
            <pc:docMk/>
            <pc:sldMk cId="2879756189" sldId="759"/>
            <ac:cxnSpMk id="9" creationId="{705B4B72-55B4-4A61-8075-6ED8AC9F7C92}"/>
          </ac:cxnSpMkLst>
        </pc:cxnChg>
        <pc:cxnChg chg="add mod">
          <ac:chgData name="Zhun Gee Ong" userId="b3974992d3327b1d" providerId="LiveId" clId="{7695471D-2519-4199-BF78-7EF900208674}" dt="2021-06-27T15:18:04.109" v="288" actId="14100"/>
          <ac:cxnSpMkLst>
            <pc:docMk/>
            <pc:sldMk cId="2879756189" sldId="759"/>
            <ac:cxnSpMk id="10" creationId="{8A46FA8B-4FF6-418F-84A4-C4A5E5A370EE}"/>
          </ac:cxnSpMkLst>
        </pc:cxnChg>
        <pc:cxnChg chg="add mod">
          <ac:chgData name="Zhun Gee Ong" userId="b3974992d3327b1d" providerId="LiveId" clId="{7695471D-2519-4199-BF78-7EF900208674}" dt="2021-06-27T15:18:11.340" v="290" actId="14100"/>
          <ac:cxnSpMkLst>
            <pc:docMk/>
            <pc:sldMk cId="2879756189" sldId="759"/>
            <ac:cxnSpMk id="18" creationId="{E8DCE205-EE5C-4AC1-BD8B-DDA1FFAB16F2}"/>
          </ac:cxnSpMkLst>
        </pc:cxnChg>
      </pc:sldChg>
      <pc:sldChg chg="addSp delSp modSp new mod">
        <pc:chgData name="Zhun Gee Ong" userId="b3974992d3327b1d" providerId="LiveId" clId="{7695471D-2519-4199-BF78-7EF900208674}" dt="2021-06-27T15:26:57.471" v="322" actId="1076"/>
        <pc:sldMkLst>
          <pc:docMk/>
          <pc:sldMk cId="2232932135" sldId="760"/>
        </pc:sldMkLst>
        <pc:spChg chg="del">
          <ac:chgData name="Zhun Gee Ong" userId="b3974992d3327b1d" providerId="LiveId" clId="{7695471D-2519-4199-BF78-7EF900208674}" dt="2021-06-27T15:13:07.313" v="228" actId="22"/>
          <ac:spMkLst>
            <pc:docMk/>
            <pc:sldMk cId="2232932135" sldId="760"/>
            <ac:spMk id="2" creationId="{953B3C8B-1202-4D5B-9EEA-E1CB6E548E3C}"/>
          </ac:spMkLst>
        </pc:spChg>
        <pc:spChg chg="mod">
          <ac:chgData name="Zhun Gee Ong" userId="b3974992d3327b1d" providerId="LiveId" clId="{7695471D-2519-4199-BF78-7EF900208674}" dt="2021-06-27T15:10:18.429" v="227"/>
          <ac:spMkLst>
            <pc:docMk/>
            <pc:sldMk cId="2232932135" sldId="760"/>
            <ac:spMk id="4" creationId="{A97DA1B2-9D78-4304-B309-805898535F79}"/>
          </ac:spMkLst>
        </pc:spChg>
        <pc:spChg chg="add del mod">
          <ac:chgData name="Zhun Gee Ong" userId="b3974992d3327b1d" providerId="LiveId" clId="{7695471D-2519-4199-BF78-7EF900208674}" dt="2021-06-27T15:22:08.840" v="296" actId="22"/>
          <ac:spMkLst>
            <pc:docMk/>
            <pc:sldMk cId="2232932135" sldId="760"/>
            <ac:spMk id="9" creationId="{14712923-89E6-431A-B2F2-7C214D1E6424}"/>
          </ac:spMkLst>
        </pc:spChg>
        <pc:spChg chg="add mod">
          <ac:chgData name="Zhun Gee Ong" userId="b3974992d3327b1d" providerId="LiveId" clId="{7695471D-2519-4199-BF78-7EF900208674}" dt="2021-06-27T15:26:57.471" v="322" actId="1076"/>
          <ac:spMkLst>
            <pc:docMk/>
            <pc:sldMk cId="2232932135" sldId="760"/>
            <ac:spMk id="16" creationId="{B299979A-F193-455D-A4E8-E2B4FE9EE132}"/>
          </ac:spMkLst>
        </pc:spChg>
        <pc:picChg chg="add del mod ord">
          <ac:chgData name="Zhun Gee Ong" userId="b3974992d3327b1d" providerId="LiveId" clId="{7695471D-2519-4199-BF78-7EF900208674}" dt="2021-06-27T15:21:30.677" v="292" actId="478"/>
          <ac:picMkLst>
            <pc:docMk/>
            <pc:sldMk cId="2232932135" sldId="760"/>
            <ac:picMk id="7" creationId="{D0FF35B8-063D-4570-BB93-47F83F0D0400}"/>
          </ac:picMkLst>
        </pc:picChg>
        <pc:picChg chg="add mod">
          <ac:chgData name="Zhun Gee Ong" userId="b3974992d3327b1d" providerId="LiveId" clId="{7695471D-2519-4199-BF78-7EF900208674}" dt="2021-06-27T15:23:18.367" v="301" actId="1076"/>
          <ac:picMkLst>
            <pc:docMk/>
            <pc:sldMk cId="2232932135" sldId="760"/>
            <ac:picMk id="11" creationId="{27FF0D06-D0C1-4BD7-8081-53DB444DF9CB}"/>
          </ac:picMkLst>
        </pc:picChg>
        <pc:picChg chg="add mod ord">
          <ac:chgData name="Zhun Gee Ong" userId="b3974992d3327b1d" providerId="LiveId" clId="{7695471D-2519-4199-BF78-7EF900208674}" dt="2021-06-27T15:23:21.440" v="302" actId="1076"/>
          <ac:picMkLst>
            <pc:docMk/>
            <pc:sldMk cId="2232932135" sldId="760"/>
            <ac:picMk id="13" creationId="{EAE7D530-A303-4A2F-AFC9-9AD8FDBFAF6E}"/>
          </ac:picMkLst>
        </pc:picChg>
        <pc:picChg chg="add mod">
          <ac:chgData name="Zhun Gee Ong" userId="b3974992d3327b1d" providerId="LiveId" clId="{7695471D-2519-4199-BF78-7EF900208674}" dt="2021-06-27T15:26:36.311" v="306" actId="1076"/>
          <ac:picMkLst>
            <pc:docMk/>
            <pc:sldMk cId="2232932135" sldId="760"/>
            <ac:picMk id="15" creationId="{A5CD5843-CE4D-4D17-8740-892C1554B992}"/>
          </ac:picMkLst>
        </pc:picChg>
      </pc:sldChg>
      <pc:sldChg chg="addSp delSp modSp add mod">
        <pc:chgData name="Zhun Gee Ong" userId="b3974992d3327b1d" providerId="LiveId" clId="{7695471D-2519-4199-BF78-7EF900208674}" dt="2021-06-27T15:13:52.064" v="233" actId="1076"/>
        <pc:sldMkLst>
          <pc:docMk/>
          <pc:sldMk cId="4249214742" sldId="761"/>
        </pc:sldMkLst>
        <pc:spChg chg="add mod">
          <ac:chgData name="Zhun Gee Ong" userId="b3974992d3327b1d" providerId="LiveId" clId="{7695471D-2519-4199-BF78-7EF900208674}" dt="2021-06-27T15:13:42.136" v="230" actId="478"/>
          <ac:spMkLst>
            <pc:docMk/>
            <pc:sldMk cId="4249214742" sldId="761"/>
            <ac:spMk id="6" creationId="{65F9F278-C6AC-4DC9-8473-0A7D83CF515A}"/>
          </ac:spMkLst>
        </pc:spChg>
        <pc:picChg chg="del">
          <ac:chgData name="Zhun Gee Ong" userId="b3974992d3327b1d" providerId="LiveId" clId="{7695471D-2519-4199-BF78-7EF900208674}" dt="2021-06-27T15:13:42.136" v="230" actId="478"/>
          <ac:picMkLst>
            <pc:docMk/>
            <pc:sldMk cId="4249214742" sldId="761"/>
            <ac:picMk id="7" creationId="{D0FF35B8-063D-4570-BB93-47F83F0D0400}"/>
          </ac:picMkLst>
        </pc:picChg>
        <pc:picChg chg="add mod">
          <ac:chgData name="Zhun Gee Ong" userId="b3974992d3327b1d" providerId="LiveId" clId="{7695471D-2519-4199-BF78-7EF900208674}" dt="2021-06-27T15:13:52.064" v="233" actId="1076"/>
          <ac:picMkLst>
            <pc:docMk/>
            <pc:sldMk cId="4249214742" sldId="761"/>
            <ac:picMk id="9" creationId="{4745B05A-FB7F-4D74-A4D7-5447DF25E865}"/>
          </ac:picMkLst>
        </pc:picChg>
      </pc:sldChg>
      <pc:sldChg chg="addSp modSp add mod">
        <pc:chgData name="Zhun Gee Ong" userId="b3974992d3327b1d" providerId="LiveId" clId="{7695471D-2519-4199-BF78-7EF900208674}" dt="2021-06-27T15:54:04.194" v="330" actId="1076"/>
        <pc:sldMkLst>
          <pc:docMk/>
          <pc:sldMk cId="2289360216" sldId="762"/>
        </pc:sldMkLst>
        <pc:picChg chg="add mod">
          <ac:chgData name="Zhun Gee Ong" userId="b3974992d3327b1d" providerId="LiveId" clId="{7695471D-2519-4199-BF78-7EF900208674}" dt="2021-06-27T15:54:04.194" v="330" actId="1076"/>
          <ac:picMkLst>
            <pc:docMk/>
            <pc:sldMk cId="2289360216" sldId="762"/>
            <ac:picMk id="6" creationId="{E79661E5-A5E3-499F-80D6-318E29BEA213}"/>
          </ac:picMkLst>
        </pc:picChg>
        <pc:picChg chg="mod">
          <ac:chgData name="Zhun Gee Ong" userId="b3974992d3327b1d" providerId="LiveId" clId="{7695471D-2519-4199-BF78-7EF900208674}" dt="2021-06-27T15:53:48.642" v="328" actId="1076"/>
          <ac:picMkLst>
            <pc:docMk/>
            <pc:sldMk cId="2289360216" sldId="762"/>
            <ac:picMk id="7" creationId="{D0FF35B8-063D-4570-BB93-47F83F0D0400}"/>
          </ac:picMkLst>
        </pc:picChg>
      </pc:sldChg>
      <pc:sldChg chg="new">
        <pc:chgData name="Zhun Gee Ong" userId="b3974992d3327b1d" providerId="LiveId" clId="{7695471D-2519-4199-BF78-7EF900208674}" dt="2021-06-27T15:27:13.887" v="323" actId="680"/>
        <pc:sldMkLst>
          <pc:docMk/>
          <pc:sldMk cId="1432447836" sldId="763"/>
        </pc:sldMkLst>
      </pc:sldChg>
      <pc:sldChg chg="del">
        <pc:chgData name="Zhun Gee Ong" userId="b3974992d3327b1d" providerId="LiveId" clId="{7695471D-2519-4199-BF78-7EF900208674}" dt="2021-06-27T14:44:25.578" v="1" actId="47"/>
        <pc:sldMkLst>
          <pc:docMk/>
          <pc:sldMk cId="1911804526" sldId="780"/>
        </pc:sldMkLst>
      </pc:sldChg>
      <pc:sldChg chg="del">
        <pc:chgData name="Zhun Gee Ong" userId="b3974992d3327b1d" providerId="LiveId" clId="{7695471D-2519-4199-BF78-7EF900208674}" dt="2021-06-27T14:44:25.578" v="1" actId="47"/>
        <pc:sldMkLst>
          <pc:docMk/>
          <pc:sldMk cId="4183211442" sldId="781"/>
        </pc:sldMkLst>
      </pc:sldChg>
      <pc:sldChg chg="del">
        <pc:chgData name="Zhun Gee Ong" userId="b3974992d3327b1d" providerId="LiveId" clId="{7695471D-2519-4199-BF78-7EF900208674}" dt="2021-06-27T14:44:21.534" v="0" actId="47"/>
        <pc:sldMkLst>
          <pc:docMk/>
          <pc:sldMk cId="4144908170" sldId="789"/>
        </pc:sldMkLst>
      </pc:sldChg>
    </pc:docChg>
  </pc:docChgLst>
  <pc:docChgLst>
    <pc:chgData name="Zhun Gee Ong" userId="b3974992d3327b1d" providerId="LiveId" clId="{EB2B6294-814D-4DC1-899A-5CCD99F08FC6}"/>
    <pc:docChg chg="undo custSel modSld">
      <pc:chgData name="Zhun Gee Ong" userId="b3974992d3327b1d" providerId="LiveId" clId="{EB2B6294-814D-4DC1-899A-5CCD99F08FC6}" dt="2022-03-12T07:53:41.945" v="531" actId="5793"/>
      <pc:docMkLst>
        <pc:docMk/>
      </pc:docMkLst>
      <pc:sldChg chg="modSp mod modNotesTx">
        <pc:chgData name="Zhun Gee Ong" userId="b3974992d3327b1d" providerId="LiveId" clId="{EB2B6294-814D-4DC1-899A-5CCD99F08FC6}" dt="2022-03-12T07:53:31.075" v="520" actId="20577"/>
        <pc:sldMkLst>
          <pc:docMk/>
          <pc:sldMk cId="1532924892" sldId="758"/>
        </pc:sldMkLst>
        <pc:spChg chg="mod">
          <ac:chgData name="Zhun Gee Ong" userId="b3974992d3327b1d" providerId="LiveId" clId="{EB2B6294-814D-4DC1-899A-5CCD99F08FC6}" dt="2022-03-12T07:53:31.075" v="520" actId="20577"/>
          <ac:spMkLst>
            <pc:docMk/>
            <pc:sldMk cId="1532924892" sldId="758"/>
            <ac:spMk id="2" creationId="{D837F7FA-3F57-4E10-9AF0-40695AE200A3}"/>
          </ac:spMkLst>
        </pc:spChg>
        <pc:spChg chg="mod">
          <ac:chgData name="Zhun Gee Ong" userId="b3974992d3327b1d" providerId="LiveId" clId="{EB2B6294-814D-4DC1-899A-5CCD99F08FC6}" dt="2022-03-12T07:52:56.777" v="451" actId="20577"/>
          <ac:spMkLst>
            <pc:docMk/>
            <pc:sldMk cId="1532924892" sldId="758"/>
            <ac:spMk id="3" creationId="{6914F9C9-864E-49D1-B4EE-CC90CB25B8D8}"/>
          </ac:spMkLst>
        </pc:spChg>
        <pc:spChg chg="mod">
          <ac:chgData name="Zhun Gee Ong" userId="b3974992d3327b1d" providerId="LiveId" clId="{EB2B6294-814D-4DC1-899A-5CCD99F08FC6}" dt="2022-03-12T07:53:14.741" v="492" actId="20577"/>
          <ac:spMkLst>
            <pc:docMk/>
            <pc:sldMk cId="1532924892" sldId="758"/>
            <ac:spMk id="5" creationId="{BA7C400D-D0AE-4E12-920D-1EB8DE40922C}"/>
          </ac:spMkLst>
        </pc:spChg>
      </pc:sldChg>
      <pc:sldChg chg="modSp mod">
        <pc:chgData name="Zhun Gee Ong" userId="b3974992d3327b1d" providerId="LiveId" clId="{EB2B6294-814D-4DC1-899A-5CCD99F08FC6}" dt="2022-03-12T07:53:41.945" v="531" actId="5793"/>
        <pc:sldMkLst>
          <pc:docMk/>
          <pc:sldMk cId="2879756189" sldId="759"/>
        </pc:sldMkLst>
        <pc:spChg chg="mod">
          <ac:chgData name="Zhun Gee Ong" userId="b3974992d3327b1d" providerId="LiveId" clId="{EB2B6294-814D-4DC1-899A-5CCD99F08FC6}" dt="2022-03-12T07:22:39.708" v="232" actId="20577"/>
          <ac:spMkLst>
            <pc:docMk/>
            <pc:sldMk cId="2879756189" sldId="759"/>
            <ac:spMk id="4" creationId="{AFB050C9-01F5-40C3-A3F1-DEEE279741FE}"/>
          </ac:spMkLst>
        </pc:spChg>
        <pc:spChg chg="mod">
          <ac:chgData name="Zhun Gee Ong" userId="b3974992d3327b1d" providerId="LiveId" clId="{EB2B6294-814D-4DC1-899A-5CCD99F08FC6}" dt="2022-03-12T07:53:41.945" v="531" actId="5793"/>
          <ac:spMkLst>
            <pc:docMk/>
            <pc:sldMk cId="2879756189" sldId="759"/>
            <ac:spMk id="11" creationId="{AE226D4C-8697-4926-8426-3D35DAA5FD1A}"/>
          </ac:spMkLst>
        </pc:spChg>
      </pc:sldChg>
      <pc:sldChg chg="delSp modSp mod">
        <pc:chgData name="Zhun Gee Ong" userId="b3974992d3327b1d" providerId="LiveId" clId="{EB2B6294-814D-4DC1-899A-5CCD99F08FC6}" dt="2022-03-12T07:52:50.929" v="446" actId="20577"/>
        <pc:sldMkLst>
          <pc:docMk/>
          <pc:sldMk cId="2232932135" sldId="760"/>
        </pc:sldMkLst>
        <pc:spChg chg="mod">
          <ac:chgData name="Zhun Gee Ong" userId="b3974992d3327b1d" providerId="LiveId" clId="{EB2B6294-814D-4DC1-899A-5CCD99F08FC6}" dt="2022-03-12T07:48:44.675" v="375" actId="20577"/>
          <ac:spMkLst>
            <pc:docMk/>
            <pc:sldMk cId="2232932135" sldId="760"/>
            <ac:spMk id="4" creationId="{A97DA1B2-9D78-4304-B309-805898535F79}"/>
          </ac:spMkLst>
        </pc:spChg>
        <pc:spChg chg="mod">
          <ac:chgData name="Zhun Gee Ong" userId="b3974992d3327b1d" providerId="LiveId" clId="{EB2B6294-814D-4DC1-899A-5CCD99F08FC6}" dt="2022-03-12T07:52:50.929" v="446" actId="20577"/>
          <ac:spMkLst>
            <pc:docMk/>
            <pc:sldMk cId="2232932135" sldId="760"/>
            <ac:spMk id="6" creationId="{88D96343-503F-488E-A373-B1DC13ECDF4C}"/>
          </ac:spMkLst>
        </pc:spChg>
        <pc:spChg chg="del">
          <ac:chgData name="Zhun Gee Ong" userId="b3974992d3327b1d" providerId="LiveId" clId="{EB2B6294-814D-4DC1-899A-5CCD99F08FC6}" dt="2022-03-12T07:52:16.512" v="445" actId="478"/>
          <ac:spMkLst>
            <pc:docMk/>
            <pc:sldMk cId="2232932135" sldId="760"/>
            <ac:spMk id="16" creationId="{B299979A-F193-455D-A4E8-E2B4FE9EE132}"/>
          </ac:spMkLst>
        </pc:spChg>
      </pc:sldChg>
    </pc:docChg>
  </pc:docChgLst>
  <pc:docChgLst>
    <pc:chgData name="박준영" userId="c7250b55-4359-4cb2-ae6b-c512cb9d2ae0" providerId="ADAL" clId="{E58FC951-42B8-4549-AED4-E45A402B9A04}"/>
    <pc:docChg chg="undo redo custSel addSld delSld modSld sldOrd">
      <pc:chgData name="박준영" userId="c7250b55-4359-4cb2-ae6b-c512cb9d2ae0" providerId="ADAL" clId="{E58FC951-42B8-4549-AED4-E45A402B9A04}" dt="2023-04-17T06:14:20.597" v="6892" actId="2696"/>
      <pc:docMkLst>
        <pc:docMk/>
      </pc:docMkLst>
      <pc:sldChg chg="modSp mod">
        <pc:chgData name="박준영" userId="c7250b55-4359-4cb2-ae6b-c512cb9d2ae0" providerId="ADAL" clId="{E58FC951-42B8-4549-AED4-E45A402B9A04}" dt="2023-04-17T05:37:35.839" v="6866" actId="2710"/>
        <pc:sldMkLst>
          <pc:docMk/>
          <pc:sldMk cId="2099732976" sldId="769"/>
        </pc:sldMkLst>
        <pc:spChg chg="mod">
          <ac:chgData name="박준영" userId="c7250b55-4359-4cb2-ae6b-c512cb9d2ae0" providerId="ADAL" clId="{E58FC951-42B8-4549-AED4-E45A402B9A04}" dt="2023-04-17T05:37:35.839" v="6866" actId="2710"/>
          <ac:spMkLst>
            <pc:docMk/>
            <pc:sldMk cId="2099732976" sldId="769"/>
            <ac:spMk id="6" creationId="{95C92325-86AF-1AAE-8705-F14B55849E3D}"/>
          </ac:spMkLst>
        </pc:spChg>
      </pc:sldChg>
      <pc:sldChg chg="addSp delSp modSp mod ord">
        <pc:chgData name="박준영" userId="c7250b55-4359-4cb2-ae6b-c512cb9d2ae0" providerId="ADAL" clId="{E58FC951-42B8-4549-AED4-E45A402B9A04}" dt="2023-04-17T03:29:34.802" v="3363" actId="1076"/>
        <pc:sldMkLst>
          <pc:docMk/>
          <pc:sldMk cId="3563891363" sldId="773"/>
        </pc:sldMkLst>
        <pc:spChg chg="add mod">
          <ac:chgData name="박준영" userId="c7250b55-4359-4cb2-ae6b-c512cb9d2ae0" providerId="ADAL" clId="{E58FC951-42B8-4549-AED4-E45A402B9A04}" dt="2023-04-17T03:28:05.008" v="3353" actId="20577"/>
          <ac:spMkLst>
            <pc:docMk/>
            <pc:sldMk cId="3563891363" sldId="773"/>
            <ac:spMk id="4" creationId="{95EB9A31-A1D8-60E6-CF60-ACEF7C2E5450}"/>
          </ac:spMkLst>
        </pc:spChg>
        <pc:spChg chg="del mod">
          <ac:chgData name="박준영" userId="c7250b55-4359-4cb2-ae6b-c512cb9d2ae0" providerId="ADAL" clId="{E58FC951-42B8-4549-AED4-E45A402B9A04}" dt="2023-04-17T03:18:57.893" v="2198" actId="478"/>
          <ac:spMkLst>
            <pc:docMk/>
            <pc:sldMk cId="3563891363" sldId="773"/>
            <ac:spMk id="6" creationId="{95C92325-86AF-1AAE-8705-F14B55849E3D}"/>
          </ac:spMkLst>
        </pc:spChg>
        <pc:spChg chg="mod">
          <ac:chgData name="박준영" userId="c7250b55-4359-4cb2-ae6b-c512cb9d2ae0" providerId="ADAL" clId="{E58FC951-42B8-4549-AED4-E45A402B9A04}" dt="2023-04-17T03:18:51.021" v="2196" actId="20577"/>
          <ac:spMkLst>
            <pc:docMk/>
            <pc:sldMk cId="3563891363" sldId="773"/>
            <ac:spMk id="8" creationId="{B15A3967-1AA6-CDDF-190F-9D21EDD9C331}"/>
          </ac:spMkLst>
        </pc:spChg>
        <pc:graphicFrameChg chg="add del mod modGraphic">
          <ac:chgData name="박준영" userId="c7250b55-4359-4cb2-ae6b-c512cb9d2ae0" providerId="ADAL" clId="{E58FC951-42B8-4549-AED4-E45A402B9A04}" dt="2023-04-17T03:21:58.693" v="2569" actId="3680"/>
          <ac:graphicFrameMkLst>
            <pc:docMk/>
            <pc:sldMk cId="3563891363" sldId="773"/>
            <ac:graphicFrameMk id="9" creationId="{DB34AB62-DA89-A70B-4D89-6815D20B9FB7}"/>
          </ac:graphicFrameMkLst>
        </pc:graphicFrameChg>
        <pc:graphicFrameChg chg="add mod modGraphic">
          <ac:chgData name="박준영" userId="c7250b55-4359-4cb2-ae6b-c512cb9d2ae0" providerId="ADAL" clId="{E58FC951-42B8-4549-AED4-E45A402B9A04}" dt="2023-04-17T03:29:34.802" v="3363" actId="1076"/>
          <ac:graphicFrameMkLst>
            <pc:docMk/>
            <pc:sldMk cId="3563891363" sldId="773"/>
            <ac:graphicFrameMk id="10" creationId="{6AEC8568-B15B-1F7D-D622-1A4439A96636}"/>
          </ac:graphicFrameMkLst>
        </pc:graphicFrameChg>
        <pc:picChg chg="add del mod">
          <ac:chgData name="박준영" userId="c7250b55-4359-4cb2-ae6b-c512cb9d2ae0" providerId="ADAL" clId="{E58FC951-42B8-4549-AED4-E45A402B9A04}" dt="2023-04-17T03:28:00.099" v="3351" actId="478"/>
          <ac:picMkLst>
            <pc:docMk/>
            <pc:sldMk cId="3563891363" sldId="773"/>
            <ac:picMk id="7" creationId="{0684BF3F-1F2E-3472-5AA1-4715D78BDABE}"/>
          </ac:picMkLst>
        </pc:picChg>
        <pc:picChg chg="add del mod">
          <ac:chgData name="박준영" userId="c7250b55-4359-4cb2-ae6b-c512cb9d2ae0" providerId="ADAL" clId="{E58FC951-42B8-4549-AED4-E45A402B9A04}" dt="2023-04-17T03:27:55.805" v="3349" actId="478"/>
          <ac:picMkLst>
            <pc:docMk/>
            <pc:sldMk cId="3563891363" sldId="773"/>
            <ac:picMk id="12" creationId="{6B11FC56-044D-53EC-8FD9-6A4EE1341ECE}"/>
          </ac:picMkLst>
        </pc:picChg>
        <pc:picChg chg="add mod">
          <ac:chgData name="박준영" userId="c7250b55-4359-4cb2-ae6b-c512cb9d2ae0" providerId="ADAL" clId="{E58FC951-42B8-4549-AED4-E45A402B9A04}" dt="2023-04-17T03:29:31.706" v="3362" actId="14100"/>
          <ac:picMkLst>
            <pc:docMk/>
            <pc:sldMk cId="3563891363" sldId="773"/>
            <ac:picMk id="14" creationId="{4E7F09B7-9E3B-6D8E-824F-4FAE91036F26}"/>
          </ac:picMkLst>
        </pc:picChg>
      </pc:sldChg>
      <pc:sldChg chg="addSp delSp modSp mod">
        <pc:chgData name="박준영" userId="c7250b55-4359-4cb2-ae6b-c512cb9d2ae0" providerId="ADAL" clId="{E58FC951-42B8-4549-AED4-E45A402B9A04}" dt="2023-04-17T03:55:23.206" v="4856" actId="1076"/>
        <pc:sldMkLst>
          <pc:docMk/>
          <pc:sldMk cId="2719530259" sldId="774"/>
        </pc:sldMkLst>
        <pc:spChg chg="add mod">
          <ac:chgData name="박준영" userId="c7250b55-4359-4cb2-ae6b-c512cb9d2ae0" providerId="ADAL" clId="{E58FC951-42B8-4549-AED4-E45A402B9A04}" dt="2023-04-17T03:55:20.530" v="4854" actId="20577"/>
          <ac:spMkLst>
            <pc:docMk/>
            <pc:sldMk cId="2719530259" sldId="774"/>
            <ac:spMk id="4" creationId="{084B8253-D63C-E0F6-EE02-2CBDD3B0DB08}"/>
          </ac:spMkLst>
        </pc:spChg>
        <pc:spChg chg="del mod">
          <ac:chgData name="박준영" userId="c7250b55-4359-4cb2-ae6b-c512cb9d2ae0" providerId="ADAL" clId="{E58FC951-42B8-4549-AED4-E45A402B9A04}" dt="2023-04-17T03:46:24.375" v="4426" actId="478"/>
          <ac:spMkLst>
            <pc:docMk/>
            <pc:sldMk cId="2719530259" sldId="774"/>
            <ac:spMk id="6" creationId="{95C92325-86AF-1AAE-8705-F14B55849E3D}"/>
          </ac:spMkLst>
        </pc:spChg>
        <pc:spChg chg="mod">
          <ac:chgData name="박준영" userId="c7250b55-4359-4cb2-ae6b-c512cb9d2ae0" providerId="ADAL" clId="{E58FC951-42B8-4549-AED4-E45A402B9A04}" dt="2023-04-17T03:46:16.561" v="4423" actId="20577"/>
          <ac:spMkLst>
            <pc:docMk/>
            <pc:sldMk cId="2719530259" sldId="774"/>
            <ac:spMk id="8" creationId="{B15A3967-1AA6-CDDF-190F-9D21EDD9C331}"/>
          </ac:spMkLst>
        </pc:spChg>
        <pc:picChg chg="add mod">
          <ac:chgData name="박준영" userId="c7250b55-4359-4cb2-ae6b-c512cb9d2ae0" providerId="ADAL" clId="{E58FC951-42B8-4549-AED4-E45A402B9A04}" dt="2023-04-17T03:51:34.987" v="4768" actId="1076"/>
          <ac:picMkLst>
            <pc:docMk/>
            <pc:sldMk cId="2719530259" sldId="774"/>
            <ac:picMk id="7" creationId="{4E63EF67-64E5-97F1-FEC1-93051DBA73E2}"/>
          </ac:picMkLst>
        </pc:picChg>
        <pc:picChg chg="add mod modCrop">
          <ac:chgData name="박준영" userId="c7250b55-4359-4cb2-ae6b-c512cb9d2ae0" providerId="ADAL" clId="{E58FC951-42B8-4549-AED4-E45A402B9A04}" dt="2023-04-17T03:54:02.650" v="4773" actId="732"/>
          <ac:picMkLst>
            <pc:docMk/>
            <pc:sldMk cId="2719530259" sldId="774"/>
            <ac:picMk id="10" creationId="{0D631B98-9094-C4EC-3E7B-98CFC64EC123}"/>
          </ac:picMkLst>
        </pc:picChg>
        <pc:picChg chg="add mod">
          <ac:chgData name="박준영" userId="c7250b55-4359-4cb2-ae6b-c512cb9d2ae0" providerId="ADAL" clId="{E58FC951-42B8-4549-AED4-E45A402B9A04}" dt="2023-04-17T03:55:23.206" v="4856" actId="1076"/>
          <ac:picMkLst>
            <pc:docMk/>
            <pc:sldMk cId="2719530259" sldId="774"/>
            <ac:picMk id="12" creationId="{A6A1C89F-44AB-F302-FD60-BB08121CE8B2}"/>
          </ac:picMkLst>
        </pc:picChg>
      </pc:sldChg>
      <pc:sldChg chg="addSp delSp modSp add del mod">
        <pc:chgData name="박준영" userId="c7250b55-4359-4cb2-ae6b-c512cb9d2ae0" providerId="ADAL" clId="{E58FC951-42B8-4549-AED4-E45A402B9A04}" dt="2023-04-17T05:59:28.242" v="6876" actId="2696"/>
        <pc:sldMkLst>
          <pc:docMk/>
          <pc:sldMk cId="318021985" sldId="775"/>
        </pc:sldMkLst>
        <pc:spChg chg="add mod">
          <ac:chgData name="박준영" userId="c7250b55-4359-4cb2-ae6b-c512cb9d2ae0" providerId="ADAL" clId="{E58FC951-42B8-4549-AED4-E45A402B9A04}" dt="2023-04-17T05:33:32.670" v="6852" actId="20577"/>
          <ac:spMkLst>
            <pc:docMk/>
            <pc:sldMk cId="318021985" sldId="775"/>
            <ac:spMk id="4" creationId="{43BFAF11-27D9-471B-A60E-012DE5868DE3}"/>
          </ac:spMkLst>
        </pc:spChg>
        <pc:spChg chg="del mod">
          <ac:chgData name="박준영" userId="c7250b55-4359-4cb2-ae6b-c512cb9d2ae0" providerId="ADAL" clId="{E58FC951-42B8-4549-AED4-E45A402B9A04}" dt="2023-04-17T05:06:17.497" v="6783" actId="478"/>
          <ac:spMkLst>
            <pc:docMk/>
            <pc:sldMk cId="318021985" sldId="775"/>
            <ac:spMk id="6" creationId="{95C92325-86AF-1AAE-8705-F14B55849E3D}"/>
          </ac:spMkLst>
        </pc:spChg>
        <pc:spChg chg="mod">
          <ac:chgData name="박준영" userId="c7250b55-4359-4cb2-ae6b-c512cb9d2ae0" providerId="ADAL" clId="{E58FC951-42B8-4549-AED4-E45A402B9A04}" dt="2023-04-17T05:05:35.053" v="6782"/>
          <ac:spMkLst>
            <pc:docMk/>
            <pc:sldMk cId="318021985" sldId="775"/>
            <ac:spMk id="8" creationId="{B15A3967-1AA6-CDDF-190F-9D21EDD9C331}"/>
          </ac:spMkLst>
        </pc:spChg>
        <pc:spChg chg="add mod">
          <ac:chgData name="박준영" userId="c7250b55-4359-4cb2-ae6b-c512cb9d2ae0" providerId="ADAL" clId="{E58FC951-42B8-4549-AED4-E45A402B9A04}" dt="2023-04-17T05:36:23.751" v="6856" actId="1076"/>
          <ac:spMkLst>
            <pc:docMk/>
            <pc:sldMk cId="318021985" sldId="775"/>
            <ac:spMk id="13" creationId="{8543ECB5-34CA-6800-930D-558D7B96E907}"/>
          </ac:spMkLst>
        </pc:spChg>
        <pc:picChg chg="add del mod">
          <ac:chgData name="박준영" userId="c7250b55-4359-4cb2-ae6b-c512cb9d2ae0" providerId="ADAL" clId="{E58FC951-42B8-4549-AED4-E45A402B9A04}" dt="2023-04-17T05:08:21.257" v="6812" actId="478"/>
          <ac:picMkLst>
            <pc:docMk/>
            <pc:sldMk cId="318021985" sldId="775"/>
            <ac:picMk id="7" creationId="{2BA28A3D-2DE2-D379-ED5D-7D29CAAE8F57}"/>
          </ac:picMkLst>
        </pc:picChg>
        <pc:picChg chg="add mod">
          <ac:chgData name="박준영" userId="c7250b55-4359-4cb2-ae6b-c512cb9d2ae0" providerId="ADAL" clId="{E58FC951-42B8-4549-AED4-E45A402B9A04}" dt="2023-04-17T05:14:42.476" v="6832" actId="1076"/>
          <ac:picMkLst>
            <pc:docMk/>
            <pc:sldMk cId="318021985" sldId="775"/>
            <ac:picMk id="10" creationId="{DC03108C-9066-2302-A080-2B3B6D53E7BB}"/>
          </ac:picMkLst>
        </pc:picChg>
        <pc:picChg chg="add mod">
          <ac:chgData name="박준영" userId="c7250b55-4359-4cb2-ae6b-c512cb9d2ae0" providerId="ADAL" clId="{E58FC951-42B8-4549-AED4-E45A402B9A04}" dt="2023-04-17T05:31:18.929" v="6848" actId="1076"/>
          <ac:picMkLst>
            <pc:docMk/>
            <pc:sldMk cId="318021985" sldId="775"/>
            <ac:picMk id="12" creationId="{8552AAE7-F0BD-4678-D7F1-2B70CEE74F77}"/>
          </ac:picMkLst>
        </pc:picChg>
        <pc:picChg chg="add mod">
          <ac:chgData name="박준영" userId="c7250b55-4359-4cb2-ae6b-c512cb9d2ae0" providerId="ADAL" clId="{E58FC951-42B8-4549-AED4-E45A402B9A04}" dt="2023-04-17T05:36:29.693" v="6860" actId="1076"/>
          <ac:picMkLst>
            <pc:docMk/>
            <pc:sldMk cId="318021985" sldId="775"/>
            <ac:picMk id="15" creationId="{F5119896-C425-1D4A-65DF-6EC86CD2A353}"/>
          </ac:picMkLst>
        </pc:picChg>
        <pc:picChg chg="add">
          <ac:chgData name="박준영" userId="c7250b55-4359-4cb2-ae6b-c512cb9d2ae0" providerId="ADAL" clId="{E58FC951-42B8-4549-AED4-E45A402B9A04}" dt="2023-04-17T05:59:26.154" v="6874" actId="22"/>
          <ac:picMkLst>
            <pc:docMk/>
            <pc:sldMk cId="318021985" sldId="775"/>
            <ac:picMk id="17" creationId="{07B35786-822C-9631-EBBC-80B4DC763733}"/>
          </ac:picMkLst>
        </pc:picChg>
      </pc:sldChg>
      <pc:sldChg chg="modSp del mod">
        <pc:chgData name="박준영" userId="c7250b55-4359-4cb2-ae6b-c512cb9d2ae0" providerId="ADAL" clId="{E58FC951-42B8-4549-AED4-E45A402B9A04}" dt="2023-04-17T05:37:20.072" v="6861" actId="47"/>
        <pc:sldMkLst>
          <pc:docMk/>
          <pc:sldMk cId="2630489463" sldId="776"/>
        </pc:sldMkLst>
        <pc:spChg chg="mod">
          <ac:chgData name="박준영" userId="c7250b55-4359-4cb2-ae6b-c512cb9d2ae0" providerId="ADAL" clId="{E58FC951-42B8-4549-AED4-E45A402B9A04}" dt="2023-04-17T05:17:12.786" v="6834" actId="20577"/>
          <ac:spMkLst>
            <pc:docMk/>
            <pc:sldMk cId="2630489463" sldId="776"/>
            <ac:spMk id="6" creationId="{95C92325-86AF-1AAE-8705-F14B55849E3D}"/>
          </ac:spMkLst>
        </pc:spChg>
      </pc:sldChg>
      <pc:sldChg chg="addSp delSp modSp mod">
        <pc:chgData name="박준영" userId="c7250b55-4359-4cb2-ae6b-c512cb9d2ae0" providerId="ADAL" clId="{E58FC951-42B8-4549-AED4-E45A402B9A04}" dt="2023-04-17T06:13:54.925" v="6888" actId="1076"/>
        <pc:sldMkLst>
          <pc:docMk/>
          <pc:sldMk cId="2177643425" sldId="777"/>
        </pc:sldMkLst>
        <pc:spChg chg="del">
          <ac:chgData name="박준영" userId="c7250b55-4359-4cb2-ae6b-c512cb9d2ae0" providerId="ADAL" clId="{E58FC951-42B8-4549-AED4-E45A402B9A04}" dt="2023-04-17T05:37:50.209" v="6872" actId="478"/>
          <ac:spMkLst>
            <pc:docMk/>
            <pc:sldMk cId="2177643425" sldId="777"/>
            <ac:spMk id="6" creationId="{95C92325-86AF-1AAE-8705-F14B55849E3D}"/>
          </ac:spMkLst>
        </pc:spChg>
        <pc:spChg chg="mod">
          <ac:chgData name="박준영" userId="c7250b55-4359-4cb2-ae6b-c512cb9d2ae0" providerId="ADAL" clId="{E58FC951-42B8-4549-AED4-E45A402B9A04}" dt="2023-04-17T05:37:46.772" v="6871" actId="20577"/>
          <ac:spMkLst>
            <pc:docMk/>
            <pc:sldMk cId="2177643425" sldId="777"/>
            <ac:spMk id="8" creationId="{B15A3967-1AA6-CDDF-190F-9D21EDD9C331}"/>
          </ac:spMkLst>
        </pc:spChg>
        <pc:picChg chg="add mod">
          <ac:chgData name="박준영" userId="c7250b55-4359-4cb2-ae6b-c512cb9d2ae0" providerId="ADAL" clId="{E58FC951-42B8-4549-AED4-E45A402B9A04}" dt="2023-04-17T06:13:54.925" v="6888" actId="1076"/>
          <ac:picMkLst>
            <pc:docMk/>
            <pc:sldMk cId="2177643425" sldId="777"/>
            <ac:picMk id="5" creationId="{C3EEAA36-A1C1-3862-E882-2C236944DCF2}"/>
          </ac:picMkLst>
        </pc:picChg>
        <pc:picChg chg="add mod">
          <ac:chgData name="박준영" userId="c7250b55-4359-4cb2-ae6b-c512cb9d2ae0" providerId="ADAL" clId="{E58FC951-42B8-4549-AED4-E45A402B9A04}" dt="2023-04-17T06:13:52.597" v="6887" actId="1076"/>
          <ac:picMkLst>
            <pc:docMk/>
            <pc:sldMk cId="2177643425" sldId="777"/>
            <ac:picMk id="9" creationId="{B8626F98-7589-42BC-1FD6-19C139E02B1D}"/>
          </ac:picMkLst>
        </pc:picChg>
      </pc:sldChg>
      <pc:sldChg chg="add del setBg">
        <pc:chgData name="박준영" userId="c7250b55-4359-4cb2-ae6b-c512cb9d2ae0" providerId="ADAL" clId="{E58FC951-42B8-4549-AED4-E45A402B9A04}" dt="2023-04-17T06:14:20.232" v="6891"/>
        <pc:sldMkLst>
          <pc:docMk/>
          <pc:sldMk cId="1940080098" sldId="778"/>
        </pc:sldMkLst>
      </pc:sldChg>
      <pc:sldChg chg="modSp add del mod">
        <pc:chgData name="박준영" userId="c7250b55-4359-4cb2-ae6b-c512cb9d2ae0" providerId="ADAL" clId="{E58FC951-42B8-4549-AED4-E45A402B9A04}" dt="2023-04-17T06:14:20.597" v="6892" actId="2696"/>
        <pc:sldMkLst>
          <pc:docMk/>
          <pc:sldMk cId="2732343710" sldId="778"/>
        </pc:sldMkLst>
        <pc:spChg chg="mod">
          <ac:chgData name="박준영" userId="c7250b55-4359-4cb2-ae6b-c512cb9d2ae0" providerId="ADAL" clId="{E58FC951-42B8-4549-AED4-E45A402B9A04}" dt="2023-04-17T05:50:55.574" v="6873" actId="1076"/>
          <ac:spMkLst>
            <pc:docMk/>
            <pc:sldMk cId="2732343710" sldId="778"/>
            <ac:spMk id="6" creationId="{95C92325-86AF-1AAE-8705-F14B55849E3D}"/>
          </ac:spMkLst>
        </pc:spChg>
      </pc:sldChg>
      <pc:sldChg chg="modSp mod">
        <pc:chgData name="박준영" userId="c7250b55-4359-4cb2-ae6b-c512cb9d2ae0" providerId="ADAL" clId="{E58FC951-42B8-4549-AED4-E45A402B9A04}" dt="2023-04-17T05:22:18.192" v="6844" actId="14100"/>
        <pc:sldMkLst>
          <pc:docMk/>
          <pc:sldMk cId="4227556080" sldId="787"/>
        </pc:sldMkLst>
        <pc:picChg chg="mod">
          <ac:chgData name="박준영" userId="c7250b55-4359-4cb2-ae6b-c512cb9d2ae0" providerId="ADAL" clId="{E58FC951-42B8-4549-AED4-E45A402B9A04}" dt="2023-04-17T05:22:18.192" v="6844" actId="14100"/>
          <ac:picMkLst>
            <pc:docMk/>
            <pc:sldMk cId="4227556080" sldId="787"/>
            <ac:picMk id="7" creationId="{6436B48D-F3C7-AD4D-37EC-5FA63F79D288}"/>
          </ac:picMkLst>
        </pc:picChg>
        <pc:picChg chg="mod">
          <ac:chgData name="박준영" userId="c7250b55-4359-4cb2-ae6b-c512cb9d2ae0" providerId="ADAL" clId="{E58FC951-42B8-4549-AED4-E45A402B9A04}" dt="2023-04-17T05:22:13.964" v="6842" actId="14100"/>
          <ac:picMkLst>
            <pc:docMk/>
            <pc:sldMk cId="4227556080" sldId="787"/>
            <ac:picMk id="11" creationId="{F038589D-953B-F058-9FD2-BE4315D28FCF}"/>
          </ac:picMkLst>
        </pc:picChg>
      </pc:sldChg>
      <pc:sldChg chg="modSp mod">
        <pc:chgData name="박준영" userId="c7250b55-4359-4cb2-ae6b-c512cb9d2ae0" providerId="ADAL" clId="{E58FC951-42B8-4549-AED4-E45A402B9A04}" dt="2023-04-17T03:01:16.649" v="31" actId="20577"/>
        <pc:sldMkLst>
          <pc:docMk/>
          <pc:sldMk cId="3758810824" sldId="792"/>
        </pc:sldMkLst>
        <pc:spChg chg="mod">
          <ac:chgData name="박준영" userId="c7250b55-4359-4cb2-ae6b-c512cb9d2ae0" providerId="ADAL" clId="{E58FC951-42B8-4549-AED4-E45A402B9A04}" dt="2023-04-17T03:01:16.649" v="31" actId="20577"/>
          <ac:spMkLst>
            <pc:docMk/>
            <pc:sldMk cId="3758810824" sldId="792"/>
            <ac:spMk id="8" creationId="{B15A3967-1AA6-CDDF-190F-9D21EDD9C331}"/>
          </ac:spMkLst>
        </pc:spChg>
      </pc:sldChg>
      <pc:sldChg chg="modSp mod">
        <pc:chgData name="박준영" userId="c7250b55-4359-4cb2-ae6b-c512cb9d2ae0" providerId="ADAL" clId="{E58FC951-42B8-4549-AED4-E45A402B9A04}" dt="2023-04-17T03:01:21.749" v="44" actId="20577"/>
        <pc:sldMkLst>
          <pc:docMk/>
          <pc:sldMk cId="919737272" sldId="793"/>
        </pc:sldMkLst>
        <pc:spChg chg="mod">
          <ac:chgData name="박준영" userId="c7250b55-4359-4cb2-ae6b-c512cb9d2ae0" providerId="ADAL" clId="{E58FC951-42B8-4549-AED4-E45A402B9A04}" dt="2023-04-17T03:01:21.749" v="44" actId="20577"/>
          <ac:spMkLst>
            <pc:docMk/>
            <pc:sldMk cId="919737272" sldId="793"/>
            <ac:spMk id="8" creationId="{B15A3967-1AA6-CDDF-190F-9D21EDD9C331}"/>
          </ac:spMkLst>
        </pc:spChg>
      </pc:sldChg>
      <pc:sldChg chg="modSp mod">
        <pc:chgData name="박준영" userId="c7250b55-4359-4cb2-ae6b-c512cb9d2ae0" providerId="ADAL" clId="{E58FC951-42B8-4549-AED4-E45A402B9A04}" dt="2023-04-17T03:01:27.596" v="57" actId="20577"/>
        <pc:sldMkLst>
          <pc:docMk/>
          <pc:sldMk cId="4178010836" sldId="794"/>
        </pc:sldMkLst>
        <pc:spChg chg="mod">
          <ac:chgData name="박준영" userId="c7250b55-4359-4cb2-ae6b-c512cb9d2ae0" providerId="ADAL" clId="{E58FC951-42B8-4549-AED4-E45A402B9A04}" dt="2023-04-17T03:01:27.596" v="57" actId="20577"/>
          <ac:spMkLst>
            <pc:docMk/>
            <pc:sldMk cId="4178010836" sldId="794"/>
            <ac:spMk id="8" creationId="{B15A3967-1AA6-CDDF-190F-9D21EDD9C331}"/>
          </ac:spMkLst>
        </pc:spChg>
      </pc:sldChg>
      <pc:sldChg chg="modSp mod">
        <pc:chgData name="박준영" userId="c7250b55-4359-4cb2-ae6b-c512cb9d2ae0" providerId="ADAL" clId="{E58FC951-42B8-4549-AED4-E45A402B9A04}" dt="2023-04-17T03:01:32.333" v="70" actId="20577"/>
        <pc:sldMkLst>
          <pc:docMk/>
          <pc:sldMk cId="1839062038" sldId="795"/>
        </pc:sldMkLst>
        <pc:spChg chg="mod">
          <ac:chgData name="박준영" userId="c7250b55-4359-4cb2-ae6b-c512cb9d2ae0" providerId="ADAL" clId="{E58FC951-42B8-4549-AED4-E45A402B9A04}" dt="2023-04-17T03:01:32.333" v="70" actId="20577"/>
          <ac:spMkLst>
            <pc:docMk/>
            <pc:sldMk cId="1839062038" sldId="795"/>
            <ac:spMk id="8" creationId="{B15A3967-1AA6-CDDF-190F-9D21EDD9C331}"/>
          </ac:spMkLst>
        </pc:spChg>
      </pc:sldChg>
      <pc:sldChg chg="modSp mod">
        <pc:chgData name="박준영" userId="c7250b55-4359-4cb2-ae6b-c512cb9d2ae0" providerId="ADAL" clId="{E58FC951-42B8-4549-AED4-E45A402B9A04}" dt="2023-04-17T03:01:38.468" v="85" actId="20577"/>
        <pc:sldMkLst>
          <pc:docMk/>
          <pc:sldMk cId="3678043489" sldId="796"/>
        </pc:sldMkLst>
        <pc:spChg chg="mod">
          <ac:chgData name="박준영" userId="c7250b55-4359-4cb2-ae6b-c512cb9d2ae0" providerId="ADAL" clId="{E58FC951-42B8-4549-AED4-E45A402B9A04}" dt="2023-04-17T03:01:38.468" v="85" actId="20577"/>
          <ac:spMkLst>
            <pc:docMk/>
            <pc:sldMk cId="3678043489" sldId="796"/>
            <ac:spMk id="8" creationId="{B15A3967-1AA6-CDDF-190F-9D21EDD9C331}"/>
          </ac:spMkLst>
        </pc:spChg>
      </pc:sldChg>
      <pc:sldChg chg="addSp delSp modSp add mod">
        <pc:chgData name="박준영" userId="c7250b55-4359-4cb2-ae6b-c512cb9d2ae0" providerId="ADAL" clId="{E58FC951-42B8-4549-AED4-E45A402B9A04}" dt="2023-04-17T03:04:15.970" v="528" actId="20577"/>
        <pc:sldMkLst>
          <pc:docMk/>
          <pc:sldMk cId="990529796" sldId="797"/>
        </pc:sldMkLst>
        <pc:spChg chg="mod">
          <ac:chgData name="박준영" userId="c7250b55-4359-4cb2-ae6b-c512cb9d2ae0" providerId="ADAL" clId="{E58FC951-42B8-4549-AED4-E45A402B9A04}" dt="2023-04-17T03:04:15.970" v="528" actId="20577"/>
          <ac:spMkLst>
            <pc:docMk/>
            <pc:sldMk cId="990529796" sldId="797"/>
            <ac:spMk id="6" creationId="{5D16075E-3F3B-A54A-5DFD-ED0029D1F9A3}"/>
          </ac:spMkLst>
        </pc:spChg>
        <pc:spChg chg="mod">
          <ac:chgData name="박준영" userId="c7250b55-4359-4cb2-ae6b-c512cb9d2ae0" providerId="ADAL" clId="{E58FC951-42B8-4549-AED4-E45A402B9A04}" dt="2023-04-17T03:01:55.394" v="189" actId="20577"/>
          <ac:spMkLst>
            <pc:docMk/>
            <pc:sldMk cId="990529796" sldId="797"/>
            <ac:spMk id="8" creationId="{B15A3967-1AA6-CDDF-190F-9D21EDD9C331}"/>
          </ac:spMkLst>
        </pc:spChg>
        <pc:spChg chg="del mod">
          <ac:chgData name="박준영" userId="c7250b55-4359-4cb2-ae6b-c512cb9d2ae0" providerId="ADAL" clId="{E58FC951-42B8-4549-AED4-E45A402B9A04}" dt="2023-04-17T03:04:14.163" v="527" actId="478"/>
          <ac:spMkLst>
            <pc:docMk/>
            <pc:sldMk cId="990529796" sldId="797"/>
            <ac:spMk id="10" creationId="{4CA7621E-2569-855D-3E34-3A33977A3541}"/>
          </ac:spMkLst>
        </pc:spChg>
        <pc:spChg chg="del">
          <ac:chgData name="박준영" userId="c7250b55-4359-4cb2-ae6b-c512cb9d2ae0" providerId="ADAL" clId="{E58FC951-42B8-4549-AED4-E45A402B9A04}" dt="2023-04-17T03:03:17.429" v="254" actId="478"/>
          <ac:spMkLst>
            <pc:docMk/>
            <pc:sldMk cId="990529796" sldId="797"/>
            <ac:spMk id="13" creationId="{FD627EFF-6F9A-1CE3-537A-B1BE80D43315}"/>
          </ac:spMkLst>
        </pc:spChg>
        <pc:picChg chg="del">
          <ac:chgData name="박준영" userId="c7250b55-4359-4cb2-ae6b-c512cb9d2ae0" providerId="ADAL" clId="{E58FC951-42B8-4549-AED4-E45A402B9A04}" dt="2023-04-17T03:03:13.670" v="253" actId="478"/>
          <ac:picMkLst>
            <pc:docMk/>
            <pc:sldMk cId="990529796" sldId="797"/>
            <ac:picMk id="5" creationId="{5EE0679A-B565-088D-B0FC-DBB8360C6E6E}"/>
          </ac:picMkLst>
        </pc:picChg>
        <pc:picChg chg="add mod">
          <ac:chgData name="박준영" userId="c7250b55-4359-4cb2-ae6b-c512cb9d2ae0" providerId="ADAL" clId="{E58FC951-42B8-4549-AED4-E45A402B9A04}" dt="2023-04-17T03:03:25.985" v="261" actId="1076"/>
          <ac:picMkLst>
            <pc:docMk/>
            <pc:sldMk cId="990529796" sldId="797"/>
            <ac:picMk id="7" creationId="{9BF3E3E4-AA17-3539-DCF9-60BFF489F476}"/>
          </ac:picMkLst>
        </pc:picChg>
        <pc:picChg chg="del">
          <ac:chgData name="박준영" userId="c7250b55-4359-4cb2-ae6b-c512cb9d2ae0" providerId="ADAL" clId="{E58FC951-42B8-4549-AED4-E45A402B9A04}" dt="2023-04-17T03:03:12.266" v="252" actId="478"/>
          <ac:picMkLst>
            <pc:docMk/>
            <pc:sldMk cId="990529796" sldId="797"/>
            <ac:picMk id="15" creationId="{D7A621C5-CD76-4C18-3DD8-47B5EF1D300C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3:16:31.251" v="1985" actId="1076"/>
        <pc:sldMkLst>
          <pc:docMk/>
          <pc:sldMk cId="3682357351" sldId="798"/>
        </pc:sldMkLst>
        <pc:spChg chg="mod">
          <ac:chgData name="박준영" userId="c7250b55-4359-4cb2-ae6b-c512cb9d2ae0" providerId="ADAL" clId="{E58FC951-42B8-4549-AED4-E45A402B9A04}" dt="2023-04-17T03:15:46.328" v="1978" actId="20577"/>
          <ac:spMkLst>
            <pc:docMk/>
            <pc:sldMk cId="3682357351" sldId="798"/>
            <ac:spMk id="6" creationId="{5D16075E-3F3B-A54A-5DFD-ED0029D1F9A3}"/>
          </ac:spMkLst>
        </pc:spChg>
        <pc:spChg chg="add del mod">
          <ac:chgData name="박준영" userId="c7250b55-4359-4cb2-ae6b-c512cb9d2ae0" providerId="ADAL" clId="{E58FC951-42B8-4549-AED4-E45A402B9A04}" dt="2023-04-17T03:13:39.566" v="1722" actId="478"/>
          <ac:spMkLst>
            <pc:docMk/>
            <pc:sldMk cId="3682357351" sldId="798"/>
            <ac:spMk id="10" creationId="{D0762830-7D06-03CE-4988-A502DC13BCD8}"/>
          </ac:spMkLst>
        </pc:spChg>
        <pc:graphicFrameChg chg="add del mod modGraphic">
          <ac:chgData name="박준영" userId="c7250b55-4359-4cb2-ae6b-c512cb9d2ae0" providerId="ADAL" clId="{E58FC951-42B8-4549-AED4-E45A402B9A04}" dt="2023-04-17T03:13:39.566" v="1722" actId="478"/>
          <ac:graphicFrameMkLst>
            <pc:docMk/>
            <pc:sldMk cId="3682357351" sldId="798"/>
            <ac:graphicFrameMk id="11" creationId="{0313B792-9673-EE75-CFA0-4D5998B847D0}"/>
          </ac:graphicFrameMkLst>
        </pc:graphicFrameChg>
        <pc:picChg chg="add del mod">
          <ac:chgData name="박준영" userId="c7250b55-4359-4cb2-ae6b-c512cb9d2ae0" providerId="ADAL" clId="{E58FC951-42B8-4549-AED4-E45A402B9A04}" dt="2023-04-17T03:14:45.055" v="1802" actId="478"/>
          <ac:picMkLst>
            <pc:docMk/>
            <pc:sldMk cId="3682357351" sldId="798"/>
            <ac:picMk id="5" creationId="{D2FA09F1-C37F-4040-F4E0-F6DE2681C147}"/>
          </ac:picMkLst>
        </pc:picChg>
        <pc:picChg chg="add mod">
          <ac:chgData name="박준영" userId="c7250b55-4359-4cb2-ae6b-c512cb9d2ae0" providerId="ADAL" clId="{E58FC951-42B8-4549-AED4-E45A402B9A04}" dt="2023-04-17T03:15:51.404" v="1981" actId="1076"/>
          <ac:picMkLst>
            <pc:docMk/>
            <pc:sldMk cId="3682357351" sldId="798"/>
            <ac:picMk id="7" creationId="{00BE2A9A-DECA-14DA-7AAD-CCE0F8F095FD}"/>
          </ac:picMkLst>
        </pc:picChg>
        <pc:picChg chg="del mod">
          <ac:chgData name="박준영" userId="c7250b55-4359-4cb2-ae6b-c512cb9d2ae0" providerId="ADAL" clId="{E58FC951-42B8-4549-AED4-E45A402B9A04}" dt="2023-04-17T03:06:43.364" v="740" actId="478"/>
          <ac:picMkLst>
            <pc:docMk/>
            <pc:sldMk cId="3682357351" sldId="798"/>
            <ac:picMk id="7" creationId="{9BF3E3E4-AA17-3539-DCF9-60BFF489F476}"/>
          </ac:picMkLst>
        </pc:picChg>
        <pc:picChg chg="add mod">
          <ac:chgData name="박준영" userId="c7250b55-4359-4cb2-ae6b-c512cb9d2ae0" providerId="ADAL" clId="{E58FC951-42B8-4549-AED4-E45A402B9A04}" dt="2023-04-17T03:16:31.251" v="1985" actId="1076"/>
          <ac:picMkLst>
            <pc:docMk/>
            <pc:sldMk cId="3682357351" sldId="798"/>
            <ac:picMk id="12" creationId="{B7FF2A80-B7D2-C280-5A6E-29EB611D6B80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3:18:43.059" v="2179" actId="14100"/>
        <pc:sldMkLst>
          <pc:docMk/>
          <pc:sldMk cId="1140380090" sldId="799"/>
        </pc:sldMkLst>
        <pc:spChg chg="mod">
          <ac:chgData name="박준영" userId="c7250b55-4359-4cb2-ae6b-c512cb9d2ae0" providerId="ADAL" clId="{E58FC951-42B8-4549-AED4-E45A402B9A04}" dt="2023-04-17T03:18:36.014" v="2177" actId="1076"/>
          <ac:spMkLst>
            <pc:docMk/>
            <pc:sldMk cId="1140380090" sldId="799"/>
            <ac:spMk id="6" creationId="{5D16075E-3F3B-A54A-5DFD-ED0029D1F9A3}"/>
          </ac:spMkLst>
        </pc:spChg>
        <pc:picChg chg="add mod">
          <ac:chgData name="박준영" userId="c7250b55-4359-4cb2-ae6b-c512cb9d2ae0" providerId="ADAL" clId="{E58FC951-42B8-4549-AED4-E45A402B9A04}" dt="2023-04-17T03:18:43.059" v="2179" actId="14100"/>
          <ac:picMkLst>
            <pc:docMk/>
            <pc:sldMk cId="1140380090" sldId="799"/>
            <ac:picMk id="5" creationId="{A4A4BB9E-2989-A09F-B8BB-59A0B4F18C94}"/>
          </ac:picMkLst>
        </pc:picChg>
        <pc:picChg chg="del mod">
          <ac:chgData name="박준영" userId="c7250b55-4359-4cb2-ae6b-c512cb9d2ae0" providerId="ADAL" clId="{E58FC951-42B8-4549-AED4-E45A402B9A04}" dt="2023-04-17T03:17:24.644" v="2166" actId="478"/>
          <ac:picMkLst>
            <pc:docMk/>
            <pc:sldMk cId="1140380090" sldId="799"/>
            <ac:picMk id="7" creationId="{00BE2A9A-DECA-14DA-7AAD-CCE0F8F095FD}"/>
          </ac:picMkLst>
        </pc:picChg>
        <pc:picChg chg="del">
          <ac:chgData name="박준영" userId="c7250b55-4359-4cb2-ae6b-c512cb9d2ae0" providerId="ADAL" clId="{E58FC951-42B8-4549-AED4-E45A402B9A04}" dt="2023-04-17T03:18:31.464" v="2175" actId="478"/>
          <ac:picMkLst>
            <pc:docMk/>
            <pc:sldMk cId="1140380090" sldId="799"/>
            <ac:picMk id="12" creationId="{B7FF2A80-B7D2-C280-5A6E-29EB611D6B80}"/>
          </ac:picMkLst>
        </pc:picChg>
      </pc:sldChg>
      <pc:sldChg chg="modSp add del mod">
        <pc:chgData name="박준영" userId="c7250b55-4359-4cb2-ae6b-c512cb9d2ae0" providerId="ADAL" clId="{E58FC951-42B8-4549-AED4-E45A402B9A04}" dt="2023-04-17T03:16:33.855" v="1986" actId="47"/>
        <pc:sldMkLst>
          <pc:docMk/>
          <pc:sldMk cId="3170432686" sldId="799"/>
        </pc:sldMkLst>
        <pc:spChg chg="mod">
          <ac:chgData name="박준영" userId="c7250b55-4359-4cb2-ae6b-c512cb9d2ae0" providerId="ADAL" clId="{E58FC951-42B8-4549-AED4-E45A402B9A04}" dt="2023-04-17T03:07:10.971" v="817" actId="20577"/>
          <ac:spMkLst>
            <pc:docMk/>
            <pc:sldMk cId="3170432686" sldId="799"/>
            <ac:spMk id="6" creationId="{5D16075E-3F3B-A54A-5DFD-ED0029D1F9A3}"/>
          </ac:spMkLst>
        </pc:spChg>
      </pc:sldChg>
      <pc:sldChg chg="addSp delSp modSp add mod">
        <pc:chgData name="박준영" userId="c7250b55-4359-4cb2-ae6b-c512cb9d2ae0" providerId="ADAL" clId="{E58FC951-42B8-4549-AED4-E45A402B9A04}" dt="2023-04-17T03:26:10.776" v="2977" actId="1076"/>
        <pc:sldMkLst>
          <pc:docMk/>
          <pc:sldMk cId="3178348377" sldId="800"/>
        </pc:sldMkLst>
        <pc:spChg chg="mod">
          <ac:chgData name="박준영" userId="c7250b55-4359-4cb2-ae6b-c512cb9d2ae0" providerId="ADAL" clId="{E58FC951-42B8-4549-AED4-E45A402B9A04}" dt="2023-04-17T03:26:07.637" v="2974" actId="14100"/>
          <ac:spMkLst>
            <pc:docMk/>
            <pc:sldMk cId="3178348377" sldId="800"/>
            <ac:spMk id="4" creationId="{95EB9A31-A1D8-60E6-CF60-ACEF7C2E5450}"/>
          </ac:spMkLst>
        </pc:spChg>
        <pc:graphicFrameChg chg="mod modGraphic">
          <ac:chgData name="박준영" userId="c7250b55-4359-4cb2-ae6b-c512cb9d2ae0" providerId="ADAL" clId="{E58FC951-42B8-4549-AED4-E45A402B9A04}" dt="2023-04-17T03:26:10.776" v="2977" actId="1076"/>
          <ac:graphicFrameMkLst>
            <pc:docMk/>
            <pc:sldMk cId="3178348377" sldId="800"/>
            <ac:graphicFrameMk id="10" creationId="{6AEC8568-B15B-1F7D-D622-1A4439A96636}"/>
          </ac:graphicFrameMkLst>
        </pc:graphicFrameChg>
        <pc:picChg chg="add mod">
          <ac:chgData name="박준영" userId="c7250b55-4359-4cb2-ae6b-c512cb9d2ae0" providerId="ADAL" clId="{E58FC951-42B8-4549-AED4-E45A402B9A04}" dt="2023-04-17T03:26:10.776" v="2977" actId="1076"/>
          <ac:picMkLst>
            <pc:docMk/>
            <pc:sldMk cId="3178348377" sldId="800"/>
            <ac:picMk id="6" creationId="{F191BC5F-30DE-40C6-A888-444FB1C57AB1}"/>
          </ac:picMkLst>
        </pc:picChg>
        <pc:picChg chg="del">
          <ac:chgData name="박준영" userId="c7250b55-4359-4cb2-ae6b-c512cb9d2ae0" providerId="ADAL" clId="{E58FC951-42B8-4549-AED4-E45A402B9A04}" dt="2023-04-17T03:25:38.644" v="2963" actId="478"/>
          <ac:picMkLst>
            <pc:docMk/>
            <pc:sldMk cId="3178348377" sldId="800"/>
            <ac:picMk id="12" creationId="{6B11FC56-044D-53EC-8FD9-6A4EE1341ECE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3:33:03.071" v="3694" actId="1076"/>
        <pc:sldMkLst>
          <pc:docMk/>
          <pc:sldMk cId="456662516" sldId="801"/>
        </pc:sldMkLst>
        <pc:spChg chg="mod">
          <ac:chgData name="박준영" userId="c7250b55-4359-4cb2-ae6b-c512cb9d2ae0" providerId="ADAL" clId="{E58FC951-42B8-4549-AED4-E45A402B9A04}" dt="2023-04-17T03:32:59.336" v="3692"/>
          <ac:spMkLst>
            <pc:docMk/>
            <pc:sldMk cId="456662516" sldId="801"/>
            <ac:spMk id="4" creationId="{95EB9A31-A1D8-60E6-CF60-ACEF7C2E5450}"/>
          </ac:spMkLst>
        </pc:spChg>
        <pc:graphicFrameChg chg="del">
          <ac:chgData name="박준영" userId="c7250b55-4359-4cb2-ae6b-c512cb9d2ae0" providerId="ADAL" clId="{E58FC951-42B8-4549-AED4-E45A402B9A04}" dt="2023-04-17T03:31:57.433" v="3607" actId="478"/>
          <ac:graphicFrameMkLst>
            <pc:docMk/>
            <pc:sldMk cId="456662516" sldId="801"/>
            <ac:graphicFrameMk id="10" creationId="{6AEC8568-B15B-1F7D-D622-1A4439A96636}"/>
          </ac:graphicFrameMkLst>
        </pc:graphicFrameChg>
        <pc:picChg chg="add mod">
          <ac:chgData name="박준영" userId="c7250b55-4359-4cb2-ae6b-c512cb9d2ae0" providerId="ADAL" clId="{E58FC951-42B8-4549-AED4-E45A402B9A04}" dt="2023-04-17T03:33:03.071" v="3694" actId="1076"/>
          <ac:picMkLst>
            <pc:docMk/>
            <pc:sldMk cId="456662516" sldId="801"/>
            <ac:picMk id="6" creationId="{A1565709-F749-1C6F-C6FA-E9DC3F577D2F}"/>
          </ac:picMkLst>
        </pc:picChg>
        <pc:picChg chg="add mod">
          <ac:chgData name="박준영" userId="c7250b55-4359-4cb2-ae6b-c512cb9d2ae0" providerId="ADAL" clId="{E58FC951-42B8-4549-AED4-E45A402B9A04}" dt="2023-04-17T03:32:41.263" v="3611" actId="1076"/>
          <ac:picMkLst>
            <pc:docMk/>
            <pc:sldMk cId="456662516" sldId="801"/>
            <ac:picMk id="9" creationId="{B0E85412-E379-2844-2813-A0FD9FF1E330}"/>
          </ac:picMkLst>
        </pc:picChg>
        <pc:picChg chg="del">
          <ac:chgData name="박준영" userId="c7250b55-4359-4cb2-ae6b-c512cb9d2ae0" providerId="ADAL" clId="{E58FC951-42B8-4549-AED4-E45A402B9A04}" dt="2023-04-17T03:31:16.532" v="3598" actId="478"/>
          <ac:picMkLst>
            <pc:docMk/>
            <pc:sldMk cId="456662516" sldId="801"/>
            <ac:picMk id="14" creationId="{4E7F09B7-9E3B-6D8E-824F-4FAE91036F26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3:39:34.526" v="3980" actId="22"/>
        <pc:sldMkLst>
          <pc:docMk/>
          <pc:sldMk cId="573412582" sldId="802"/>
        </pc:sldMkLst>
        <pc:spChg chg="mod">
          <ac:chgData name="박준영" userId="c7250b55-4359-4cb2-ae6b-c512cb9d2ae0" providerId="ADAL" clId="{E58FC951-42B8-4549-AED4-E45A402B9A04}" dt="2023-04-17T03:36:10.177" v="3969"/>
          <ac:spMkLst>
            <pc:docMk/>
            <pc:sldMk cId="573412582" sldId="802"/>
            <ac:spMk id="4" creationId="{95EB9A31-A1D8-60E6-CF60-ACEF7C2E5450}"/>
          </ac:spMkLst>
        </pc:spChg>
        <pc:spChg chg="add mod">
          <ac:chgData name="박준영" userId="c7250b55-4359-4cb2-ae6b-c512cb9d2ae0" providerId="ADAL" clId="{E58FC951-42B8-4549-AED4-E45A402B9A04}" dt="2023-04-17T03:38:21.463" v="3973"/>
          <ac:spMkLst>
            <pc:docMk/>
            <pc:sldMk cId="573412582" sldId="802"/>
            <ac:spMk id="10" creationId="{AA1A7857-60DE-3B96-D46F-C9263E876E50}"/>
          </ac:spMkLst>
        </pc:spChg>
        <pc:spChg chg="add del">
          <ac:chgData name="박준영" userId="c7250b55-4359-4cb2-ae6b-c512cb9d2ae0" providerId="ADAL" clId="{E58FC951-42B8-4549-AED4-E45A402B9A04}" dt="2023-04-17T03:39:34.526" v="3980" actId="22"/>
          <ac:spMkLst>
            <pc:docMk/>
            <pc:sldMk cId="573412582" sldId="802"/>
            <ac:spMk id="14" creationId="{6E31E024-58E7-D829-ECFA-B966C66C84B0}"/>
          </ac:spMkLst>
        </pc:spChg>
        <pc:picChg chg="del">
          <ac:chgData name="박준영" userId="c7250b55-4359-4cb2-ae6b-c512cb9d2ae0" providerId="ADAL" clId="{E58FC951-42B8-4549-AED4-E45A402B9A04}" dt="2023-04-17T03:35:13.277" v="3834" actId="478"/>
          <ac:picMkLst>
            <pc:docMk/>
            <pc:sldMk cId="573412582" sldId="802"/>
            <ac:picMk id="6" creationId="{A1565709-F749-1C6F-C6FA-E9DC3F577D2F}"/>
          </ac:picMkLst>
        </pc:picChg>
        <pc:picChg chg="add mod">
          <ac:chgData name="박준영" userId="c7250b55-4359-4cb2-ae6b-c512cb9d2ae0" providerId="ADAL" clId="{E58FC951-42B8-4549-AED4-E45A402B9A04}" dt="2023-04-17T03:35:15.705" v="3835" actId="1076"/>
          <ac:picMkLst>
            <pc:docMk/>
            <pc:sldMk cId="573412582" sldId="802"/>
            <ac:picMk id="7" creationId="{4B2C0006-CC0C-0B05-9CF6-6818DE3232F9}"/>
          </ac:picMkLst>
        </pc:picChg>
        <pc:picChg chg="add mod">
          <ac:chgData name="박준영" userId="c7250b55-4359-4cb2-ae6b-c512cb9d2ae0" providerId="ADAL" clId="{E58FC951-42B8-4549-AED4-E45A402B9A04}" dt="2023-04-17T03:38:34.950" v="3978" actId="1076"/>
          <ac:picMkLst>
            <pc:docMk/>
            <pc:sldMk cId="573412582" sldId="802"/>
            <ac:picMk id="12" creationId="{D215207F-BC96-E04C-5428-2F514D17423C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3:45:59.039" v="4417" actId="1076"/>
        <pc:sldMkLst>
          <pc:docMk/>
          <pc:sldMk cId="1903179864" sldId="803"/>
        </pc:sldMkLst>
        <pc:spChg chg="mod">
          <ac:chgData name="박준영" userId="c7250b55-4359-4cb2-ae6b-c512cb9d2ae0" providerId="ADAL" clId="{E58FC951-42B8-4549-AED4-E45A402B9A04}" dt="2023-04-17T03:43:50.340" v="4399" actId="20577"/>
          <ac:spMkLst>
            <pc:docMk/>
            <pc:sldMk cId="1903179864" sldId="803"/>
            <ac:spMk id="4" creationId="{95EB9A31-A1D8-60E6-CF60-ACEF7C2E5450}"/>
          </ac:spMkLst>
        </pc:spChg>
        <pc:spChg chg="del">
          <ac:chgData name="박준영" userId="c7250b55-4359-4cb2-ae6b-c512cb9d2ae0" providerId="ADAL" clId="{E58FC951-42B8-4549-AED4-E45A402B9A04}" dt="2023-04-17T03:40:11.583" v="4041" actId="478"/>
          <ac:spMkLst>
            <pc:docMk/>
            <pc:sldMk cId="1903179864" sldId="803"/>
            <ac:spMk id="10" creationId="{AA1A7857-60DE-3B96-D46F-C9263E876E50}"/>
          </ac:spMkLst>
        </pc:spChg>
        <pc:spChg chg="add del">
          <ac:chgData name="박준영" userId="c7250b55-4359-4cb2-ae6b-c512cb9d2ae0" providerId="ADAL" clId="{E58FC951-42B8-4549-AED4-E45A402B9A04}" dt="2023-04-17T03:41:16.660" v="4067" actId="22"/>
          <ac:spMkLst>
            <pc:docMk/>
            <pc:sldMk cId="1903179864" sldId="803"/>
            <ac:spMk id="13" creationId="{526872EB-4EDD-8997-0070-7D290109C68F}"/>
          </ac:spMkLst>
        </pc:spChg>
        <pc:spChg chg="add mod">
          <ac:chgData name="박준영" userId="c7250b55-4359-4cb2-ae6b-c512cb9d2ae0" providerId="ADAL" clId="{E58FC951-42B8-4549-AED4-E45A402B9A04}" dt="2023-04-17T03:45:54.229" v="4413" actId="14100"/>
          <ac:spMkLst>
            <pc:docMk/>
            <pc:sldMk cId="1903179864" sldId="803"/>
            <ac:spMk id="15" creationId="{36C38889-3841-766F-9479-8683596AE116}"/>
          </ac:spMkLst>
        </pc:spChg>
        <pc:picChg chg="add del mod">
          <ac:chgData name="박준영" userId="c7250b55-4359-4cb2-ae6b-c512cb9d2ae0" providerId="ADAL" clId="{E58FC951-42B8-4549-AED4-E45A402B9A04}" dt="2023-04-17T03:44:04.603" v="4403" actId="1076"/>
          <ac:picMkLst>
            <pc:docMk/>
            <pc:sldMk cId="1903179864" sldId="803"/>
            <ac:picMk id="6" creationId="{1E76B218-ABE7-9376-F8CC-FA7B72613972}"/>
          </ac:picMkLst>
        </pc:picChg>
        <pc:picChg chg="del">
          <ac:chgData name="박준영" userId="c7250b55-4359-4cb2-ae6b-c512cb9d2ae0" providerId="ADAL" clId="{E58FC951-42B8-4549-AED4-E45A402B9A04}" dt="2023-04-17T03:40:18.726" v="4060" actId="478"/>
          <ac:picMkLst>
            <pc:docMk/>
            <pc:sldMk cId="1903179864" sldId="803"/>
            <ac:picMk id="7" creationId="{4B2C0006-CC0C-0B05-9CF6-6818DE3232F9}"/>
          </ac:picMkLst>
        </pc:picChg>
        <pc:picChg chg="del">
          <ac:chgData name="박준영" userId="c7250b55-4359-4cb2-ae6b-c512cb9d2ae0" providerId="ADAL" clId="{E58FC951-42B8-4549-AED4-E45A402B9A04}" dt="2023-04-17T03:40:20.973" v="4061" actId="478"/>
          <ac:picMkLst>
            <pc:docMk/>
            <pc:sldMk cId="1903179864" sldId="803"/>
            <ac:picMk id="9" creationId="{B0E85412-E379-2844-2813-A0FD9FF1E330}"/>
          </ac:picMkLst>
        </pc:picChg>
        <pc:picChg chg="del">
          <ac:chgData name="박준영" userId="c7250b55-4359-4cb2-ae6b-c512cb9d2ae0" providerId="ADAL" clId="{E58FC951-42B8-4549-AED4-E45A402B9A04}" dt="2023-04-17T03:40:17.317" v="4059" actId="478"/>
          <ac:picMkLst>
            <pc:docMk/>
            <pc:sldMk cId="1903179864" sldId="803"/>
            <ac:picMk id="12" creationId="{D215207F-BC96-E04C-5428-2F514D17423C}"/>
          </ac:picMkLst>
        </pc:picChg>
        <pc:picChg chg="add mod">
          <ac:chgData name="박준영" userId="c7250b55-4359-4cb2-ae6b-c512cb9d2ae0" providerId="ADAL" clId="{E58FC951-42B8-4549-AED4-E45A402B9A04}" dt="2023-04-17T03:44:09.006" v="4405" actId="1076"/>
          <ac:picMkLst>
            <pc:docMk/>
            <pc:sldMk cId="1903179864" sldId="803"/>
            <ac:picMk id="17" creationId="{3C319F90-390A-8750-54E9-DC535D4A0423}"/>
          </ac:picMkLst>
        </pc:picChg>
        <pc:picChg chg="add mod">
          <ac:chgData name="박준영" userId="c7250b55-4359-4cb2-ae6b-c512cb9d2ae0" providerId="ADAL" clId="{E58FC951-42B8-4549-AED4-E45A402B9A04}" dt="2023-04-17T03:45:59.039" v="4417" actId="1076"/>
          <ac:picMkLst>
            <pc:docMk/>
            <pc:sldMk cId="1903179864" sldId="803"/>
            <ac:picMk id="19" creationId="{200C06BD-F13C-03F0-BED9-318CB55A36B2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4:00:40.363" v="5304" actId="113"/>
        <pc:sldMkLst>
          <pc:docMk/>
          <pc:sldMk cId="1090485900" sldId="804"/>
        </pc:sldMkLst>
        <pc:spChg chg="mod">
          <ac:chgData name="박준영" userId="c7250b55-4359-4cb2-ae6b-c512cb9d2ae0" providerId="ADAL" clId="{E58FC951-42B8-4549-AED4-E45A402B9A04}" dt="2023-04-17T04:00:40.363" v="5304" actId="113"/>
          <ac:spMkLst>
            <pc:docMk/>
            <pc:sldMk cId="1090485900" sldId="804"/>
            <ac:spMk id="4" creationId="{084B8253-D63C-E0F6-EE02-2CBDD3B0DB08}"/>
          </ac:spMkLst>
        </pc:spChg>
        <pc:picChg chg="add mod">
          <ac:chgData name="박준영" userId="c7250b55-4359-4cb2-ae6b-c512cb9d2ae0" providerId="ADAL" clId="{E58FC951-42B8-4549-AED4-E45A402B9A04}" dt="2023-04-17T03:58:16.969" v="5016" actId="1076"/>
          <ac:picMkLst>
            <pc:docMk/>
            <pc:sldMk cId="1090485900" sldId="804"/>
            <ac:picMk id="6" creationId="{DCB46B4B-9AD0-B330-19B4-6809CAF3B355}"/>
          </ac:picMkLst>
        </pc:picChg>
        <pc:picChg chg="del">
          <ac:chgData name="박준영" userId="c7250b55-4359-4cb2-ae6b-c512cb9d2ae0" providerId="ADAL" clId="{E58FC951-42B8-4549-AED4-E45A402B9A04}" dt="2023-04-17T03:55:56.625" v="5009" actId="478"/>
          <ac:picMkLst>
            <pc:docMk/>
            <pc:sldMk cId="1090485900" sldId="804"/>
            <ac:picMk id="7" creationId="{4E63EF67-64E5-97F1-FEC1-93051DBA73E2}"/>
          </ac:picMkLst>
        </pc:picChg>
        <pc:picChg chg="del">
          <ac:chgData name="박준영" userId="c7250b55-4359-4cb2-ae6b-c512cb9d2ae0" providerId="ADAL" clId="{E58FC951-42B8-4549-AED4-E45A402B9A04}" dt="2023-04-17T03:58:04.854" v="5010" actId="478"/>
          <ac:picMkLst>
            <pc:docMk/>
            <pc:sldMk cId="1090485900" sldId="804"/>
            <ac:picMk id="10" creationId="{0D631B98-9094-C4EC-3E7B-98CFC64EC123}"/>
          </ac:picMkLst>
        </pc:picChg>
        <pc:picChg chg="add mod">
          <ac:chgData name="박준영" userId="c7250b55-4359-4cb2-ae6b-c512cb9d2ae0" providerId="ADAL" clId="{E58FC951-42B8-4549-AED4-E45A402B9A04}" dt="2023-04-17T04:00:38.078" v="5303" actId="1076"/>
          <ac:picMkLst>
            <pc:docMk/>
            <pc:sldMk cId="1090485900" sldId="804"/>
            <ac:picMk id="11" creationId="{71C5D4C0-48CF-B6E9-BAFB-1AAAFDEB953E}"/>
          </ac:picMkLst>
        </pc:picChg>
        <pc:picChg chg="del">
          <ac:chgData name="박준영" userId="c7250b55-4359-4cb2-ae6b-c512cb9d2ae0" providerId="ADAL" clId="{E58FC951-42B8-4549-AED4-E45A402B9A04}" dt="2023-04-17T03:58:11.046" v="5014" actId="478"/>
          <ac:picMkLst>
            <pc:docMk/>
            <pc:sldMk cId="1090485900" sldId="804"/>
            <ac:picMk id="12" creationId="{A6A1C89F-44AB-F302-FD60-BB08121CE8B2}"/>
          </ac:picMkLst>
        </pc:picChg>
      </pc:sldChg>
      <pc:sldChg chg="modSp add del mod">
        <pc:chgData name="박준영" userId="c7250b55-4359-4cb2-ae6b-c512cb9d2ae0" providerId="ADAL" clId="{E58FC951-42B8-4549-AED4-E45A402B9A04}" dt="2023-04-17T03:46:13.281" v="4420" actId="47"/>
        <pc:sldMkLst>
          <pc:docMk/>
          <pc:sldMk cId="2418436007" sldId="804"/>
        </pc:sldMkLst>
        <pc:spChg chg="mod">
          <ac:chgData name="박준영" userId="c7250b55-4359-4cb2-ae6b-c512cb9d2ae0" providerId="ADAL" clId="{E58FC951-42B8-4549-AED4-E45A402B9A04}" dt="2023-04-17T03:46:10.433" v="4419" actId="20577"/>
          <ac:spMkLst>
            <pc:docMk/>
            <pc:sldMk cId="2418436007" sldId="804"/>
            <ac:spMk id="8" creationId="{B15A3967-1AA6-CDDF-190F-9D21EDD9C331}"/>
          </ac:spMkLst>
        </pc:spChg>
      </pc:sldChg>
      <pc:sldChg chg="addSp delSp modSp add mod">
        <pc:chgData name="박준영" userId="c7250b55-4359-4cb2-ae6b-c512cb9d2ae0" providerId="ADAL" clId="{E58FC951-42B8-4549-AED4-E45A402B9A04}" dt="2023-04-17T04:04:12.733" v="5598" actId="1076"/>
        <pc:sldMkLst>
          <pc:docMk/>
          <pc:sldMk cId="2454992082" sldId="805"/>
        </pc:sldMkLst>
        <pc:spChg chg="mod">
          <ac:chgData name="박준영" userId="c7250b55-4359-4cb2-ae6b-c512cb9d2ae0" providerId="ADAL" clId="{E58FC951-42B8-4549-AED4-E45A402B9A04}" dt="2023-04-17T04:02:28.760" v="5594" actId="20577"/>
          <ac:spMkLst>
            <pc:docMk/>
            <pc:sldMk cId="2454992082" sldId="805"/>
            <ac:spMk id="4" creationId="{084B8253-D63C-E0F6-EE02-2CBDD3B0DB08}"/>
          </ac:spMkLst>
        </pc:spChg>
        <pc:picChg chg="del">
          <ac:chgData name="박준영" userId="c7250b55-4359-4cb2-ae6b-c512cb9d2ae0" providerId="ADAL" clId="{E58FC951-42B8-4549-AED4-E45A402B9A04}" dt="2023-04-17T04:01:33.150" v="5357" actId="478"/>
          <ac:picMkLst>
            <pc:docMk/>
            <pc:sldMk cId="2454992082" sldId="805"/>
            <ac:picMk id="6" creationId="{DCB46B4B-9AD0-B330-19B4-6809CAF3B355}"/>
          </ac:picMkLst>
        </pc:picChg>
        <pc:picChg chg="add mod">
          <ac:chgData name="박준영" userId="c7250b55-4359-4cb2-ae6b-c512cb9d2ae0" providerId="ADAL" clId="{E58FC951-42B8-4549-AED4-E45A402B9A04}" dt="2023-04-17T04:04:12.733" v="5598" actId="1076"/>
          <ac:picMkLst>
            <pc:docMk/>
            <pc:sldMk cId="2454992082" sldId="805"/>
            <ac:picMk id="7" creationId="{BAC7ACF3-B186-D4E4-130A-6EF8D6E28AA1}"/>
          </ac:picMkLst>
        </pc:picChg>
        <pc:picChg chg="del">
          <ac:chgData name="박준영" userId="c7250b55-4359-4cb2-ae6b-c512cb9d2ae0" providerId="ADAL" clId="{E58FC951-42B8-4549-AED4-E45A402B9A04}" dt="2023-04-17T04:01:34.679" v="5358" actId="478"/>
          <ac:picMkLst>
            <pc:docMk/>
            <pc:sldMk cId="2454992082" sldId="805"/>
            <ac:picMk id="11" creationId="{71C5D4C0-48CF-B6E9-BAFB-1AAAFDEB953E}"/>
          </ac:picMkLst>
        </pc:picChg>
      </pc:sldChg>
      <pc:sldChg chg="add del">
        <pc:chgData name="박준영" userId="c7250b55-4359-4cb2-ae6b-c512cb9d2ae0" providerId="ADAL" clId="{E58FC951-42B8-4549-AED4-E45A402B9A04}" dt="2023-04-17T04:01:19.514" v="5307" actId="47"/>
        <pc:sldMkLst>
          <pc:docMk/>
          <pc:sldMk cId="225712147" sldId="806"/>
        </pc:sldMkLst>
      </pc:sldChg>
      <pc:sldChg chg="addSp delSp modSp add mod">
        <pc:chgData name="박준영" userId="c7250b55-4359-4cb2-ae6b-c512cb9d2ae0" providerId="ADAL" clId="{E58FC951-42B8-4549-AED4-E45A402B9A04}" dt="2023-04-17T04:11:43.959" v="6231" actId="1076"/>
        <pc:sldMkLst>
          <pc:docMk/>
          <pc:sldMk cId="3331628528" sldId="806"/>
        </pc:sldMkLst>
        <pc:spChg chg="mod">
          <ac:chgData name="박준영" userId="c7250b55-4359-4cb2-ae6b-c512cb9d2ae0" providerId="ADAL" clId="{E58FC951-42B8-4549-AED4-E45A402B9A04}" dt="2023-04-17T04:07:27.973" v="5903" actId="14100"/>
          <ac:spMkLst>
            <pc:docMk/>
            <pc:sldMk cId="3331628528" sldId="806"/>
            <ac:spMk id="4" creationId="{084B8253-D63C-E0F6-EE02-2CBDD3B0DB08}"/>
          </ac:spMkLst>
        </pc:spChg>
        <pc:spChg chg="add mod">
          <ac:chgData name="박준영" userId="c7250b55-4359-4cb2-ae6b-c512cb9d2ae0" providerId="ADAL" clId="{E58FC951-42B8-4549-AED4-E45A402B9A04}" dt="2023-04-17T04:11:00.179" v="6221" actId="20577"/>
          <ac:spMkLst>
            <pc:docMk/>
            <pc:sldMk cId="3331628528" sldId="806"/>
            <ac:spMk id="9" creationId="{31567A54-CB7A-E897-422E-9BFAD6F9B3BC}"/>
          </ac:spMkLst>
        </pc:spChg>
        <pc:picChg chg="add mod">
          <ac:chgData name="박준영" userId="c7250b55-4359-4cb2-ae6b-c512cb9d2ae0" providerId="ADAL" clId="{E58FC951-42B8-4549-AED4-E45A402B9A04}" dt="2023-04-17T04:07:23.627" v="5902" actId="14100"/>
          <ac:picMkLst>
            <pc:docMk/>
            <pc:sldMk cId="3331628528" sldId="806"/>
            <ac:picMk id="6" creationId="{6197E289-51C4-BBCC-CE39-E05047F5C402}"/>
          </ac:picMkLst>
        </pc:picChg>
        <pc:picChg chg="del">
          <ac:chgData name="박준영" userId="c7250b55-4359-4cb2-ae6b-c512cb9d2ae0" providerId="ADAL" clId="{E58FC951-42B8-4549-AED4-E45A402B9A04}" dt="2023-04-17T04:05:27.468" v="5886" actId="478"/>
          <ac:picMkLst>
            <pc:docMk/>
            <pc:sldMk cId="3331628528" sldId="806"/>
            <ac:picMk id="7" creationId="{BAC7ACF3-B186-D4E4-130A-6EF8D6E28AA1}"/>
          </ac:picMkLst>
        </pc:picChg>
        <pc:picChg chg="add mod">
          <ac:chgData name="박준영" userId="c7250b55-4359-4cb2-ae6b-c512cb9d2ae0" providerId="ADAL" clId="{E58FC951-42B8-4549-AED4-E45A402B9A04}" dt="2023-04-17T04:10:49.546" v="6170" actId="1076"/>
          <ac:picMkLst>
            <pc:docMk/>
            <pc:sldMk cId="3331628528" sldId="806"/>
            <ac:picMk id="11" creationId="{BD14FE53-7074-8352-DE9C-E7042A24D6E7}"/>
          </ac:picMkLst>
        </pc:picChg>
        <pc:picChg chg="add del mod">
          <ac:chgData name="박준영" userId="c7250b55-4359-4cb2-ae6b-c512cb9d2ae0" providerId="ADAL" clId="{E58FC951-42B8-4549-AED4-E45A402B9A04}" dt="2023-04-17T04:11:29.871" v="6225" actId="22"/>
          <ac:picMkLst>
            <pc:docMk/>
            <pc:sldMk cId="3331628528" sldId="806"/>
            <ac:picMk id="13" creationId="{C96A9551-B221-F3F5-935A-6E4B48933B14}"/>
          </ac:picMkLst>
        </pc:picChg>
        <pc:picChg chg="add mod">
          <ac:chgData name="박준영" userId="c7250b55-4359-4cb2-ae6b-c512cb9d2ae0" providerId="ADAL" clId="{E58FC951-42B8-4549-AED4-E45A402B9A04}" dt="2023-04-17T04:11:43.959" v="6231" actId="1076"/>
          <ac:picMkLst>
            <pc:docMk/>
            <pc:sldMk cId="3331628528" sldId="806"/>
            <ac:picMk id="15" creationId="{918F5FA8-EE44-0B57-E6C8-0E1789371D49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4:13:29.931" v="6335" actId="1076"/>
        <pc:sldMkLst>
          <pc:docMk/>
          <pc:sldMk cId="1378989567" sldId="807"/>
        </pc:sldMkLst>
        <pc:spChg chg="mod">
          <ac:chgData name="박준영" userId="c7250b55-4359-4cb2-ae6b-c512cb9d2ae0" providerId="ADAL" clId="{E58FC951-42B8-4549-AED4-E45A402B9A04}" dt="2023-04-17T04:13:29.931" v="6335" actId="1076"/>
          <ac:spMkLst>
            <pc:docMk/>
            <pc:sldMk cId="1378989567" sldId="807"/>
            <ac:spMk id="4" creationId="{084B8253-D63C-E0F6-EE02-2CBDD3B0DB08}"/>
          </ac:spMkLst>
        </pc:spChg>
        <pc:spChg chg="del">
          <ac:chgData name="박준영" userId="c7250b55-4359-4cb2-ae6b-c512cb9d2ae0" providerId="ADAL" clId="{E58FC951-42B8-4549-AED4-E45A402B9A04}" dt="2023-04-17T04:13:20.779" v="6331" actId="478"/>
          <ac:spMkLst>
            <pc:docMk/>
            <pc:sldMk cId="1378989567" sldId="807"/>
            <ac:spMk id="9" creationId="{31567A54-CB7A-E897-422E-9BFAD6F9B3BC}"/>
          </ac:spMkLst>
        </pc:spChg>
        <pc:picChg chg="del">
          <ac:chgData name="박준영" userId="c7250b55-4359-4cb2-ae6b-c512cb9d2ae0" providerId="ADAL" clId="{E58FC951-42B8-4549-AED4-E45A402B9A04}" dt="2023-04-17T04:12:59.035" v="6327" actId="478"/>
          <ac:picMkLst>
            <pc:docMk/>
            <pc:sldMk cId="1378989567" sldId="807"/>
            <ac:picMk id="6" creationId="{6197E289-51C4-BBCC-CE39-E05047F5C402}"/>
          </ac:picMkLst>
        </pc:picChg>
        <pc:picChg chg="add mod">
          <ac:chgData name="박준영" userId="c7250b55-4359-4cb2-ae6b-c512cb9d2ae0" providerId="ADAL" clId="{E58FC951-42B8-4549-AED4-E45A402B9A04}" dt="2023-04-17T04:13:29.931" v="6335" actId="1076"/>
          <ac:picMkLst>
            <pc:docMk/>
            <pc:sldMk cId="1378989567" sldId="807"/>
            <ac:picMk id="7" creationId="{8F00E333-227D-2252-0678-2A835BDA5278}"/>
          </ac:picMkLst>
        </pc:picChg>
        <pc:picChg chg="del">
          <ac:chgData name="박준영" userId="c7250b55-4359-4cb2-ae6b-c512cb9d2ae0" providerId="ADAL" clId="{E58FC951-42B8-4549-AED4-E45A402B9A04}" dt="2023-04-17T04:13:24.727" v="6334" actId="478"/>
          <ac:picMkLst>
            <pc:docMk/>
            <pc:sldMk cId="1378989567" sldId="807"/>
            <ac:picMk id="11" creationId="{BD14FE53-7074-8352-DE9C-E7042A24D6E7}"/>
          </ac:picMkLst>
        </pc:picChg>
        <pc:picChg chg="del">
          <ac:chgData name="박준영" userId="c7250b55-4359-4cb2-ae6b-c512cb9d2ae0" providerId="ADAL" clId="{E58FC951-42B8-4549-AED4-E45A402B9A04}" dt="2023-04-17T04:13:24.727" v="6334" actId="478"/>
          <ac:picMkLst>
            <pc:docMk/>
            <pc:sldMk cId="1378989567" sldId="807"/>
            <ac:picMk id="15" creationId="{918F5FA8-EE44-0B57-E6C8-0E1789371D49}"/>
          </ac:picMkLst>
        </pc:picChg>
      </pc:sldChg>
      <pc:sldChg chg="addSp delSp modSp add del mod">
        <pc:chgData name="박준영" userId="c7250b55-4359-4cb2-ae6b-c512cb9d2ae0" providerId="ADAL" clId="{E58FC951-42B8-4549-AED4-E45A402B9A04}" dt="2023-04-17T04:53:03.077" v="6650" actId="47"/>
        <pc:sldMkLst>
          <pc:docMk/>
          <pc:sldMk cId="3516274148" sldId="808"/>
        </pc:sldMkLst>
        <pc:spChg chg="mod">
          <ac:chgData name="박준영" userId="c7250b55-4359-4cb2-ae6b-c512cb9d2ae0" providerId="ADAL" clId="{E58FC951-42B8-4549-AED4-E45A402B9A04}" dt="2023-04-17T04:22:15.076" v="6441" actId="115"/>
          <ac:spMkLst>
            <pc:docMk/>
            <pc:sldMk cId="3516274148" sldId="808"/>
            <ac:spMk id="4" creationId="{084B8253-D63C-E0F6-EE02-2CBDD3B0DB08}"/>
          </ac:spMkLst>
        </pc:spChg>
        <pc:picChg chg="add mod">
          <ac:chgData name="박준영" userId="c7250b55-4359-4cb2-ae6b-c512cb9d2ae0" providerId="ADAL" clId="{E58FC951-42B8-4549-AED4-E45A402B9A04}" dt="2023-04-17T04:25:32.122" v="6461" actId="1076"/>
          <ac:picMkLst>
            <pc:docMk/>
            <pc:sldMk cId="3516274148" sldId="808"/>
            <ac:picMk id="6" creationId="{311C9BD1-43F7-A9BF-07B8-57268FA0C2C9}"/>
          </ac:picMkLst>
        </pc:picChg>
        <pc:picChg chg="del mod">
          <ac:chgData name="박준영" userId="c7250b55-4359-4cb2-ae6b-c512cb9d2ae0" providerId="ADAL" clId="{E58FC951-42B8-4549-AED4-E45A402B9A04}" dt="2023-04-17T04:21:50.785" v="6382" actId="478"/>
          <ac:picMkLst>
            <pc:docMk/>
            <pc:sldMk cId="3516274148" sldId="808"/>
            <ac:picMk id="7" creationId="{8F00E333-227D-2252-0678-2A835BDA5278}"/>
          </ac:picMkLst>
        </pc:picChg>
        <pc:picChg chg="add mod">
          <ac:chgData name="박준영" userId="c7250b55-4359-4cb2-ae6b-c512cb9d2ae0" providerId="ADAL" clId="{E58FC951-42B8-4549-AED4-E45A402B9A04}" dt="2023-04-17T04:25:33.044" v="6462" actId="1076"/>
          <ac:picMkLst>
            <pc:docMk/>
            <pc:sldMk cId="3516274148" sldId="808"/>
            <ac:picMk id="10" creationId="{FBC6D855-4519-80C5-EA31-60A7E3EFD962}"/>
          </ac:picMkLst>
        </pc:picChg>
        <pc:picChg chg="add mod">
          <ac:chgData name="박준영" userId="c7250b55-4359-4cb2-ae6b-c512cb9d2ae0" providerId="ADAL" clId="{E58FC951-42B8-4549-AED4-E45A402B9A04}" dt="2023-04-17T04:25:33.768" v="6463" actId="1076"/>
          <ac:picMkLst>
            <pc:docMk/>
            <pc:sldMk cId="3516274148" sldId="808"/>
            <ac:picMk id="12" creationId="{9E63F71C-5B8A-25A3-F5F8-B19137719F9B}"/>
          </ac:picMkLst>
        </pc:picChg>
      </pc:sldChg>
      <pc:sldChg chg="modSp add mod">
        <pc:chgData name="박준영" userId="c7250b55-4359-4cb2-ae6b-c512cb9d2ae0" providerId="ADAL" clId="{E58FC951-42B8-4549-AED4-E45A402B9A04}" dt="2023-04-17T04:26:24.938" v="6518" actId="14100"/>
        <pc:sldMkLst>
          <pc:docMk/>
          <pc:sldMk cId="1172599781" sldId="809"/>
        </pc:sldMkLst>
        <pc:spChg chg="mod">
          <ac:chgData name="박준영" userId="c7250b55-4359-4cb2-ae6b-c512cb9d2ae0" providerId="ADAL" clId="{E58FC951-42B8-4549-AED4-E45A402B9A04}" dt="2023-04-17T04:26:15.851" v="6513"/>
          <ac:spMkLst>
            <pc:docMk/>
            <pc:sldMk cId="1172599781" sldId="809"/>
            <ac:spMk id="4" creationId="{084B8253-D63C-E0F6-EE02-2CBDD3B0DB08}"/>
          </ac:spMkLst>
        </pc:spChg>
        <pc:picChg chg="mod">
          <ac:chgData name="박준영" userId="c7250b55-4359-4cb2-ae6b-c512cb9d2ae0" providerId="ADAL" clId="{E58FC951-42B8-4549-AED4-E45A402B9A04}" dt="2023-04-17T04:26:21.391" v="6515" actId="1076"/>
          <ac:picMkLst>
            <pc:docMk/>
            <pc:sldMk cId="1172599781" sldId="809"/>
            <ac:picMk id="6" creationId="{311C9BD1-43F7-A9BF-07B8-57268FA0C2C9}"/>
          </ac:picMkLst>
        </pc:picChg>
        <pc:picChg chg="mod">
          <ac:chgData name="박준영" userId="c7250b55-4359-4cb2-ae6b-c512cb9d2ae0" providerId="ADAL" clId="{E58FC951-42B8-4549-AED4-E45A402B9A04}" dt="2023-04-17T04:26:24.938" v="6518" actId="14100"/>
          <ac:picMkLst>
            <pc:docMk/>
            <pc:sldMk cId="1172599781" sldId="809"/>
            <ac:picMk id="10" creationId="{FBC6D855-4519-80C5-EA31-60A7E3EFD962}"/>
          </ac:picMkLst>
        </pc:picChg>
        <pc:picChg chg="mod">
          <ac:chgData name="박준영" userId="c7250b55-4359-4cb2-ae6b-c512cb9d2ae0" providerId="ADAL" clId="{E58FC951-42B8-4549-AED4-E45A402B9A04}" dt="2023-04-17T04:26:22.840" v="6516" actId="1076"/>
          <ac:picMkLst>
            <pc:docMk/>
            <pc:sldMk cId="1172599781" sldId="809"/>
            <ac:picMk id="12" creationId="{9E63F71C-5B8A-25A3-F5F8-B19137719F9B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5:00:18.590" v="6709" actId="1076"/>
        <pc:sldMkLst>
          <pc:docMk/>
          <pc:sldMk cId="295103900" sldId="810"/>
        </pc:sldMkLst>
        <pc:spChg chg="mod">
          <ac:chgData name="박준영" userId="c7250b55-4359-4cb2-ae6b-c512cb9d2ae0" providerId="ADAL" clId="{E58FC951-42B8-4549-AED4-E45A402B9A04}" dt="2023-04-17T04:54:03.266" v="6685" actId="20577"/>
          <ac:spMkLst>
            <pc:docMk/>
            <pc:sldMk cId="295103900" sldId="810"/>
            <ac:spMk id="4" creationId="{084B8253-D63C-E0F6-EE02-2CBDD3B0DB08}"/>
          </ac:spMkLst>
        </pc:spChg>
        <pc:spChg chg="add del mod">
          <ac:chgData name="박준영" userId="c7250b55-4359-4cb2-ae6b-c512cb9d2ae0" providerId="ADAL" clId="{E58FC951-42B8-4549-AED4-E45A402B9A04}" dt="2023-04-17T04:40:35.308" v="6628" actId="478"/>
          <ac:spMkLst>
            <pc:docMk/>
            <pc:sldMk cId="295103900" sldId="810"/>
            <ac:spMk id="13" creationId="{9CAB51D5-9077-CAF6-803E-624B67EDE12F}"/>
          </ac:spMkLst>
        </pc:spChg>
        <pc:picChg chg="del">
          <ac:chgData name="박준영" userId="c7250b55-4359-4cb2-ae6b-c512cb9d2ae0" providerId="ADAL" clId="{E58FC951-42B8-4549-AED4-E45A402B9A04}" dt="2023-04-17T04:26:47.687" v="6535" actId="478"/>
          <ac:picMkLst>
            <pc:docMk/>
            <pc:sldMk cId="295103900" sldId="810"/>
            <ac:picMk id="6" creationId="{311C9BD1-43F7-A9BF-07B8-57268FA0C2C9}"/>
          </ac:picMkLst>
        </pc:picChg>
        <pc:picChg chg="add del mod">
          <ac:chgData name="박준영" userId="c7250b55-4359-4cb2-ae6b-c512cb9d2ae0" providerId="ADAL" clId="{E58FC951-42B8-4549-AED4-E45A402B9A04}" dt="2023-04-17T04:28:44.977" v="6549" actId="478"/>
          <ac:picMkLst>
            <pc:docMk/>
            <pc:sldMk cId="295103900" sldId="810"/>
            <ac:picMk id="7" creationId="{2462B47B-C1D2-62B1-D10B-BA42BFBA411B}"/>
          </ac:picMkLst>
        </pc:picChg>
        <pc:picChg chg="del">
          <ac:chgData name="박준영" userId="c7250b55-4359-4cb2-ae6b-c512cb9d2ae0" providerId="ADAL" clId="{E58FC951-42B8-4549-AED4-E45A402B9A04}" dt="2023-04-17T04:26:47.687" v="6535" actId="478"/>
          <ac:picMkLst>
            <pc:docMk/>
            <pc:sldMk cId="295103900" sldId="810"/>
            <ac:picMk id="10" creationId="{FBC6D855-4519-80C5-EA31-60A7E3EFD962}"/>
          </ac:picMkLst>
        </pc:picChg>
        <pc:picChg chg="add del mod">
          <ac:chgData name="박준영" userId="c7250b55-4359-4cb2-ae6b-c512cb9d2ae0" providerId="ADAL" clId="{E58FC951-42B8-4549-AED4-E45A402B9A04}" dt="2023-04-17T04:40:33.635" v="6627" actId="478"/>
          <ac:picMkLst>
            <pc:docMk/>
            <pc:sldMk cId="295103900" sldId="810"/>
            <ac:picMk id="11" creationId="{7E7683F3-1D37-5E32-FC58-89ABED9173B1}"/>
          </ac:picMkLst>
        </pc:picChg>
        <pc:picChg chg="del">
          <ac:chgData name="박준영" userId="c7250b55-4359-4cb2-ae6b-c512cb9d2ae0" providerId="ADAL" clId="{E58FC951-42B8-4549-AED4-E45A402B9A04}" dt="2023-04-17T04:26:45.877" v="6534" actId="478"/>
          <ac:picMkLst>
            <pc:docMk/>
            <pc:sldMk cId="295103900" sldId="810"/>
            <ac:picMk id="12" creationId="{9E63F71C-5B8A-25A3-F5F8-B19137719F9B}"/>
          </ac:picMkLst>
        </pc:picChg>
        <pc:picChg chg="add del mod">
          <ac:chgData name="박준영" userId="c7250b55-4359-4cb2-ae6b-c512cb9d2ae0" providerId="ADAL" clId="{E58FC951-42B8-4549-AED4-E45A402B9A04}" dt="2023-04-17T04:40:33.635" v="6627" actId="478"/>
          <ac:picMkLst>
            <pc:docMk/>
            <pc:sldMk cId="295103900" sldId="810"/>
            <ac:picMk id="15" creationId="{72BB8A24-1693-5E92-E94E-7F5CBD98FB82}"/>
          </ac:picMkLst>
        </pc:picChg>
        <pc:picChg chg="add mod">
          <ac:chgData name="박준영" userId="c7250b55-4359-4cb2-ae6b-c512cb9d2ae0" providerId="ADAL" clId="{E58FC951-42B8-4549-AED4-E45A402B9A04}" dt="2023-04-17T05:00:18.590" v="6709" actId="1076"/>
          <ac:picMkLst>
            <pc:docMk/>
            <pc:sldMk cId="295103900" sldId="810"/>
            <ac:picMk id="17" creationId="{159ABD5B-0541-A6D9-614B-F2AD99A7E5A0}"/>
          </ac:picMkLst>
        </pc:picChg>
        <pc:picChg chg="add del mod">
          <ac:chgData name="박준영" userId="c7250b55-4359-4cb2-ae6b-c512cb9d2ae0" providerId="ADAL" clId="{E58FC951-42B8-4549-AED4-E45A402B9A04}" dt="2023-04-17T04:52:10.005" v="6641" actId="478"/>
          <ac:picMkLst>
            <pc:docMk/>
            <pc:sldMk cId="295103900" sldId="810"/>
            <ac:picMk id="19" creationId="{5DF1413E-13D8-9D3C-5439-E02904936BC1}"/>
          </ac:picMkLst>
        </pc:picChg>
        <pc:picChg chg="add mod">
          <ac:chgData name="박준영" userId="c7250b55-4359-4cb2-ae6b-c512cb9d2ae0" providerId="ADAL" clId="{E58FC951-42B8-4549-AED4-E45A402B9A04}" dt="2023-04-17T05:00:18.590" v="6709" actId="1076"/>
          <ac:picMkLst>
            <pc:docMk/>
            <pc:sldMk cId="295103900" sldId="810"/>
            <ac:picMk id="21" creationId="{BFBF082C-C2CF-1199-4719-77373520BA99}"/>
          </ac:picMkLst>
        </pc:picChg>
        <pc:picChg chg="add del mod">
          <ac:chgData name="박준영" userId="c7250b55-4359-4cb2-ae6b-c512cb9d2ae0" providerId="ADAL" clId="{E58FC951-42B8-4549-AED4-E45A402B9A04}" dt="2023-04-17T05:00:16.048" v="6708" actId="478"/>
          <ac:picMkLst>
            <pc:docMk/>
            <pc:sldMk cId="295103900" sldId="810"/>
            <ac:picMk id="23" creationId="{C371EF5A-5CDC-C42E-8643-E79779C019AA}"/>
          </ac:picMkLst>
        </pc:picChg>
      </pc:sldChg>
      <pc:sldChg chg="addSp delSp add mod ord">
        <pc:chgData name="박준영" userId="c7250b55-4359-4cb2-ae6b-c512cb9d2ae0" providerId="ADAL" clId="{E58FC951-42B8-4549-AED4-E45A402B9A04}" dt="2023-04-17T05:00:12.752" v="6706" actId="22"/>
        <pc:sldMkLst>
          <pc:docMk/>
          <pc:sldMk cId="3175488380" sldId="811"/>
        </pc:sldMkLst>
        <pc:picChg chg="add del">
          <ac:chgData name="박준영" userId="c7250b55-4359-4cb2-ae6b-c512cb9d2ae0" providerId="ADAL" clId="{E58FC951-42B8-4549-AED4-E45A402B9A04}" dt="2023-04-17T05:00:12.752" v="6706" actId="22"/>
          <ac:picMkLst>
            <pc:docMk/>
            <pc:sldMk cId="3175488380" sldId="811"/>
            <ac:picMk id="6" creationId="{E4532CFF-DEE3-344B-051E-A6145BDAB511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5:01:21.698" v="6747" actId="255"/>
        <pc:sldMkLst>
          <pc:docMk/>
          <pc:sldMk cId="2105457879" sldId="812"/>
        </pc:sldMkLst>
        <pc:spChg chg="mod">
          <ac:chgData name="박준영" userId="c7250b55-4359-4cb2-ae6b-c512cb9d2ae0" providerId="ADAL" clId="{E58FC951-42B8-4549-AED4-E45A402B9A04}" dt="2023-04-17T04:53:25.852" v="6684" actId="20577"/>
          <ac:spMkLst>
            <pc:docMk/>
            <pc:sldMk cId="2105457879" sldId="812"/>
            <ac:spMk id="4" creationId="{084B8253-D63C-E0F6-EE02-2CBDD3B0DB08}"/>
          </ac:spMkLst>
        </pc:spChg>
        <pc:spChg chg="add mod">
          <ac:chgData name="박준영" userId="c7250b55-4359-4cb2-ae6b-c512cb9d2ae0" providerId="ADAL" clId="{E58FC951-42B8-4549-AED4-E45A402B9A04}" dt="2023-04-17T05:01:21.698" v="6747" actId="255"/>
          <ac:spMkLst>
            <pc:docMk/>
            <pc:sldMk cId="2105457879" sldId="812"/>
            <ac:spMk id="14" creationId="{C64CBDEB-6F4C-D246-2CDC-B09B3125EB7D}"/>
          </ac:spMkLst>
        </pc:spChg>
        <pc:picChg chg="add del mod">
          <ac:chgData name="박준영" userId="c7250b55-4359-4cb2-ae6b-c512cb9d2ae0" providerId="ADAL" clId="{E58FC951-42B8-4549-AED4-E45A402B9A04}" dt="2023-04-17T04:55:06.315" v="6691" actId="22"/>
          <ac:picMkLst>
            <pc:docMk/>
            <pc:sldMk cId="2105457879" sldId="812"/>
            <ac:picMk id="6" creationId="{A76E85DD-6504-3D74-28F6-0386207F5BA4}"/>
          </ac:picMkLst>
        </pc:picChg>
        <pc:picChg chg="add mod">
          <ac:chgData name="박준영" userId="c7250b55-4359-4cb2-ae6b-c512cb9d2ae0" providerId="ADAL" clId="{E58FC951-42B8-4549-AED4-E45A402B9A04}" dt="2023-04-17T04:55:16.432" v="6693" actId="1076"/>
          <ac:picMkLst>
            <pc:docMk/>
            <pc:sldMk cId="2105457879" sldId="812"/>
            <ac:picMk id="9" creationId="{41D47B96-D359-F560-566E-0429D9B58EA5}"/>
          </ac:picMkLst>
        </pc:picChg>
        <pc:picChg chg="add mod">
          <ac:chgData name="박준영" userId="c7250b55-4359-4cb2-ae6b-c512cb9d2ae0" providerId="ADAL" clId="{E58FC951-42B8-4549-AED4-E45A402B9A04}" dt="2023-04-17T04:56:26.692" v="6695" actId="1076"/>
          <ac:picMkLst>
            <pc:docMk/>
            <pc:sldMk cId="2105457879" sldId="812"/>
            <ac:picMk id="11" creationId="{321A7233-6609-43FC-F15F-1650633311F0}"/>
          </ac:picMkLst>
        </pc:picChg>
        <pc:picChg chg="add mod">
          <ac:chgData name="박준영" userId="c7250b55-4359-4cb2-ae6b-c512cb9d2ae0" providerId="ADAL" clId="{E58FC951-42B8-4549-AED4-E45A402B9A04}" dt="2023-04-17T04:58:29.567" v="6698" actId="14100"/>
          <ac:picMkLst>
            <pc:docMk/>
            <pc:sldMk cId="2105457879" sldId="812"/>
            <ac:picMk id="13" creationId="{567CE7D6-8CD2-91A0-2AF5-ED8E4E9E749A}"/>
          </ac:picMkLst>
        </pc:picChg>
        <pc:picChg chg="del mod">
          <ac:chgData name="박준영" userId="c7250b55-4359-4cb2-ae6b-c512cb9d2ae0" providerId="ADAL" clId="{E58FC951-42B8-4549-AED4-E45A402B9A04}" dt="2023-04-17T04:54:07.924" v="6687" actId="478"/>
          <ac:picMkLst>
            <pc:docMk/>
            <pc:sldMk cId="2105457879" sldId="812"/>
            <ac:picMk id="17" creationId="{159ABD5B-0541-A6D9-614B-F2AD99A7E5A0}"/>
          </ac:picMkLst>
        </pc:picChg>
        <pc:picChg chg="del">
          <ac:chgData name="박준영" userId="c7250b55-4359-4cb2-ae6b-c512cb9d2ae0" providerId="ADAL" clId="{E58FC951-42B8-4549-AED4-E45A402B9A04}" dt="2023-04-17T04:54:07.924" v="6687" actId="478"/>
          <ac:picMkLst>
            <pc:docMk/>
            <pc:sldMk cId="2105457879" sldId="812"/>
            <ac:picMk id="21" creationId="{BFBF082C-C2CF-1199-4719-77373520BA99}"/>
          </ac:picMkLst>
        </pc:picChg>
      </pc:sldChg>
      <pc:sldChg chg="addSp delSp modSp add mod">
        <pc:chgData name="박준영" userId="c7250b55-4359-4cb2-ae6b-c512cb9d2ae0" providerId="ADAL" clId="{E58FC951-42B8-4549-AED4-E45A402B9A04}" dt="2023-04-17T05:03:04.462" v="6751" actId="1076"/>
        <pc:sldMkLst>
          <pc:docMk/>
          <pc:sldMk cId="2948717507" sldId="813"/>
        </pc:sldMkLst>
        <pc:spChg chg="mod">
          <ac:chgData name="박준영" userId="c7250b55-4359-4cb2-ae6b-c512cb9d2ae0" providerId="ADAL" clId="{E58FC951-42B8-4549-AED4-E45A402B9A04}" dt="2023-04-17T05:03:00.681" v="6749" actId="1076"/>
          <ac:spMkLst>
            <pc:docMk/>
            <pc:sldMk cId="2948717507" sldId="813"/>
            <ac:spMk id="4" creationId="{084B8253-D63C-E0F6-EE02-2CBDD3B0DB08}"/>
          </ac:spMkLst>
        </pc:spChg>
        <pc:spChg chg="add mod">
          <ac:chgData name="박준영" userId="c7250b55-4359-4cb2-ae6b-c512cb9d2ae0" providerId="ADAL" clId="{E58FC951-42B8-4549-AED4-E45A402B9A04}" dt="2023-04-17T05:02:58.857" v="6748" actId="1076"/>
          <ac:spMkLst>
            <pc:docMk/>
            <pc:sldMk cId="2948717507" sldId="813"/>
            <ac:spMk id="5" creationId="{F852DE3C-C68F-8557-0668-9605DD74074C}"/>
          </ac:spMkLst>
        </pc:spChg>
        <pc:picChg chg="del">
          <ac:chgData name="박준영" userId="c7250b55-4359-4cb2-ae6b-c512cb9d2ae0" providerId="ADAL" clId="{E58FC951-42B8-4549-AED4-E45A402B9A04}" dt="2023-04-17T05:00:20.810" v="6710" actId="478"/>
          <ac:picMkLst>
            <pc:docMk/>
            <pc:sldMk cId="2948717507" sldId="813"/>
            <ac:picMk id="17" creationId="{159ABD5B-0541-A6D9-614B-F2AD99A7E5A0}"/>
          </ac:picMkLst>
        </pc:picChg>
        <pc:picChg chg="del">
          <ac:chgData name="박준영" userId="c7250b55-4359-4cb2-ae6b-c512cb9d2ae0" providerId="ADAL" clId="{E58FC951-42B8-4549-AED4-E45A402B9A04}" dt="2023-04-17T05:00:20.810" v="6710" actId="478"/>
          <ac:picMkLst>
            <pc:docMk/>
            <pc:sldMk cId="2948717507" sldId="813"/>
            <ac:picMk id="21" creationId="{BFBF082C-C2CF-1199-4719-77373520BA99}"/>
          </ac:picMkLst>
        </pc:picChg>
        <pc:picChg chg="mod">
          <ac:chgData name="박준영" userId="c7250b55-4359-4cb2-ae6b-c512cb9d2ae0" providerId="ADAL" clId="{E58FC951-42B8-4549-AED4-E45A402B9A04}" dt="2023-04-17T05:03:04.462" v="6751" actId="1076"/>
          <ac:picMkLst>
            <pc:docMk/>
            <pc:sldMk cId="2948717507" sldId="813"/>
            <ac:picMk id="23" creationId="{C371EF5A-5CDC-C42E-8643-E79779C019AA}"/>
          </ac:picMkLst>
        </pc:picChg>
      </pc:sldChg>
      <pc:sldChg chg="delSp modSp add mod">
        <pc:chgData name="박준영" userId="c7250b55-4359-4cb2-ae6b-c512cb9d2ae0" providerId="ADAL" clId="{E58FC951-42B8-4549-AED4-E45A402B9A04}" dt="2023-04-17T05:59:36.022" v="6881" actId="478"/>
        <pc:sldMkLst>
          <pc:docMk/>
          <pc:sldMk cId="2672550639" sldId="814"/>
        </pc:sldMkLst>
        <pc:spChg chg="del mod">
          <ac:chgData name="박준영" userId="c7250b55-4359-4cb2-ae6b-c512cb9d2ae0" providerId="ADAL" clId="{E58FC951-42B8-4549-AED4-E45A402B9A04}" dt="2023-04-17T05:59:36.022" v="6881" actId="478"/>
          <ac:spMkLst>
            <pc:docMk/>
            <pc:sldMk cId="2672550639" sldId="814"/>
            <ac:spMk id="4" creationId="{43BFAF11-27D9-471B-A60E-012DE5868DE3}"/>
          </ac:spMkLst>
        </pc:spChg>
        <pc:spChg chg="del">
          <ac:chgData name="박준영" userId="c7250b55-4359-4cb2-ae6b-c512cb9d2ae0" providerId="ADAL" clId="{E58FC951-42B8-4549-AED4-E45A402B9A04}" dt="2023-04-17T05:59:35.226" v="6879" actId="478"/>
          <ac:spMkLst>
            <pc:docMk/>
            <pc:sldMk cId="2672550639" sldId="814"/>
            <ac:spMk id="13" creationId="{8543ECB5-34CA-6800-930D-558D7B96E907}"/>
          </ac:spMkLst>
        </pc:spChg>
        <pc:picChg chg="del">
          <ac:chgData name="박준영" userId="c7250b55-4359-4cb2-ae6b-c512cb9d2ae0" providerId="ADAL" clId="{E58FC951-42B8-4549-AED4-E45A402B9A04}" dt="2023-04-17T05:59:33.343" v="6878" actId="478"/>
          <ac:picMkLst>
            <pc:docMk/>
            <pc:sldMk cId="2672550639" sldId="814"/>
            <ac:picMk id="10" creationId="{DC03108C-9066-2302-A080-2B3B6D53E7BB}"/>
          </ac:picMkLst>
        </pc:picChg>
        <pc:picChg chg="del">
          <ac:chgData name="박준영" userId="c7250b55-4359-4cb2-ae6b-c512cb9d2ae0" providerId="ADAL" clId="{E58FC951-42B8-4549-AED4-E45A402B9A04}" dt="2023-04-17T05:59:33.343" v="6878" actId="478"/>
          <ac:picMkLst>
            <pc:docMk/>
            <pc:sldMk cId="2672550639" sldId="814"/>
            <ac:picMk id="12" creationId="{8552AAE7-F0BD-4678-D7F1-2B70CEE74F77}"/>
          </ac:picMkLst>
        </pc:picChg>
        <pc:picChg chg="del">
          <ac:chgData name="박준영" userId="c7250b55-4359-4cb2-ae6b-c512cb9d2ae0" providerId="ADAL" clId="{E58FC951-42B8-4549-AED4-E45A402B9A04}" dt="2023-04-17T05:59:33.343" v="6878" actId="478"/>
          <ac:picMkLst>
            <pc:docMk/>
            <pc:sldMk cId="2672550639" sldId="814"/>
            <ac:picMk id="15" creationId="{F5119896-C425-1D4A-65DF-6EC86CD2A353}"/>
          </ac:picMkLst>
        </pc:picChg>
      </pc:sldChg>
    </pc:docChg>
  </pc:docChgLst>
  <pc:docChgLst>
    <pc:chgData name="Zhun Gee Ong" userId="b3974992d3327b1d" providerId="LiveId" clId="{CB97B82E-07CB-4DA5-A3A6-4419A46F8D2A}"/>
    <pc:docChg chg="custSel modSld">
      <pc:chgData name="Zhun Gee Ong" userId="b3974992d3327b1d" providerId="LiveId" clId="{CB97B82E-07CB-4DA5-A3A6-4419A46F8D2A}" dt="2022-01-26T03:29:36.793" v="311" actId="20577"/>
      <pc:docMkLst>
        <pc:docMk/>
      </pc:docMkLst>
      <pc:sldChg chg="modSp mod">
        <pc:chgData name="Zhun Gee Ong" userId="b3974992d3327b1d" providerId="LiveId" clId="{CB97B82E-07CB-4DA5-A3A6-4419A46F8D2A}" dt="2022-01-26T03:29:36.793" v="311" actId="20577"/>
        <pc:sldMkLst>
          <pc:docMk/>
          <pc:sldMk cId="1532924892" sldId="758"/>
        </pc:sldMkLst>
        <pc:spChg chg="mod">
          <ac:chgData name="Zhun Gee Ong" userId="b3974992d3327b1d" providerId="LiveId" clId="{CB97B82E-07CB-4DA5-A3A6-4419A46F8D2A}" dt="2022-01-26T03:29:36.793" v="311" actId="20577"/>
          <ac:spMkLst>
            <pc:docMk/>
            <pc:sldMk cId="1532924892" sldId="758"/>
            <ac:spMk id="2" creationId="{D837F7FA-3F57-4E10-9AF0-40695AE200A3}"/>
          </ac:spMkLst>
        </pc:spChg>
        <pc:spChg chg="mod">
          <ac:chgData name="Zhun Gee Ong" userId="b3974992d3327b1d" providerId="LiveId" clId="{CB97B82E-07CB-4DA5-A3A6-4419A46F8D2A}" dt="2022-01-26T03:29:21.667" v="301" actId="20577"/>
          <ac:spMkLst>
            <pc:docMk/>
            <pc:sldMk cId="1532924892" sldId="758"/>
            <ac:spMk id="3" creationId="{6914F9C9-864E-49D1-B4EE-CC90CB25B8D8}"/>
          </ac:spMkLst>
        </pc:spChg>
        <pc:spChg chg="mod">
          <ac:chgData name="Zhun Gee Ong" userId="b3974992d3327b1d" providerId="LiveId" clId="{CB97B82E-07CB-4DA5-A3A6-4419A46F8D2A}" dt="2022-01-11T04:54:59.525" v="209"/>
          <ac:spMkLst>
            <pc:docMk/>
            <pc:sldMk cId="1532924892" sldId="758"/>
            <ac:spMk id="5" creationId="{BA7C400D-D0AE-4E12-920D-1EB8DE40922C}"/>
          </ac:spMkLst>
        </pc:spChg>
      </pc:sldChg>
      <pc:sldChg chg="addSp delSp modSp mod">
        <pc:chgData name="Zhun Gee Ong" userId="b3974992d3327b1d" providerId="LiveId" clId="{CB97B82E-07CB-4DA5-A3A6-4419A46F8D2A}" dt="2022-01-11T04:52:13.251" v="48" actId="20577"/>
        <pc:sldMkLst>
          <pc:docMk/>
          <pc:sldMk cId="2879756189" sldId="759"/>
        </pc:sldMkLst>
        <pc:spChg chg="del">
          <ac:chgData name="Zhun Gee Ong" userId="b3974992d3327b1d" providerId="LiveId" clId="{CB97B82E-07CB-4DA5-A3A6-4419A46F8D2A}" dt="2022-01-11T04:52:09.879" v="43" actId="478"/>
          <ac:spMkLst>
            <pc:docMk/>
            <pc:sldMk cId="2879756189" sldId="759"/>
            <ac:spMk id="2" creationId="{DCB69DD1-8C36-4F44-A1A8-C4CBD9F8001C}"/>
          </ac:spMkLst>
        </pc:spChg>
        <pc:spChg chg="mod">
          <ac:chgData name="Zhun Gee Ong" userId="b3974992d3327b1d" providerId="LiveId" clId="{CB97B82E-07CB-4DA5-A3A6-4419A46F8D2A}" dt="2022-01-11T04:52:13.251" v="48" actId="20577"/>
          <ac:spMkLst>
            <pc:docMk/>
            <pc:sldMk cId="2879756189" sldId="759"/>
            <ac:spMk id="4" creationId="{AFB050C9-01F5-40C3-A3F1-DEEE279741FE}"/>
          </ac:spMkLst>
        </pc:spChg>
        <pc:spChg chg="add mod">
          <ac:chgData name="Zhun Gee Ong" userId="b3974992d3327b1d" providerId="LiveId" clId="{CB97B82E-07CB-4DA5-A3A6-4419A46F8D2A}" dt="2022-01-11T04:52:09.879" v="43" actId="478"/>
          <ac:spMkLst>
            <pc:docMk/>
            <pc:sldMk cId="2879756189" sldId="759"/>
            <ac:spMk id="11" creationId="{AE226D4C-8697-4926-8426-3D35DAA5FD1A}"/>
          </ac:spMkLst>
        </pc:spChg>
        <pc:grpChg chg="del">
          <ac:chgData name="Zhun Gee Ong" userId="b3974992d3327b1d" providerId="LiveId" clId="{CB97B82E-07CB-4DA5-A3A6-4419A46F8D2A}" dt="2022-01-11T04:52:07.605" v="42" actId="478"/>
          <ac:grpSpMkLst>
            <pc:docMk/>
            <pc:sldMk cId="2879756189" sldId="759"/>
            <ac:grpSpMk id="22" creationId="{337C0580-97EA-4073-9C20-A54792C77F36}"/>
          </ac:grpSpMkLst>
        </pc:grpChg>
        <pc:cxnChg chg="mod">
          <ac:chgData name="Zhun Gee Ong" userId="b3974992d3327b1d" providerId="LiveId" clId="{CB97B82E-07CB-4DA5-A3A6-4419A46F8D2A}" dt="2022-01-11T04:52:07.605" v="42" actId="478"/>
          <ac:cxnSpMkLst>
            <pc:docMk/>
            <pc:sldMk cId="2879756189" sldId="759"/>
            <ac:cxnSpMk id="8" creationId="{9665F797-240E-416F-9AA6-EA4D84238626}"/>
          </ac:cxnSpMkLst>
        </pc:cxnChg>
        <pc:cxnChg chg="mod">
          <ac:chgData name="Zhun Gee Ong" userId="b3974992d3327b1d" providerId="LiveId" clId="{CB97B82E-07CB-4DA5-A3A6-4419A46F8D2A}" dt="2022-01-11T04:52:07.605" v="42" actId="478"/>
          <ac:cxnSpMkLst>
            <pc:docMk/>
            <pc:sldMk cId="2879756189" sldId="759"/>
            <ac:cxnSpMk id="9" creationId="{705B4B72-55B4-4A61-8075-6ED8AC9F7C92}"/>
          </ac:cxnSpMkLst>
        </pc:cxnChg>
        <pc:cxnChg chg="mod">
          <ac:chgData name="Zhun Gee Ong" userId="b3974992d3327b1d" providerId="LiveId" clId="{CB97B82E-07CB-4DA5-A3A6-4419A46F8D2A}" dt="2022-01-11T04:52:07.605" v="42" actId="478"/>
          <ac:cxnSpMkLst>
            <pc:docMk/>
            <pc:sldMk cId="2879756189" sldId="759"/>
            <ac:cxnSpMk id="10" creationId="{8A46FA8B-4FF6-418F-84A4-C4A5E5A370EE}"/>
          </ac:cxnSpMkLst>
        </pc:cxnChg>
        <pc:cxnChg chg="mod">
          <ac:chgData name="Zhun Gee Ong" userId="b3974992d3327b1d" providerId="LiveId" clId="{CB97B82E-07CB-4DA5-A3A6-4419A46F8D2A}" dt="2022-01-11T04:52:07.605" v="42" actId="478"/>
          <ac:cxnSpMkLst>
            <pc:docMk/>
            <pc:sldMk cId="2879756189" sldId="759"/>
            <ac:cxnSpMk id="18" creationId="{E8DCE205-EE5C-4AC1-BD8B-DDA1FFAB16F2}"/>
          </ac:cxnSpMkLst>
        </pc:cxnChg>
      </pc:sldChg>
      <pc:sldChg chg="addSp delSp modSp mod">
        <pc:chgData name="Zhun Gee Ong" userId="b3974992d3327b1d" providerId="LiveId" clId="{CB97B82E-07CB-4DA5-A3A6-4419A46F8D2A}" dt="2022-01-11T04:52:02.435" v="41" actId="20577"/>
        <pc:sldMkLst>
          <pc:docMk/>
          <pc:sldMk cId="2232932135" sldId="760"/>
        </pc:sldMkLst>
        <pc:spChg chg="mod">
          <ac:chgData name="Zhun Gee Ong" userId="b3974992d3327b1d" providerId="LiveId" clId="{CB97B82E-07CB-4DA5-A3A6-4419A46F8D2A}" dt="2022-01-11T04:52:02.435" v="41" actId="20577"/>
          <ac:spMkLst>
            <pc:docMk/>
            <pc:sldMk cId="2232932135" sldId="760"/>
            <ac:spMk id="4" creationId="{A97DA1B2-9D78-4304-B309-805898535F79}"/>
          </ac:spMkLst>
        </pc:spChg>
        <pc:spChg chg="add mod">
          <ac:chgData name="Zhun Gee Ong" userId="b3974992d3327b1d" providerId="LiveId" clId="{CB97B82E-07CB-4DA5-A3A6-4419A46F8D2A}" dt="2022-01-11T04:51:57.762" v="36" actId="478"/>
          <ac:spMkLst>
            <pc:docMk/>
            <pc:sldMk cId="2232932135" sldId="760"/>
            <ac:spMk id="6" creationId="{88D96343-503F-488E-A373-B1DC13ECDF4C}"/>
          </ac:spMkLst>
        </pc:spChg>
        <pc:picChg chg="del">
          <ac:chgData name="Zhun Gee Ong" userId="b3974992d3327b1d" providerId="LiveId" clId="{CB97B82E-07CB-4DA5-A3A6-4419A46F8D2A}" dt="2022-01-11T04:51:57.762" v="36" actId="478"/>
          <ac:picMkLst>
            <pc:docMk/>
            <pc:sldMk cId="2232932135" sldId="760"/>
            <ac:picMk id="11" creationId="{27FF0D06-D0C1-4BD7-8081-53DB444DF9CB}"/>
          </ac:picMkLst>
        </pc:picChg>
        <pc:picChg chg="del">
          <ac:chgData name="Zhun Gee Ong" userId="b3974992d3327b1d" providerId="LiveId" clId="{CB97B82E-07CB-4DA5-A3A6-4419A46F8D2A}" dt="2022-01-11T04:51:57.762" v="36" actId="478"/>
          <ac:picMkLst>
            <pc:docMk/>
            <pc:sldMk cId="2232932135" sldId="760"/>
            <ac:picMk id="13" creationId="{EAE7D530-A303-4A2F-AFC9-9AD8FDBFAF6E}"/>
          </ac:picMkLst>
        </pc:picChg>
        <pc:picChg chg="del">
          <ac:chgData name="Zhun Gee Ong" userId="b3974992d3327b1d" providerId="LiveId" clId="{CB97B82E-07CB-4DA5-A3A6-4419A46F8D2A}" dt="2022-01-11T04:51:57.762" v="36" actId="478"/>
          <ac:picMkLst>
            <pc:docMk/>
            <pc:sldMk cId="2232932135" sldId="760"/>
            <ac:picMk id="15" creationId="{A5CD5843-CE4D-4D17-8740-892C1554B992}"/>
          </ac:picMkLst>
        </pc:picChg>
      </pc:sldChg>
      <pc:sldChg chg="delSp modSp mod">
        <pc:chgData name="Zhun Gee Ong" userId="b3974992d3327b1d" providerId="LiveId" clId="{CB97B82E-07CB-4DA5-A3A6-4419A46F8D2A}" dt="2022-01-11T04:51:33.571" v="17" actId="20577"/>
        <pc:sldMkLst>
          <pc:docMk/>
          <pc:sldMk cId="4249214742" sldId="761"/>
        </pc:sldMkLst>
        <pc:spChg chg="mod">
          <ac:chgData name="Zhun Gee Ong" userId="b3974992d3327b1d" providerId="LiveId" clId="{CB97B82E-07CB-4DA5-A3A6-4419A46F8D2A}" dt="2022-01-11T04:51:33.571" v="17" actId="20577"/>
          <ac:spMkLst>
            <pc:docMk/>
            <pc:sldMk cId="4249214742" sldId="761"/>
            <ac:spMk id="4" creationId="{A97DA1B2-9D78-4304-B309-805898535F79}"/>
          </ac:spMkLst>
        </pc:spChg>
        <pc:picChg chg="del">
          <ac:chgData name="Zhun Gee Ong" userId="b3974992d3327b1d" providerId="LiveId" clId="{CB97B82E-07CB-4DA5-A3A6-4419A46F8D2A}" dt="2022-01-11T04:51:19.312" v="0" actId="478"/>
          <ac:picMkLst>
            <pc:docMk/>
            <pc:sldMk cId="4249214742" sldId="761"/>
            <ac:picMk id="9" creationId="{4745B05A-FB7F-4D74-A4D7-5447DF25E865}"/>
          </ac:picMkLst>
        </pc:picChg>
      </pc:sldChg>
      <pc:sldChg chg="addSp delSp modSp mod">
        <pc:chgData name="Zhun Gee Ong" userId="b3974992d3327b1d" providerId="LiveId" clId="{CB97B82E-07CB-4DA5-A3A6-4419A46F8D2A}" dt="2022-01-11T04:51:51.202" v="35" actId="20577"/>
        <pc:sldMkLst>
          <pc:docMk/>
          <pc:sldMk cId="2289360216" sldId="762"/>
        </pc:sldMkLst>
        <pc:spChg chg="mod">
          <ac:chgData name="Zhun Gee Ong" userId="b3974992d3327b1d" providerId="LiveId" clId="{CB97B82E-07CB-4DA5-A3A6-4419A46F8D2A}" dt="2022-01-11T04:51:51.202" v="35" actId="20577"/>
          <ac:spMkLst>
            <pc:docMk/>
            <pc:sldMk cId="2289360216" sldId="762"/>
            <ac:spMk id="4" creationId="{A97DA1B2-9D78-4304-B309-805898535F79}"/>
          </ac:spMkLst>
        </pc:spChg>
        <pc:spChg chg="add mod">
          <ac:chgData name="Zhun Gee Ong" userId="b3974992d3327b1d" providerId="LiveId" clId="{CB97B82E-07CB-4DA5-A3A6-4419A46F8D2A}" dt="2022-01-11T04:51:37.637" v="18" actId="478"/>
          <ac:spMkLst>
            <pc:docMk/>
            <pc:sldMk cId="2289360216" sldId="762"/>
            <ac:spMk id="8" creationId="{98A046F2-A530-47B4-AB3E-5B609D61C5D7}"/>
          </ac:spMkLst>
        </pc:spChg>
        <pc:picChg chg="del">
          <ac:chgData name="Zhun Gee Ong" userId="b3974992d3327b1d" providerId="LiveId" clId="{CB97B82E-07CB-4DA5-A3A6-4419A46F8D2A}" dt="2022-01-11T04:51:39.816" v="19" actId="478"/>
          <ac:picMkLst>
            <pc:docMk/>
            <pc:sldMk cId="2289360216" sldId="762"/>
            <ac:picMk id="6" creationId="{E79661E5-A5E3-499F-80D6-318E29BEA213}"/>
          </ac:picMkLst>
        </pc:picChg>
        <pc:picChg chg="del">
          <ac:chgData name="Zhun Gee Ong" userId="b3974992d3327b1d" providerId="LiveId" clId="{CB97B82E-07CB-4DA5-A3A6-4419A46F8D2A}" dt="2022-01-11T04:51:37.637" v="18" actId="478"/>
          <ac:picMkLst>
            <pc:docMk/>
            <pc:sldMk cId="2289360216" sldId="762"/>
            <ac:picMk id="7" creationId="{D0FF35B8-063D-4570-BB93-47F83F0D0400}"/>
          </ac:picMkLst>
        </pc:picChg>
      </pc:sldChg>
    </pc:docChg>
  </pc:docChgLst>
  <pc:docChgLst>
    <pc:chgData name="박준영" userId="c7250b55-4359-4cb2-ae6b-c512cb9d2ae0" providerId="ADAL" clId="{C9942A29-5C8C-466B-8AE2-276CB79AF20B}"/>
    <pc:docChg chg="delSld">
      <pc:chgData name="박준영" userId="c7250b55-4359-4cb2-ae6b-c512cb9d2ae0" providerId="ADAL" clId="{C9942A29-5C8C-466B-8AE2-276CB79AF20B}" dt="2022-12-22T03:45:31.463" v="1" actId="47"/>
      <pc:docMkLst>
        <pc:docMk/>
      </pc:docMkLst>
      <pc:sldChg chg="del">
        <pc:chgData name="박준영" userId="c7250b55-4359-4cb2-ae6b-c512cb9d2ae0" providerId="ADAL" clId="{C9942A29-5C8C-466B-8AE2-276CB79AF20B}" dt="2022-12-22T03:45:27.480" v="0" actId="47"/>
        <pc:sldMkLst>
          <pc:docMk/>
          <pc:sldMk cId="1948196286" sldId="760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968650879" sldId="768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1748045737" sldId="770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1864016198" sldId="771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3288757722" sldId="772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2256020824" sldId="773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3759813180" sldId="774"/>
        </pc:sldMkLst>
      </pc:sldChg>
      <pc:sldChg chg="del">
        <pc:chgData name="박준영" userId="c7250b55-4359-4cb2-ae6b-c512cb9d2ae0" providerId="ADAL" clId="{C9942A29-5C8C-466B-8AE2-276CB79AF20B}" dt="2022-12-22T03:45:31.463" v="1" actId="47"/>
        <pc:sldMkLst>
          <pc:docMk/>
          <pc:sldMk cId="863462782" sldId="7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r">
              <a:defRPr sz="1200"/>
            </a:lvl1pPr>
          </a:lstStyle>
          <a:p>
            <a:fld id="{D74EBE5F-3FFD-4273-B9C5-04087E8AA6DC}" type="datetimeFigureOut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2023-04-17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9364929" y="6918960"/>
            <a:ext cx="867316" cy="180341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r">
              <a:defRPr sz="1200"/>
            </a:lvl1pPr>
          </a:lstStyle>
          <a:p>
            <a:fld id="{9F1266E2-95DA-4C42-AA0B-FDC43D3419D6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‹#›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7FD6-E659-6588-CC00-003DA8CDD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18958"/>
            <a:ext cx="9302496" cy="180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34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l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96" tIns="47399" rIns="94796" bIns="47399" rtlCol="0"/>
          <a:lstStyle>
            <a:lvl1pPr algn="r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1375F395-60FC-4ED7-9C96-CEB0A1535EA7}" type="datetimeFigureOut">
              <a:rPr lang="ko-KR" altLang="en-US" smtClean="0"/>
              <a:pPr/>
              <a:t>2023-04-17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9" rIns="94796" bIns="4739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4796" tIns="47399" rIns="94796" bIns="47399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9" cy="356197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l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96" tIns="47399" rIns="94796" bIns="47399" rtlCol="0" anchor="b"/>
          <a:lstStyle>
            <a:lvl1pPr algn="r">
              <a:defRPr sz="12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F85F8B53-9677-4027-B07A-D67F0579D3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307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 panose="00000600000000000000" pitchFamily="2" charset="-127"/>
        <a:ea typeface="KoPub돋움체 Medium" panose="000006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세미나</a:t>
            </a: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논문제목</a:t>
            </a:r>
            <a:r>
              <a:rPr lang="en-US" altLang="ko-KR" dirty="0"/>
              <a:t>, </a:t>
            </a:r>
            <a:r>
              <a:rPr lang="ko-KR" altLang="en-US" dirty="0"/>
              <a:t>아래쪽 년도</a:t>
            </a:r>
            <a:r>
              <a:rPr lang="en-US" altLang="ko-KR" dirty="0"/>
              <a:t>? </a:t>
            </a:r>
            <a:r>
              <a:rPr lang="ko-KR" altLang="en-US" dirty="0"/>
              <a:t>어디논문</a:t>
            </a:r>
            <a:r>
              <a:rPr lang="en-US" altLang="ko-KR" dirty="0"/>
              <a:t>? </a:t>
            </a:r>
            <a:r>
              <a:rPr lang="ko-KR" altLang="en-US" dirty="0"/>
              <a:t>저자</a:t>
            </a:r>
            <a:r>
              <a:rPr lang="en-US" altLang="ko-KR" dirty="0"/>
              <a:t>? 3</a:t>
            </a:r>
            <a:r>
              <a:rPr lang="ko-KR" altLang="en-US" dirty="0"/>
              <a:t>개정보 </a:t>
            </a:r>
            <a:r>
              <a:rPr lang="ko-KR" altLang="en-US" b="1" dirty="0"/>
              <a:t>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F8B53-9677-4027-B07A-D67F0579D3A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38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우리는 </a:t>
            </a:r>
            <a:r>
              <a:rPr lang="ko-KR" altLang="en-US" dirty="0" err="1"/>
              <a:t>코랩을</a:t>
            </a:r>
            <a:r>
              <a:rPr lang="ko-KR" altLang="en-US" dirty="0"/>
              <a:t> </a:t>
            </a:r>
            <a:r>
              <a:rPr lang="ko-KR" altLang="en-US" dirty="0" err="1"/>
              <a:t>쓸거다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리눅스 기반 </a:t>
            </a:r>
            <a:r>
              <a:rPr lang="en-US" altLang="ko-KR" dirty="0" err="1"/>
              <a:t>os</a:t>
            </a:r>
            <a:r>
              <a:rPr lang="ko-KR" altLang="en-US" dirty="0"/>
              <a:t>로 세팅</a:t>
            </a:r>
            <a:r>
              <a:rPr lang="en-US" altLang="ko-KR" dirty="0"/>
              <a:t> </a:t>
            </a:r>
            <a:r>
              <a:rPr lang="ko-KR" altLang="en-US" dirty="0"/>
              <a:t>돼 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웬만한 라이브러리들은 이미 설치 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F8B53-9677-4027-B07A-D67F0579D3A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6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F8B53-9677-4027-B07A-D67F0579D3A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6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97930" y="6063091"/>
            <a:ext cx="2785912" cy="240552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+mn-lt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Presented by: Presenter name,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599"/>
            <a:ext cx="7772400" cy="1876927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377190" y="3248526"/>
            <a:ext cx="838962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9DB45-7D73-8EB1-ABD9-C0931280DC9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5800" y="3429000"/>
            <a:ext cx="4897438" cy="205739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Authors, Institute, Conference / Journal, Link</a:t>
            </a:r>
          </a:p>
        </p:txBody>
      </p:sp>
    </p:spTree>
    <p:extLst>
      <p:ext uri="{BB962C8B-B14F-4D97-AF65-F5344CB8AC3E}">
        <p14:creationId xmlns:p14="http://schemas.microsoft.com/office/powerpoint/2010/main" val="65006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20" y="2816643"/>
            <a:ext cx="7886700" cy="1971923"/>
          </a:xfrm>
        </p:spPr>
        <p:txBody>
          <a:bodyPr anchor="t"/>
          <a:lstStyle>
            <a:lvl1pPr>
              <a:defRPr sz="6000" baseline="0">
                <a:solidFill>
                  <a:schemeClr val="bg1"/>
                </a:solidFill>
                <a:latin typeface="+mn-lt"/>
                <a:ea typeface="서울남산체 M" panose="02020603020101020101" pitchFamily="18" charset="-127"/>
              </a:defRPr>
            </a:lvl1pPr>
          </a:lstStyle>
          <a:p>
            <a:r>
              <a:rPr lang="en-US" dirty="0"/>
              <a:t>Chapter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41" y="2221831"/>
            <a:ext cx="3763628" cy="489283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  <a:ea typeface="서울남산체 L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Chapter number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9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07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04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0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66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16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43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0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5D7BF3-B4BB-9BD3-3654-1F7D03078C0B}"/>
              </a:ext>
            </a:extLst>
          </p:cNvPr>
          <p:cNvSpPr/>
          <p:nvPr userDrawn="1"/>
        </p:nvSpPr>
        <p:spPr>
          <a:xfrm rot="2222342">
            <a:off x="-3238656" y="-3936885"/>
            <a:ext cx="6106796" cy="13510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1E9D45D-7FEF-CF4B-9AC0-22B363886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5" y="724481"/>
            <a:ext cx="2478600" cy="2478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17244-D567-4460-1BF1-F2225AF6AAB6}"/>
              </a:ext>
            </a:extLst>
          </p:cNvPr>
          <p:cNvSpPr/>
          <p:nvPr userDrawn="1"/>
        </p:nvSpPr>
        <p:spPr>
          <a:xfrm rot="2222342">
            <a:off x="-2677282" y="-3148702"/>
            <a:ext cx="6106796" cy="10478795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267" y="3237236"/>
            <a:ext cx="4147510" cy="2482712"/>
          </a:xfrm>
        </p:spPr>
        <p:txBody>
          <a:bodyPr anchor="t">
            <a:normAutofit/>
          </a:bodyPr>
          <a:lstStyle>
            <a:lvl1pPr marL="571500" indent="-571500">
              <a:buFont typeface="+mj-lt"/>
              <a:buAutoNum type="romanUcPeriod"/>
              <a:defRPr sz="3200" baseline="0">
                <a:solidFill>
                  <a:schemeClr val="bg1"/>
                </a:solidFill>
                <a:latin typeface="+mn-lt"/>
                <a:ea typeface="서울남산체 M" panose="02020603020101020101" pitchFamily="18" charset="-127"/>
              </a:defRPr>
            </a:lvl1pPr>
          </a:lstStyle>
          <a:p>
            <a:r>
              <a:rPr lang="en-US" dirty="0"/>
              <a:t>Chapters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52208" y="2011733"/>
            <a:ext cx="2815676" cy="489283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j-lt"/>
                <a:ea typeface="서울남산체 L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6A328-5DFA-6F31-40E7-C0CFF07345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0411" y="-132208"/>
            <a:ext cx="5576090" cy="7321550"/>
            <a:chOff x="1823375" y="-165100"/>
            <a:chExt cx="5576090" cy="7321550"/>
          </a:xfrm>
        </p:grpSpPr>
        <p:cxnSp>
          <p:nvCxnSpPr>
            <p:cNvPr id="7" name="직선 연결선 22">
              <a:extLst>
                <a:ext uri="{FF2B5EF4-FFF2-40B4-BE49-F238E27FC236}">
                  <a16:creationId xmlns:a16="http://schemas.microsoft.com/office/drawing/2014/main" id="{83190415-02D5-0CB9-48E1-9A98A6E19948}"/>
                </a:ext>
              </a:extLst>
            </p:cNvPr>
            <p:cNvCxnSpPr>
              <a:cxnSpLocks noChangeAspect="1"/>
            </p:cNvCxnSpPr>
            <p:nvPr userDrawn="1"/>
          </p:nvCxnSpPr>
          <p:spPr>
            <a:xfrm flipV="1">
              <a:off x="1902214" y="-165100"/>
              <a:ext cx="5497251" cy="73215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22">
              <a:extLst>
                <a:ext uri="{FF2B5EF4-FFF2-40B4-BE49-F238E27FC236}">
                  <a16:creationId xmlns:a16="http://schemas.microsoft.com/office/drawing/2014/main" id="{EA696BF1-8A46-18FC-DA99-6E7D93914A4F}"/>
                </a:ext>
              </a:extLst>
            </p:cNvPr>
            <p:cNvCxnSpPr>
              <a:cxnSpLocks noChangeAspect="1"/>
            </p:cNvCxnSpPr>
            <p:nvPr userDrawn="1"/>
          </p:nvCxnSpPr>
          <p:spPr>
            <a:xfrm flipV="1">
              <a:off x="1823375" y="-165100"/>
              <a:ext cx="5497251" cy="7321550"/>
            </a:xfrm>
            <a:prstGeom prst="line">
              <a:avLst/>
            </a:prstGeom>
            <a:ln w="57150">
              <a:solidFill>
                <a:srgbClr val="D41F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C07172-27A0-A447-590B-303269DC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8540" y="6606867"/>
            <a:ext cx="835459" cy="251133"/>
          </a:xfrm>
        </p:spPr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D6770D0-36ED-4C1D-E282-466CAF6F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337" y="6606867"/>
            <a:ext cx="6745357" cy="251133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78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2">
            <a:extLst>
              <a:ext uri="{FF2B5EF4-FFF2-40B4-BE49-F238E27FC236}">
                <a16:creationId xmlns:a16="http://schemas.microsoft.com/office/drawing/2014/main" id="{8AE1575F-D9F7-5493-A8F1-22657EA0CDFA}"/>
              </a:ext>
            </a:extLst>
          </p:cNvPr>
          <p:cNvCxnSpPr>
            <a:cxnSpLocks/>
          </p:cNvCxnSpPr>
          <p:nvPr userDrawn="1"/>
        </p:nvCxnSpPr>
        <p:spPr>
          <a:xfrm>
            <a:off x="377190" y="947352"/>
            <a:ext cx="838962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5593D2A-E669-1A64-800E-DCCF0A068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29" y="52498"/>
            <a:ext cx="839581" cy="83958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C029A27-F4ED-9108-C3B4-8E2DE494C46C}"/>
              </a:ext>
            </a:extLst>
          </p:cNvPr>
          <p:cNvSpPr/>
          <p:nvPr userDrawn="1"/>
        </p:nvSpPr>
        <p:spPr>
          <a:xfrm rot="5400000">
            <a:off x="3848605" y="-4721618"/>
            <a:ext cx="1038345" cy="10291228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2D64FA-84F7-4C8A-FF77-6759D29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95915"/>
            <a:ext cx="7293245" cy="8027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6E0F1-537F-CC84-C69E-A5D21AE28622}"/>
              </a:ext>
            </a:extLst>
          </p:cNvPr>
          <p:cNvSpPr>
            <a:spLocks/>
          </p:cNvSpPr>
          <p:nvPr userDrawn="1"/>
        </p:nvSpPr>
        <p:spPr>
          <a:xfrm rot="5400000">
            <a:off x="4486169" y="1945554"/>
            <a:ext cx="171661" cy="9658350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3C2F-DFD6-1A8E-C9E8-B9854D80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688899"/>
            <a:ext cx="6745357" cy="169100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81BB-981B-3571-F276-82F2AF4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808" y="6688898"/>
            <a:ext cx="485192" cy="169101"/>
          </a:xfrm>
        </p:spPr>
        <p:txBody>
          <a:bodyPr/>
          <a:lstStyle>
            <a:lvl1pPr>
              <a:defRPr sz="1000"/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38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2">
            <a:extLst>
              <a:ext uri="{FF2B5EF4-FFF2-40B4-BE49-F238E27FC236}">
                <a16:creationId xmlns:a16="http://schemas.microsoft.com/office/drawing/2014/main" id="{8AE1575F-D9F7-5493-A8F1-22657EA0CDFA}"/>
              </a:ext>
            </a:extLst>
          </p:cNvPr>
          <p:cNvCxnSpPr>
            <a:cxnSpLocks/>
          </p:cNvCxnSpPr>
          <p:nvPr userDrawn="1"/>
        </p:nvCxnSpPr>
        <p:spPr>
          <a:xfrm>
            <a:off x="-336550" y="943169"/>
            <a:ext cx="9737725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5593D2A-E669-1A64-800E-DCCF0A068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29" y="52498"/>
            <a:ext cx="839581" cy="83958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C029A27-F4ED-9108-C3B4-8E2DE494C46C}"/>
              </a:ext>
            </a:extLst>
          </p:cNvPr>
          <p:cNvSpPr/>
          <p:nvPr userDrawn="1"/>
        </p:nvSpPr>
        <p:spPr>
          <a:xfrm rot="5400000">
            <a:off x="3848605" y="-4721618"/>
            <a:ext cx="1038345" cy="10291228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2D64FA-84F7-4C8A-FF77-6759D29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95915"/>
            <a:ext cx="7293245" cy="8027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6E0F1-537F-CC84-C69E-A5D21AE28622}"/>
              </a:ext>
            </a:extLst>
          </p:cNvPr>
          <p:cNvSpPr>
            <a:spLocks/>
          </p:cNvSpPr>
          <p:nvPr userDrawn="1"/>
        </p:nvSpPr>
        <p:spPr>
          <a:xfrm rot="5400000">
            <a:off x="4486169" y="1945554"/>
            <a:ext cx="171661" cy="9658350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3C2F-DFD6-1A8E-C9E8-B9854D80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688899"/>
            <a:ext cx="6745357" cy="169100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81BB-981B-3571-F276-82F2AF4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808" y="6688898"/>
            <a:ext cx="485192" cy="169101"/>
          </a:xfrm>
        </p:spPr>
        <p:txBody>
          <a:bodyPr/>
          <a:lstStyle>
            <a:lvl1pPr>
              <a:defRPr sz="1000"/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92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2">
            <a:extLst>
              <a:ext uri="{FF2B5EF4-FFF2-40B4-BE49-F238E27FC236}">
                <a16:creationId xmlns:a16="http://schemas.microsoft.com/office/drawing/2014/main" id="{8AE1575F-D9F7-5493-A8F1-22657EA0CDFA}"/>
              </a:ext>
            </a:extLst>
          </p:cNvPr>
          <p:cNvCxnSpPr>
            <a:cxnSpLocks/>
          </p:cNvCxnSpPr>
          <p:nvPr userDrawn="1"/>
        </p:nvCxnSpPr>
        <p:spPr>
          <a:xfrm>
            <a:off x="377190" y="947352"/>
            <a:ext cx="838962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5593D2A-E669-1A64-800E-DCCF0A068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29" y="52498"/>
            <a:ext cx="839581" cy="83958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C029A27-F4ED-9108-C3B4-8E2DE494C46C}"/>
              </a:ext>
            </a:extLst>
          </p:cNvPr>
          <p:cNvSpPr/>
          <p:nvPr userDrawn="1"/>
        </p:nvSpPr>
        <p:spPr>
          <a:xfrm rot="5400000">
            <a:off x="3848605" y="-4721618"/>
            <a:ext cx="1038345" cy="10291228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6E0F1-537F-CC84-C69E-A5D21AE28622}"/>
              </a:ext>
            </a:extLst>
          </p:cNvPr>
          <p:cNvSpPr>
            <a:spLocks/>
          </p:cNvSpPr>
          <p:nvPr userDrawn="1"/>
        </p:nvSpPr>
        <p:spPr>
          <a:xfrm rot="5400000">
            <a:off x="4486169" y="1945554"/>
            <a:ext cx="171661" cy="9658350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3C2F-DFD6-1A8E-C9E8-B9854D80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688899"/>
            <a:ext cx="6745357" cy="169100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81BB-981B-3571-F276-82F2AF4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808" y="6688898"/>
            <a:ext cx="485192" cy="169101"/>
          </a:xfrm>
        </p:spPr>
        <p:txBody>
          <a:bodyPr/>
          <a:lstStyle>
            <a:lvl1pPr>
              <a:defRPr sz="1000"/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01CD320-0295-B454-F1E5-AB207ADB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31671"/>
            <a:ext cx="7293245" cy="56703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074BD5-D52F-EF49-7527-0336F23982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825" y="100013"/>
            <a:ext cx="4013200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Big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2">
            <a:extLst>
              <a:ext uri="{FF2B5EF4-FFF2-40B4-BE49-F238E27FC236}">
                <a16:creationId xmlns:a16="http://schemas.microsoft.com/office/drawing/2014/main" id="{8AE1575F-D9F7-5493-A8F1-22657EA0CDFA}"/>
              </a:ext>
            </a:extLst>
          </p:cNvPr>
          <p:cNvCxnSpPr>
            <a:cxnSpLocks/>
          </p:cNvCxnSpPr>
          <p:nvPr userDrawn="1"/>
        </p:nvCxnSpPr>
        <p:spPr>
          <a:xfrm>
            <a:off x="377190" y="947352"/>
            <a:ext cx="838962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5593D2A-E669-1A64-800E-DCCF0A068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40" y="100482"/>
            <a:ext cx="567035" cy="56703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C029A27-F4ED-9108-C3B4-8E2DE494C46C}"/>
              </a:ext>
            </a:extLst>
          </p:cNvPr>
          <p:cNvSpPr/>
          <p:nvPr userDrawn="1"/>
        </p:nvSpPr>
        <p:spPr>
          <a:xfrm rot="7861326">
            <a:off x="8386877" y="-1380929"/>
            <a:ext cx="1514245" cy="329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2D64FA-84F7-4C8A-FF77-6759D29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95915"/>
            <a:ext cx="7293245" cy="8027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6E0F1-537F-CC84-C69E-A5D21AE28622}"/>
              </a:ext>
            </a:extLst>
          </p:cNvPr>
          <p:cNvSpPr>
            <a:spLocks/>
          </p:cNvSpPr>
          <p:nvPr userDrawn="1"/>
        </p:nvSpPr>
        <p:spPr>
          <a:xfrm rot="5400000">
            <a:off x="4486169" y="1945554"/>
            <a:ext cx="171661" cy="9658350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3C2F-DFD6-1A8E-C9E8-B9854D80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688899"/>
            <a:ext cx="6745357" cy="169100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81BB-981B-3571-F276-82F2AF4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808" y="6688898"/>
            <a:ext cx="485192" cy="169101"/>
          </a:xfrm>
        </p:spPr>
        <p:txBody>
          <a:bodyPr/>
          <a:lstStyle>
            <a:lvl1pPr>
              <a:defRPr sz="1000"/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1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22">
            <a:extLst>
              <a:ext uri="{FF2B5EF4-FFF2-40B4-BE49-F238E27FC236}">
                <a16:creationId xmlns:a16="http://schemas.microsoft.com/office/drawing/2014/main" id="{8AE1575F-D9F7-5493-A8F1-22657EA0CDFA}"/>
              </a:ext>
            </a:extLst>
          </p:cNvPr>
          <p:cNvCxnSpPr>
            <a:cxnSpLocks/>
          </p:cNvCxnSpPr>
          <p:nvPr userDrawn="1"/>
        </p:nvCxnSpPr>
        <p:spPr>
          <a:xfrm>
            <a:off x="377190" y="947352"/>
            <a:ext cx="838962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5593D2A-E669-1A64-800E-DCCF0A068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40" y="100482"/>
            <a:ext cx="567035" cy="56703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C029A27-F4ED-9108-C3B4-8E2DE494C46C}"/>
              </a:ext>
            </a:extLst>
          </p:cNvPr>
          <p:cNvSpPr/>
          <p:nvPr userDrawn="1"/>
        </p:nvSpPr>
        <p:spPr>
          <a:xfrm rot="7861326">
            <a:off x="8386877" y="-1380929"/>
            <a:ext cx="1514245" cy="329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2D64FA-84F7-4C8A-FF77-6759D294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31671"/>
            <a:ext cx="7293245" cy="56703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6E0F1-537F-CC84-C69E-A5D21AE28622}"/>
              </a:ext>
            </a:extLst>
          </p:cNvPr>
          <p:cNvSpPr>
            <a:spLocks/>
          </p:cNvSpPr>
          <p:nvPr userDrawn="1"/>
        </p:nvSpPr>
        <p:spPr>
          <a:xfrm rot="5400000">
            <a:off x="4486169" y="1945554"/>
            <a:ext cx="171661" cy="9658350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3C2F-DFD6-1A8E-C9E8-B9854D80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688899"/>
            <a:ext cx="6745357" cy="169100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81BB-981B-3571-F276-82F2AF4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808" y="6688898"/>
            <a:ext cx="485192" cy="169101"/>
          </a:xfrm>
        </p:spPr>
        <p:txBody>
          <a:bodyPr/>
          <a:lstStyle>
            <a:lvl1pPr>
              <a:defRPr sz="1000"/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214A-AEAB-460D-8B77-462A6EF1D0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825" y="100013"/>
            <a:ext cx="4013200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Big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2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609346"/>
            <a:ext cx="9144000" cy="240633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0000600000000000000" pitchFamily="2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211" y="1195138"/>
            <a:ext cx="8221579" cy="50868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  <a:ea typeface="KoPub돋움체 Medium" panose="00000600000000000000" pitchFamily="2" charset="-127"/>
              </a:defRPr>
            </a:lvl1pPr>
            <a:lvl2pPr>
              <a:lnSpc>
                <a:spcPct val="100000"/>
              </a:lnSpc>
              <a:defRPr sz="1800">
                <a:latin typeface="+mn-lt"/>
                <a:ea typeface="KoPub돋움체 Medium" panose="00000600000000000000" pitchFamily="2" charset="-127"/>
              </a:defRPr>
            </a:lvl2pPr>
            <a:lvl3pPr>
              <a:lnSpc>
                <a:spcPct val="100000"/>
              </a:lnSpc>
              <a:defRPr sz="1600">
                <a:latin typeface="+mn-lt"/>
                <a:ea typeface="KoPub돋움체 Medium" panose="00000600000000000000" pitchFamily="2" charset="-127"/>
              </a:defRPr>
            </a:lvl3pPr>
            <a:lvl4pPr>
              <a:lnSpc>
                <a:spcPct val="100000"/>
              </a:lnSpc>
              <a:defRPr sz="1400">
                <a:latin typeface="+mn-lt"/>
                <a:ea typeface="KoPub돋움체 Medium" panose="00000600000000000000" pitchFamily="2" charset="-127"/>
              </a:defRPr>
            </a:lvl4pPr>
            <a:lvl5pPr>
              <a:lnSpc>
                <a:spcPct val="100000"/>
              </a:lnSpc>
              <a:defRPr sz="1400">
                <a:latin typeface="+mn-lt"/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  <a:p>
            <a:pPr lvl="2"/>
            <a:r>
              <a:rPr lang="en-US" altLang="ko-KR" dirty="0"/>
              <a:t>Third level</a:t>
            </a:r>
            <a:endParaRPr lang="ko-KR" altLang="en-US" dirty="0"/>
          </a:p>
          <a:p>
            <a:pPr lvl="3"/>
            <a:r>
              <a:rPr lang="en-US" altLang="ko-KR" dirty="0"/>
              <a:t>Fourth level</a:t>
            </a:r>
            <a:endParaRPr lang="ko-KR" altLang="en-US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895" y="6609346"/>
            <a:ext cx="633664" cy="24865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002632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0000600000000000000" pitchFamily="2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211" y="192506"/>
            <a:ext cx="7428019" cy="673769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dirty="0"/>
              <a:t>Master Title</a:t>
            </a:r>
            <a:endParaRPr 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997346"/>
            <a:ext cx="914400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7827165" y="99225"/>
            <a:ext cx="1141075" cy="537065"/>
            <a:chOff x="130631" y="1857830"/>
            <a:chExt cx="3586528" cy="1688057"/>
          </a:xfrm>
        </p:grpSpPr>
        <p:grpSp>
          <p:nvGrpSpPr>
            <p:cNvPr id="10" name="Group 9"/>
            <p:cNvGrpSpPr/>
            <p:nvPr/>
          </p:nvGrpSpPr>
          <p:grpSpPr>
            <a:xfrm>
              <a:off x="130631" y="1857830"/>
              <a:ext cx="3586528" cy="1688057"/>
              <a:chOff x="1640116" y="2496459"/>
              <a:chExt cx="6832371" cy="321576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640116" y="2496459"/>
                <a:ext cx="3294741" cy="3099478"/>
              </a:xfrm>
              <a:custGeom>
                <a:avLst/>
                <a:gdLst>
                  <a:gd name="connsiteX0" fmla="*/ 455383 w 3294741"/>
                  <a:gd name="connsiteY0" fmla="*/ 1347896 h 3099478"/>
                  <a:gd name="connsiteX1" fmla="*/ 556279 w 3294741"/>
                  <a:gd name="connsiteY1" fmla="*/ 1379216 h 3099478"/>
                  <a:gd name="connsiteX2" fmla="*/ 696685 w 3294741"/>
                  <a:gd name="connsiteY2" fmla="*/ 1393370 h 3099478"/>
                  <a:gd name="connsiteX3" fmla="*/ 698723 w 3294741"/>
                  <a:gd name="connsiteY3" fmla="*/ 1393165 h 3099478"/>
                  <a:gd name="connsiteX4" fmla="*/ 698723 w 3294741"/>
                  <a:gd name="connsiteY4" fmla="*/ 2856138 h 3099478"/>
                  <a:gd name="connsiteX5" fmla="*/ 841827 w 3294741"/>
                  <a:gd name="connsiteY5" fmla="*/ 2856138 h 3099478"/>
                  <a:gd name="connsiteX6" fmla="*/ 841827 w 3294741"/>
                  <a:gd name="connsiteY6" fmla="*/ 3099478 h 3099478"/>
                  <a:gd name="connsiteX7" fmla="*/ 455383 w 3294741"/>
                  <a:gd name="connsiteY7" fmla="*/ 3099478 h 3099478"/>
                  <a:gd name="connsiteX8" fmla="*/ 698723 w 3294741"/>
                  <a:gd name="connsiteY8" fmla="*/ 722310 h 3099478"/>
                  <a:gd name="connsiteX9" fmla="*/ 1390787 w 3294741"/>
                  <a:gd name="connsiteY9" fmla="*/ 722310 h 3099478"/>
                  <a:gd name="connsiteX10" fmla="*/ 1379216 w 3294741"/>
                  <a:gd name="connsiteY10" fmla="*/ 837092 h 3099478"/>
                  <a:gd name="connsiteX11" fmla="*/ 837092 w 3294741"/>
                  <a:gd name="connsiteY11" fmla="*/ 1379216 h 3099478"/>
                  <a:gd name="connsiteX12" fmla="*/ 698723 w 3294741"/>
                  <a:gd name="connsiteY12" fmla="*/ 1393165 h 3099478"/>
                  <a:gd name="connsiteX13" fmla="*/ 1355218 w 3294741"/>
                  <a:gd name="connsiteY13" fmla="*/ 478970 h 3099478"/>
                  <a:gd name="connsiteX14" fmla="*/ 3294741 w 3294741"/>
                  <a:gd name="connsiteY14" fmla="*/ 478970 h 3099478"/>
                  <a:gd name="connsiteX15" fmla="*/ 3294741 w 3294741"/>
                  <a:gd name="connsiteY15" fmla="*/ 1525546 h 3099478"/>
                  <a:gd name="connsiteX16" fmla="*/ 3051401 w 3294741"/>
                  <a:gd name="connsiteY16" fmla="*/ 1525546 h 3099478"/>
                  <a:gd name="connsiteX17" fmla="*/ 3051401 w 3294741"/>
                  <a:gd name="connsiteY17" fmla="*/ 722310 h 3099478"/>
                  <a:gd name="connsiteX18" fmla="*/ 1390787 w 3294741"/>
                  <a:gd name="connsiteY18" fmla="*/ 722310 h 3099478"/>
                  <a:gd name="connsiteX19" fmla="*/ 1393370 w 3294741"/>
                  <a:gd name="connsiteY19" fmla="*/ 696685 h 3099478"/>
                  <a:gd name="connsiteX20" fmla="*/ 1379216 w 3294741"/>
                  <a:gd name="connsiteY20" fmla="*/ 556279 h 3099478"/>
                  <a:gd name="connsiteX21" fmla="*/ 696685 w 3294741"/>
                  <a:gd name="connsiteY21" fmla="*/ 0 h 3099478"/>
                  <a:gd name="connsiteX22" fmla="*/ 1338621 w 3294741"/>
                  <a:gd name="connsiteY22" fmla="*/ 425503 h 3099478"/>
                  <a:gd name="connsiteX23" fmla="*/ 1355218 w 3294741"/>
                  <a:gd name="connsiteY23" fmla="*/ 478970 h 3099478"/>
                  <a:gd name="connsiteX24" fmla="*/ 455383 w 3294741"/>
                  <a:gd name="connsiteY24" fmla="*/ 478970 h 3099478"/>
                  <a:gd name="connsiteX25" fmla="*/ 455383 w 3294741"/>
                  <a:gd name="connsiteY25" fmla="*/ 1347896 h 3099478"/>
                  <a:gd name="connsiteX26" fmla="*/ 425504 w 3294741"/>
                  <a:gd name="connsiteY26" fmla="*/ 1338621 h 3099478"/>
                  <a:gd name="connsiteX27" fmla="*/ 0 w 3294741"/>
                  <a:gd name="connsiteY27" fmla="*/ 696685 h 3099478"/>
                  <a:gd name="connsiteX28" fmla="*/ 696685 w 3294741"/>
                  <a:gd name="connsiteY28" fmla="*/ 0 h 3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294741" h="3099478">
                    <a:moveTo>
                      <a:pt x="455383" y="1347896"/>
                    </a:moveTo>
                    <a:lnTo>
                      <a:pt x="556279" y="1379216"/>
                    </a:lnTo>
                    <a:cubicBezTo>
                      <a:pt x="601631" y="1388496"/>
                      <a:pt x="648589" y="1393370"/>
                      <a:pt x="696685" y="1393370"/>
                    </a:cubicBezTo>
                    <a:lnTo>
                      <a:pt x="698723" y="1393165"/>
                    </a:lnTo>
                    <a:lnTo>
                      <a:pt x="698723" y="2856138"/>
                    </a:lnTo>
                    <a:lnTo>
                      <a:pt x="841827" y="2856138"/>
                    </a:lnTo>
                    <a:lnTo>
                      <a:pt x="841827" y="3099478"/>
                    </a:lnTo>
                    <a:lnTo>
                      <a:pt x="455383" y="3099478"/>
                    </a:lnTo>
                    <a:close/>
                    <a:moveTo>
                      <a:pt x="698723" y="722310"/>
                    </a:moveTo>
                    <a:lnTo>
                      <a:pt x="1390787" y="722310"/>
                    </a:lnTo>
                    <a:lnTo>
                      <a:pt x="1379216" y="837092"/>
                    </a:lnTo>
                    <a:cubicBezTo>
                      <a:pt x="1323533" y="1109207"/>
                      <a:pt x="1109207" y="1323533"/>
                      <a:pt x="837092" y="1379216"/>
                    </a:cubicBezTo>
                    <a:lnTo>
                      <a:pt x="698723" y="1393165"/>
                    </a:lnTo>
                    <a:close/>
                    <a:moveTo>
                      <a:pt x="1355218" y="478970"/>
                    </a:moveTo>
                    <a:lnTo>
                      <a:pt x="3294741" y="478970"/>
                    </a:lnTo>
                    <a:lnTo>
                      <a:pt x="3294741" y="1525546"/>
                    </a:lnTo>
                    <a:lnTo>
                      <a:pt x="3051401" y="1525546"/>
                    </a:lnTo>
                    <a:lnTo>
                      <a:pt x="3051401" y="722310"/>
                    </a:lnTo>
                    <a:lnTo>
                      <a:pt x="1390787" y="722310"/>
                    </a:lnTo>
                    <a:lnTo>
                      <a:pt x="1393370" y="696685"/>
                    </a:lnTo>
                    <a:cubicBezTo>
                      <a:pt x="1393370" y="648589"/>
                      <a:pt x="1388496" y="601631"/>
                      <a:pt x="1379216" y="556279"/>
                    </a:cubicBezTo>
                    <a:close/>
                    <a:moveTo>
                      <a:pt x="696685" y="0"/>
                    </a:moveTo>
                    <a:cubicBezTo>
                      <a:pt x="985262" y="0"/>
                      <a:pt x="1232859" y="175453"/>
                      <a:pt x="1338621" y="425503"/>
                    </a:cubicBezTo>
                    <a:lnTo>
                      <a:pt x="1355218" y="478970"/>
                    </a:lnTo>
                    <a:lnTo>
                      <a:pt x="455383" y="478970"/>
                    </a:lnTo>
                    <a:lnTo>
                      <a:pt x="455383" y="1347896"/>
                    </a:lnTo>
                    <a:lnTo>
                      <a:pt x="425504" y="1338621"/>
                    </a:lnTo>
                    <a:cubicBezTo>
                      <a:pt x="175453" y="1232859"/>
                      <a:pt x="0" y="985262"/>
                      <a:pt x="0" y="696685"/>
                    </a:cubicBezTo>
                    <a:cubicBezTo>
                      <a:pt x="0" y="311916"/>
                      <a:pt x="311916" y="0"/>
                      <a:pt x="6966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686515" y="4124325"/>
                <a:ext cx="1047534" cy="1471612"/>
              </a:xfrm>
              <a:custGeom>
                <a:avLst/>
                <a:gdLst>
                  <a:gd name="connsiteX0" fmla="*/ 0 w 1047534"/>
                  <a:gd name="connsiteY0" fmla="*/ 0 h 1471612"/>
                  <a:gd name="connsiteX1" fmla="*/ 333159 w 1047534"/>
                  <a:gd name="connsiteY1" fmla="*/ 0 h 1471612"/>
                  <a:gd name="connsiteX2" fmla="*/ 333159 w 1047534"/>
                  <a:gd name="connsiteY2" fmla="*/ 1314450 h 1471612"/>
                  <a:gd name="connsiteX3" fmla="*/ 1047534 w 1047534"/>
                  <a:gd name="connsiteY3" fmla="*/ 1314450 h 1471612"/>
                  <a:gd name="connsiteX4" fmla="*/ 1047534 w 1047534"/>
                  <a:gd name="connsiteY4" fmla="*/ 1471612 h 1471612"/>
                  <a:gd name="connsiteX5" fmla="*/ 333159 w 1047534"/>
                  <a:gd name="connsiteY5" fmla="*/ 1471612 h 1471612"/>
                  <a:gd name="connsiteX6" fmla="*/ 0 w 1047534"/>
                  <a:gd name="connsiteY6" fmla="*/ 1471612 h 1471612"/>
                  <a:gd name="connsiteX7" fmla="*/ 0 w 1047534"/>
                  <a:gd name="connsiteY7" fmla="*/ 1314450 h 147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534" h="1471612">
                    <a:moveTo>
                      <a:pt x="0" y="0"/>
                    </a:moveTo>
                    <a:lnTo>
                      <a:pt x="333159" y="0"/>
                    </a:lnTo>
                    <a:lnTo>
                      <a:pt x="333159" y="1314450"/>
                    </a:lnTo>
                    <a:lnTo>
                      <a:pt x="1047534" y="1314450"/>
                    </a:lnTo>
                    <a:lnTo>
                      <a:pt x="1047534" y="1471612"/>
                    </a:lnTo>
                    <a:lnTo>
                      <a:pt x="333159" y="1471612"/>
                    </a:lnTo>
                    <a:lnTo>
                      <a:pt x="0" y="1471612"/>
                    </a:lnTo>
                    <a:lnTo>
                      <a:pt x="0" y="1314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547938" y="4124313"/>
                <a:ext cx="2000357" cy="1471624"/>
              </a:xfrm>
              <a:custGeom>
                <a:avLst/>
                <a:gdLst>
                  <a:gd name="connsiteX0" fmla="*/ 294845 w 2000357"/>
                  <a:gd name="connsiteY0" fmla="*/ 133362 h 1471624"/>
                  <a:gd name="connsiteX1" fmla="*/ 294845 w 2000357"/>
                  <a:gd name="connsiteY1" fmla="*/ 134265 h 1471624"/>
                  <a:gd name="connsiteX2" fmla="*/ 296884 w 2000357"/>
                  <a:gd name="connsiteY2" fmla="*/ 133362 h 1471624"/>
                  <a:gd name="connsiteX3" fmla="*/ 1404777 w 2000357"/>
                  <a:gd name="connsiteY3" fmla="*/ 0 h 1471624"/>
                  <a:gd name="connsiteX4" fmla="*/ 1412080 w 2000357"/>
                  <a:gd name="connsiteY4" fmla="*/ 3233 h 1471624"/>
                  <a:gd name="connsiteX5" fmla="*/ 1412080 w 2000357"/>
                  <a:gd name="connsiteY5" fmla="*/ 12 h 1471624"/>
                  <a:gd name="connsiteX6" fmla="*/ 2000357 w 2000357"/>
                  <a:gd name="connsiteY6" fmla="*/ 12 h 1471624"/>
                  <a:gd name="connsiteX7" fmla="*/ 2000357 w 2000357"/>
                  <a:gd name="connsiteY7" fmla="*/ 133362 h 1471624"/>
                  <a:gd name="connsiteX8" fmla="*/ 1827716 w 2000357"/>
                  <a:gd name="connsiteY8" fmla="*/ 133362 h 1471624"/>
                  <a:gd name="connsiteX9" fmla="*/ 1827716 w 2000357"/>
                  <a:gd name="connsiteY9" fmla="*/ 1338274 h 1471624"/>
                  <a:gd name="connsiteX10" fmla="*/ 1976653 w 2000357"/>
                  <a:gd name="connsiteY10" fmla="*/ 1338274 h 1471624"/>
                  <a:gd name="connsiteX11" fmla="*/ 1976653 w 2000357"/>
                  <a:gd name="connsiteY11" fmla="*/ 1471624 h 1471624"/>
                  <a:gd name="connsiteX12" fmla="*/ 1276134 w 2000357"/>
                  <a:gd name="connsiteY12" fmla="*/ 1471624 h 1471624"/>
                  <a:gd name="connsiteX13" fmla="*/ 1276134 w 2000357"/>
                  <a:gd name="connsiteY13" fmla="*/ 1338274 h 1471624"/>
                  <a:gd name="connsiteX14" fmla="*/ 1440924 w 2000357"/>
                  <a:gd name="connsiteY14" fmla="*/ 1338274 h 1471624"/>
                  <a:gd name="connsiteX15" fmla="*/ 1440924 w 2000357"/>
                  <a:gd name="connsiteY15" fmla="*/ 256455 h 1471624"/>
                  <a:gd name="connsiteX16" fmla="*/ 1076302 w 2000357"/>
                  <a:gd name="connsiteY16" fmla="*/ 1080018 h 1471624"/>
                  <a:gd name="connsiteX17" fmla="*/ 1080024 w 2000357"/>
                  <a:gd name="connsiteY17" fmla="*/ 1088423 h 1471624"/>
                  <a:gd name="connsiteX18" fmla="*/ 1070766 w 2000357"/>
                  <a:gd name="connsiteY18" fmla="*/ 1092523 h 1471624"/>
                  <a:gd name="connsiteX19" fmla="*/ 1004008 w 2000357"/>
                  <a:gd name="connsiteY19" fmla="*/ 1243308 h 1471624"/>
                  <a:gd name="connsiteX20" fmla="*/ 997744 w 2000357"/>
                  <a:gd name="connsiteY20" fmla="*/ 1240534 h 1471624"/>
                  <a:gd name="connsiteX21" fmla="*/ 997744 w 2000357"/>
                  <a:gd name="connsiteY21" fmla="*/ 1243308 h 1471624"/>
                  <a:gd name="connsiteX22" fmla="*/ 730315 w 2000357"/>
                  <a:gd name="connsiteY22" fmla="*/ 1243308 h 1471624"/>
                  <a:gd name="connsiteX23" fmla="*/ 725755 w 2000357"/>
                  <a:gd name="connsiteY23" fmla="*/ 1245328 h 1471624"/>
                  <a:gd name="connsiteX24" fmla="*/ 294845 w 2000357"/>
                  <a:gd name="connsiteY24" fmla="*/ 272392 h 1471624"/>
                  <a:gd name="connsiteX25" fmla="*/ 294845 w 2000357"/>
                  <a:gd name="connsiteY25" fmla="*/ 1338274 h 1471624"/>
                  <a:gd name="connsiteX26" fmla="*/ 509587 w 2000357"/>
                  <a:gd name="connsiteY26" fmla="*/ 1338274 h 1471624"/>
                  <a:gd name="connsiteX27" fmla="*/ 509587 w 2000357"/>
                  <a:gd name="connsiteY27" fmla="*/ 1471624 h 1471624"/>
                  <a:gd name="connsiteX28" fmla="*/ 0 w 2000357"/>
                  <a:gd name="connsiteY28" fmla="*/ 1471624 h 1471624"/>
                  <a:gd name="connsiteX29" fmla="*/ 0 w 2000357"/>
                  <a:gd name="connsiteY29" fmla="*/ 1338274 h 1471624"/>
                  <a:gd name="connsiteX30" fmla="*/ 178703 w 2000357"/>
                  <a:gd name="connsiteY30" fmla="*/ 1338274 h 1471624"/>
                  <a:gd name="connsiteX31" fmla="*/ 178703 w 2000357"/>
                  <a:gd name="connsiteY31" fmla="*/ 133362 h 1471624"/>
                  <a:gd name="connsiteX32" fmla="*/ 0 w 2000357"/>
                  <a:gd name="connsiteY32" fmla="*/ 133362 h 1471624"/>
                  <a:gd name="connsiteX33" fmla="*/ 0 w 2000357"/>
                  <a:gd name="connsiteY33" fmla="*/ 12 h 1471624"/>
                  <a:gd name="connsiteX34" fmla="*/ 597970 w 2000357"/>
                  <a:gd name="connsiteY34" fmla="*/ 12 h 1471624"/>
                  <a:gd name="connsiteX35" fmla="*/ 597971 w 2000357"/>
                  <a:gd name="connsiteY35" fmla="*/ 12 h 1471624"/>
                  <a:gd name="connsiteX36" fmla="*/ 597971 w 2000357"/>
                  <a:gd name="connsiteY36" fmla="*/ 12 h 1471624"/>
                  <a:gd name="connsiteX37" fmla="*/ 600076 w 2000357"/>
                  <a:gd name="connsiteY37" fmla="*/ 12 h 1471624"/>
                  <a:gd name="connsiteX38" fmla="*/ 600076 w 2000357"/>
                  <a:gd name="connsiteY38" fmla="*/ 4764 h 1471624"/>
                  <a:gd name="connsiteX39" fmla="*/ 1001444 w 2000357"/>
                  <a:gd name="connsiteY39" fmla="*/ 910999 h 1471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00357" h="1471624">
                    <a:moveTo>
                      <a:pt x="294845" y="133362"/>
                    </a:moveTo>
                    <a:lnTo>
                      <a:pt x="294845" y="134265"/>
                    </a:lnTo>
                    <a:lnTo>
                      <a:pt x="296884" y="133362"/>
                    </a:lnTo>
                    <a:close/>
                    <a:moveTo>
                      <a:pt x="1404777" y="0"/>
                    </a:moveTo>
                    <a:lnTo>
                      <a:pt x="1412080" y="3233"/>
                    </a:lnTo>
                    <a:lnTo>
                      <a:pt x="1412080" y="12"/>
                    </a:lnTo>
                    <a:lnTo>
                      <a:pt x="2000357" y="12"/>
                    </a:lnTo>
                    <a:lnTo>
                      <a:pt x="2000357" y="133362"/>
                    </a:lnTo>
                    <a:lnTo>
                      <a:pt x="1827716" y="133362"/>
                    </a:lnTo>
                    <a:lnTo>
                      <a:pt x="1827716" y="1338274"/>
                    </a:lnTo>
                    <a:lnTo>
                      <a:pt x="1976653" y="1338274"/>
                    </a:lnTo>
                    <a:lnTo>
                      <a:pt x="1976653" y="1471624"/>
                    </a:lnTo>
                    <a:lnTo>
                      <a:pt x="1276134" y="1471624"/>
                    </a:lnTo>
                    <a:lnTo>
                      <a:pt x="1276134" y="1338274"/>
                    </a:lnTo>
                    <a:lnTo>
                      <a:pt x="1440924" y="1338274"/>
                    </a:lnTo>
                    <a:lnTo>
                      <a:pt x="1440924" y="256455"/>
                    </a:lnTo>
                    <a:lnTo>
                      <a:pt x="1076302" y="1080018"/>
                    </a:lnTo>
                    <a:lnTo>
                      <a:pt x="1080024" y="1088423"/>
                    </a:lnTo>
                    <a:lnTo>
                      <a:pt x="1070766" y="1092523"/>
                    </a:lnTo>
                    <a:lnTo>
                      <a:pt x="1004008" y="1243308"/>
                    </a:lnTo>
                    <a:lnTo>
                      <a:pt x="997744" y="1240534"/>
                    </a:lnTo>
                    <a:lnTo>
                      <a:pt x="997744" y="1243308"/>
                    </a:lnTo>
                    <a:lnTo>
                      <a:pt x="730315" y="1243308"/>
                    </a:lnTo>
                    <a:lnTo>
                      <a:pt x="725755" y="1245328"/>
                    </a:lnTo>
                    <a:lnTo>
                      <a:pt x="294845" y="272392"/>
                    </a:lnTo>
                    <a:lnTo>
                      <a:pt x="294845" y="1338274"/>
                    </a:lnTo>
                    <a:lnTo>
                      <a:pt x="509587" y="1338274"/>
                    </a:lnTo>
                    <a:lnTo>
                      <a:pt x="509587" y="1471624"/>
                    </a:lnTo>
                    <a:lnTo>
                      <a:pt x="0" y="1471624"/>
                    </a:lnTo>
                    <a:lnTo>
                      <a:pt x="0" y="1338274"/>
                    </a:lnTo>
                    <a:lnTo>
                      <a:pt x="178703" y="1338274"/>
                    </a:lnTo>
                    <a:lnTo>
                      <a:pt x="178703" y="133362"/>
                    </a:lnTo>
                    <a:lnTo>
                      <a:pt x="0" y="133362"/>
                    </a:lnTo>
                    <a:lnTo>
                      <a:pt x="0" y="12"/>
                    </a:lnTo>
                    <a:lnTo>
                      <a:pt x="597970" y="12"/>
                    </a:lnTo>
                    <a:lnTo>
                      <a:pt x="597971" y="12"/>
                    </a:lnTo>
                    <a:lnTo>
                      <a:pt x="597971" y="12"/>
                    </a:lnTo>
                    <a:lnTo>
                      <a:pt x="600076" y="12"/>
                    </a:lnTo>
                    <a:lnTo>
                      <a:pt x="600076" y="4764"/>
                    </a:lnTo>
                    <a:lnTo>
                      <a:pt x="1001444" y="910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7095261" flipV="1">
                <a:off x="5388791" y="4115535"/>
                <a:ext cx="1748988" cy="1444387"/>
              </a:xfrm>
              <a:custGeom>
                <a:avLst/>
                <a:gdLst>
                  <a:gd name="connsiteX0" fmla="*/ 331796 w 1748988"/>
                  <a:gd name="connsiteY0" fmla="*/ 521772 h 1444387"/>
                  <a:gd name="connsiteX1" fmla="*/ 864570 w 1748988"/>
                  <a:gd name="connsiteY1" fmla="*/ 808093 h 1444387"/>
                  <a:gd name="connsiteX2" fmla="*/ 774448 w 1748988"/>
                  <a:gd name="connsiteY2" fmla="*/ 975787 h 1444387"/>
                  <a:gd name="connsiteX3" fmla="*/ 755494 w 1748988"/>
                  <a:gd name="connsiteY3" fmla="*/ 990931 h 1444387"/>
                  <a:gd name="connsiteX4" fmla="*/ 530100 w 1748988"/>
                  <a:gd name="connsiteY4" fmla="*/ 1064128 h 1444387"/>
                  <a:gd name="connsiteX5" fmla="*/ 472451 w 1748988"/>
                  <a:gd name="connsiteY5" fmla="*/ 1058675 h 1444387"/>
                  <a:gd name="connsiteX6" fmla="*/ 471159 w 1748988"/>
                  <a:gd name="connsiteY6" fmla="*/ 1058429 h 1444387"/>
                  <a:gd name="connsiteX7" fmla="*/ 402040 w 1748988"/>
                  <a:gd name="connsiteY7" fmla="*/ 1029906 h 1444387"/>
                  <a:gd name="connsiteX8" fmla="*/ 289398 w 1748988"/>
                  <a:gd name="connsiteY8" fmla="*/ 936017 h 1444387"/>
                  <a:gd name="connsiteX9" fmla="*/ 279413 w 1748988"/>
                  <a:gd name="connsiteY9" fmla="*/ 920610 h 1444387"/>
                  <a:gd name="connsiteX10" fmla="*/ 259135 w 1748988"/>
                  <a:gd name="connsiteY10" fmla="*/ 847850 h 1444387"/>
                  <a:gd name="connsiteX11" fmla="*/ 251717 w 1748988"/>
                  <a:gd name="connsiteY11" fmla="*/ 765290 h 1444387"/>
                  <a:gd name="connsiteX12" fmla="*/ 268194 w 1748988"/>
                  <a:gd name="connsiteY12" fmla="*/ 643305 h 1444387"/>
                  <a:gd name="connsiteX13" fmla="*/ 271562 w 1748988"/>
                  <a:gd name="connsiteY13" fmla="*/ 633853 h 1444387"/>
                  <a:gd name="connsiteX14" fmla="*/ 452701 w 1748988"/>
                  <a:gd name="connsiteY14" fmla="*/ 0 h 1444387"/>
                  <a:gd name="connsiteX15" fmla="*/ 365851 w 1748988"/>
                  <a:gd name="connsiteY15" fmla="*/ 161607 h 1444387"/>
                  <a:gd name="connsiteX16" fmla="*/ 88547 w 1748988"/>
                  <a:gd name="connsiteY16" fmla="*/ 677601 h 1444387"/>
                  <a:gd name="connsiteX17" fmla="*/ 201390 w 1748988"/>
                  <a:gd name="connsiteY17" fmla="*/ 1403267 h 1444387"/>
                  <a:gd name="connsiteX18" fmla="*/ 868841 w 1748988"/>
                  <a:gd name="connsiteY18" fmla="*/ 1096945 h 1444387"/>
                  <a:gd name="connsiteX19" fmla="*/ 988330 w 1748988"/>
                  <a:gd name="connsiteY19" fmla="*/ 874605 h 1444387"/>
                  <a:gd name="connsiteX20" fmla="*/ 1386861 w 1748988"/>
                  <a:gd name="connsiteY20" fmla="*/ 1088782 h 1444387"/>
                  <a:gd name="connsiteX21" fmla="*/ 1267372 w 1748988"/>
                  <a:gd name="connsiteY21" fmla="*/ 1311122 h 1444387"/>
                  <a:gd name="connsiteX22" fmla="*/ 1384834 w 1748988"/>
                  <a:gd name="connsiteY22" fmla="*/ 1374248 h 1444387"/>
                  <a:gd name="connsiteX23" fmla="*/ 1504323 w 1748988"/>
                  <a:gd name="connsiteY23" fmla="*/ 1151908 h 1444387"/>
                  <a:gd name="connsiteX24" fmla="*/ 1662036 w 1748988"/>
                  <a:gd name="connsiteY24" fmla="*/ 858443 h 1444387"/>
                  <a:gd name="connsiteX25" fmla="*/ 1748988 w 1748988"/>
                  <a:gd name="connsiteY25" fmla="*/ 696647 h 1444387"/>
                  <a:gd name="connsiteX26" fmla="*/ 1631526 w 1748988"/>
                  <a:gd name="connsiteY26" fmla="*/ 633521 h 1444387"/>
                  <a:gd name="connsiteX27" fmla="*/ 1544574 w 1748988"/>
                  <a:gd name="connsiteY27" fmla="*/ 795317 h 1444387"/>
                  <a:gd name="connsiteX28" fmla="*/ 1146043 w 1748988"/>
                  <a:gd name="connsiteY28" fmla="*/ 581140 h 1444387"/>
                  <a:gd name="connsiteX29" fmla="*/ 1146145 w 1748988"/>
                  <a:gd name="connsiteY29" fmla="*/ 580950 h 1444387"/>
                  <a:gd name="connsiteX30" fmla="*/ 1022384 w 1748988"/>
                  <a:gd name="connsiteY30" fmla="*/ 514439 h 1444387"/>
                  <a:gd name="connsiteX31" fmla="*/ 1022283 w 1748988"/>
                  <a:gd name="connsiteY31" fmla="*/ 514629 h 1444387"/>
                  <a:gd name="connsiteX32" fmla="*/ 489509 w 1748988"/>
                  <a:gd name="connsiteY32" fmla="*/ 228307 h 1444387"/>
                  <a:gd name="connsiteX33" fmla="*/ 489611 w 1748988"/>
                  <a:gd name="connsiteY33" fmla="*/ 228118 h 1444387"/>
                  <a:gd name="connsiteX34" fmla="*/ 483313 w 1748988"/>
                  <a:gd name="connsiteY34" fmla="*/ 224733 h 1444387"/>
                  <a:gd name="connsiteX35" fmla="*/ 570163 w 1748988"/>
                  <a:gd name="connsiteY35" fmla="*/ 63126 h 144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48988" h="1444387">
                    <a:moveTo>
                      <a:pt x="331796" y="521772"/>
                    </a:moveTo>
                    <a:lnTo>
                      <a:pt x="864570" y="808093"/>
                    </a:lnTo>
                    <a:lnTo>
                      <a:pt x="774448" y="975787"/>
                    </a:lnTo>
                    <a:lnTo>
                      <a:pt x="755494" y="990931"/>
                    </a:lnTo>
                    <a:cubicBezTo>
                      <a:pt x="685201" y="1037442"/>
                      <a:pt x="605389" y="1062880"/>
                      <a:pt x="530100" y="1064128"/>
                    </a:cubicBezTo>
                    <a:lnTo>
                      <a:pt x="472451" y="1058675"/>
                    </a:lnTo>
                    <a:lnTo>
                      <a:pt x="471159" y="1058429"/>
                    </a:lnTo>
                    <a:cubicBezTo>
                      <a:pt x="447637" y="1051441"/>
                      <a:pt x="424485" y="1041969"/>
                      <a:pt x="402040" y="1029906"/>
                    </a:cubicBezTo>
                    <a:cubicBezTo>
                      <a:pt x="357151" y="1005782"/>
                      <a:pt x="319339" y="973585"/>
                      <a:pt x="289398" y="936017"/>
                    </a:cubicBezTo>
                    <a:lnTo>
                      <a:pt x="279413" y="920610"/>
                    </a:lnTo>
                    <a:lnTo>
                      <a:pt x="259135" y="847850"/>
                    </a:lnTo>
                    <a:cubicBezTo>
                      <a:pt x="254254" y="821071"/>
                      <a:pt x="251717" y="793386"/>
                      <a:pt x="251717" y="765290"/>
                    </a:cubicBezTo>
                    <a:cubicBezTo>
                      <a:pt x="251717" y="723146"/>
                      <a:pt x="257424" y="681925"/>
                      <a:pt x="268194" y="643305"/>
                    </a:cubicBezTo>
                    <a:lnTo>
                      <a:pt x="271562" y="633853"/>
                    </a:lnTo>
                    <a:close/>
                    <a:moveTo>
                      <a:pt x="452701" y="0"/>
                    </a:moveTo>
                    <a:lnTo>
                      <a:pt x="365851" y="161607"/>
                    </a:lnTo>
                    <a:lnTo>
                      <a:pt x="88547" y="677601"/>
                    </a:lnTo>
                    <a:cubicBezTo>
                      <a:pt x="-64604" y="962577"/>
                      <a:pt x="-14082" y="1287469"/>
                      <a:pt x="201390" y="1403267"/>
                    </a:cubicBezTo>
                    <a:cubicBezTo>
                      <a:pt x="416862" y="1519066"/>
                      <a:pt x="715690" y="1381921"/>
                      <a:pt x="868841" y="1096945"/>
                    </a:cubicBezTo>
                    <a:lnTo>
                      <a:pt x="988330" y="874605"/>
                    </a:lnTo>
                    <a:lnTo>
                      <a:pt x="1386861" y="1088782"/>
                    </a:lnTo>
                    <a:lnTo>
                      <a:pt x="1267372" y="1311122"/>
                    </a:lnTo>
                    <a:lnTo>
                      <a:pt x="1384834" y="1374248"/>
                    </a:lnTo>
                    <a:lnTo>
                      <a:pt x="1504323" y="1151908"/>
                    </a:lnTo>
                    <a:lnTo>
                      <a:pt x="1662036" y="858443"/>
                    </a:lnTo>
                    <a:lnTo>
                      <a:pt x="1748988" y="696647"/>
                    </a:lnTo>
                    <a:lnTo>
                      <a:pt x="1631526" y="633521"/>
                    </a:lnTo>
                    <a:lnTo>
                      <a:pt x="1544574" y="795317"/>
                    </a:lnTo>
                    <a:lnTo>
                      <a:pt x="1146043" y="581140"/>
                    </a:lnTo>
                    <a:lnTo>
                      <a:pt x="1146145" y="580950"/>
                    </a:lnTo>
                    <a:lnTo>
                      <a:pt x="1022384" y="514439"/>
                    </a:lnTo>
                    <a:lnTo>
                      <a:pt x="1022283" y="514629"/>
                    </a:lnTo>
                    <a:lnTo>
                      <a:pt x="489509" y="228307"/>
                    </a:lnTo>
                    <a:lnTo>
                      <a:pt x="489611" y="228118"/>
                    </a:lnTo>
                    <a:lnTo>
                      <a:pt x="483313" y="224733"/>
                    </a:lnTo>
                    <a:lnTo>
                      <a:pt x="570163" y="63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899519" y="4127476"/>
                <a:ext cx="1572968" cy="1468461"/>
              </a:xfrm>
              <a:custGeom>
                <a:avLst/>
                <a:gdLst>
                  <a:gd name="connsiteX0" fmla="*/ 653157 w 1572968"/>
                  <a:gd name="connsiteY0" fmla="*/ 414780 h 1468461"/>
                  <a:gd name="connsiteX1" fmla="*/ 455385 w 1572968"/>
                  <a:gd name="connsiteY1" fmla="*/ 900136 h 1468461"/>
                  <a:gd name="connsiteX2" fmla="*/ 859015 w 1572968"/>
                  <a:gd name="connsiteY2" fmla="*/ 900136 h 1468461"/>
                  <a:gd name="connsiteX3" fmla="*/ 679204 w 1572968"/>
                  <a:gd name="connsiteY3" fmla="*/ 0 h 1468461"/>
                  <a:gd name="connsiteX4" fmla="*/ 885579 w 1572968"/>
                  <a:gd name="connsiteY4" fmla="*/ 0 h 1468461"/>
                  <a:gd name="connsiteX5" fmla="*/ 885579 w 1572968"/>
                  <a:gd name="connsiteY5" fmla="*/ 3928 h 1468461"/>
                  <a:gd name="connsiteX6" fmla="*/ 889513 w 1572968"/>
                  <a:gd name="connsiteY6" fmla="*/ 2259 h 1468461"/>
                  <a:gd name="connsiteX7" fmla="*/ 1454825 w 1572968"/>
                  <a:gd name="connsiteY7" fmla="*/ 1335111 h 1468461"/>
                  <a:gd name="connsiteX8" fmla="*/ 1572968 w 1572968"/>
                  <a:gd name="connsiteY8" fmla="*/ 1335111 h 1468461"/>
                  <a:gd name="connsiteX9" fmla="*/ 1572968 w 1572968"/>
                  <a:gd name="connsiteY9" fmla="*/ 1468461 h 1468461"/>
                  <a:gd name="connsiteX10" fmla="*/ 928816 w 1572968"/>
                  <a:gd name="connsiteY10" fmla="*/ 1468461 h 1468461"/>
                  <a:gd name="connsiteX11" fmla="*/ 928816 w 1572968"/>
                  <a:gd name="connsiteY11" fmla="*/ 1335111 h 1468461"/>
                  <a:gd name="connsiteX12" fmla="*/ 1043504 w 1572968"/>
                  <a:gd name="connsiteY12" fmla="*/ 1335111 h 1468461"/>
                  <a:gd name="connsiteX13" fmla="*/ 915574 w 1572968"/>
                  <a:gd name="connsiteY13" fmla="*/ 1033486 h 1468461"/>
                  <a:gd name="connsiteX14" fmla="*/ 401048 w 1572968"/>
                  <a:gd name="connsiteY14" fmla="*/ 1033486 h 1468461"/>
                  <a:gd name="connsiteX15" fmla="*/ 278143 w 1572968"/>
                  <a:gd name="connsiteY15" fmla="*/ 1335111 h 1468461"/>
                  <a:gd name="connsiteX16" fmla="*/ 425420 w 1572968"/>
                  <a:gd name="connsiteY16" fmla="*/ 1335111 h 1468461"/>
                  <a:gd name="connsiteX17" fmla="*/ 425420 w 1572968"/>
                  <a:gd name="connsiteY17" fmla="*/ 1468461 h 1468461"/>
                  <a:gd name="connsiteX18" fmla="*/ 0 w 1572968"/>
                  <a:gd name="connsiteY18" fmla="*/ 1468461 h 1468461"/>
                  <a:gd name="connsiteX19" fmla="*/ 0 w 1572968"/>
                  <a:gd name="connsiteY19" fmla="*/ 1335111 h 1468461"/>
                  <a:gd name="connsiteX20" fmla="*/ 134148 w 1572968"/>
                  <a:gd name="connsiteY20" fmla="*/ 1335111 h 1468461"/>
                  <a:gd name="connsiteX21" fmla="*/ 677718 w 1572968"/>
                  <a:gd name="connsiteY21" fmla="*/ 1119 h 1468461"/>
                  <a:gd name="connsiteX22" fmla="*/ 679204 w 1572968"/>
                  <a:gd name="connsiteY22" fmla="*/ 1725 h 1468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2968" h="1468461">
                    <a:moveTo>
                      <a:pt x="653157" y="414780"/>
                    </a:moveTo>
                    <a:lnTo>
                      <a:pt x="455385" y="900136"/>
                    </a:lnTo>
                    <a:lnTo>
                      <a:pt x="859015" y="900136"/>
                    </a:lnTo>
                    <a:close/>
                    <a:moveTo>
                      <a:pt x="679204" y="0"/>
                    </a:moveTo>
                    <a:lnTo>
                      <a:pt x="885579" y="0"/>
                    </a:lnTo>
                    <a:lnTo>
                      <a:pt x="885579" y="3928"/>
                    </a:lnTo>
                    <a:lnTo>
                      <a:pt x="889513" y="2259"/>
                    </a:lnTo>
                    <a:lnTo>
                      <a:pt x="1454825" y="1335111"/>
                    </a:lnTo>
                    <a:lnTo>
                      <a:pt x="1572968" y="1335111"/>
                    </a:lnTo>
                    <a:lnTo>
                      <a:pt x="1572968" y="1468461"/>
                    </a:lnTo>
                    <a:lnTo>
                      <a:pt x="928816" y="1468461"/>
                    </a:lnTo>
                    <a:lnTo>
                      <a:pt x="928816" y="1335111"/>
                    </a:lnTo>
                    <a:lnTo>
                      <a:pt x="1043504" y="1335111"/>
                    </a:lnTo>
                    <a:lnTo>
                      <a:pt x="915574" y="1033486"/>
                    </a:lnTo>
                    <a:lnTo>
                      <a:pt x="401048" y="1033486"/>
                    </a:lnTo>
                    <a:lnTo>
                      <a:pt x="278143" y="1335111"/>
                    </a:lnTo>
                    <a:lnTo>
                      <a:pt x="425420" y="1335111"/>
                    </a:lnTo>
                    <a:lnTo>
                      <a:pt x="425420" y="1468461"/>
                    </a:lnTo>
                    <a:lnTo>
                      <a:pt x="0" y="1468461"/>
                    </a:lnTo>
                    <a:lnTo>
                      <a:pt x="0" y="1335111"/>
                    </a:lnTo>
                    <a:lnTo>
                      <a:pt x="134148" y="1335111"/>
                    </a:lnTo>
                    <a:lnTo>
                      <a:pt x="677718" y="1119"/>
                    </a:lnTo>
                    <a:lnTo>
                      <a:pt x="679204" y="17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37" b="96189" l="977" r="98926">
                          <a14:foregroundMark x1="46094" y1="30309" x2="46094" y2="30309"/>
                          <a14:foregroundMark x1="65430" y1="24682" x2="65430" y2="246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791" y="2072152"/>
              <a:ext cx="1189753" cy="64019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 userDrawn="1"/>
        </p:nvSpPr>
        <p:spPr>
          <a:xfrm>
            <a:off x="7885985" y="601841"/>
            <a:ext cx="8018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885985" y="735365"/>
            <a:ext cx="118013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&amp; Pattern Analysis laboratory</a:t>
            </a:r>
            <a:endParaRPr lang="ko-KR" altLang="en-US" sz="600" dirty="0">
              <a:solidFill>
                <a:schemeClr val="bg1"/>
              </a:solidFill>
              <a:latin typeface="Arial" panose="020B0604020202020204" pitchFamily="34" charset="0"/>
              <a:ea typeface="KoPub돋움체 Medium" panose="000006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4"/>
          </p:nvPr>
        </p:nvSpPr>
        <p:spPr>
          <a:xfrm>
            <a:off x="130629" y="6609346"/>
            <a:ext cx="8124371" cy="240633"/>
          </a:xfrm>
        </p:spPr>
        <p:txBody>
          <a:bodyPr/>
          <a:lstStyle>
            <a:lvl1pPr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7912801" y="658179"/>
            <a:ext cx="0" cy="2080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7768479" y="5732"/>
            <a:ext cx="1314450" cy="920031"/>
          </a:xfrm>
          <a:prstGeom prst="rect">
            <a:avLst/>
          </a:prstGeom>
          <a:solidFill>
            <a:srgbClr val="0B316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69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609346"/>
            <a:ext cx="9144000" cy="240633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0000600000000000000" pitchFamily="2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211" y="1195138"/>
            <a:ext cx="8221579" cy="50868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  <a:ea typeface="KoPub돋움체 Medium" panose="00000600000000000000" pitchFamily="2" charset="-127"/>
              </a:defRPr>
            </a:lvl1pPr>
            <a:lvl2pPr>
              <a:lnSpc>
                <a:spcPct val="100000"/>
              </a:lnSpc>
              <a:defRPr sz="1800">
                <a:latin typeface="+mn-lt"/>
                <a:ea typeface="KoPub돋움체 Medium" panose="00000600000000000000" pitchFamily="2" charset="-127"/>
              </a:defRPr>
            </a:lvl2pPr>
            <a:lvl3pPr>
              <a:lnSpc>
                <a:spcPct val="100000"/>
              </a:lnSpc>
              <a:defRPr sz="1600">
                <a:latin typeface="+mn-lt"/>
                <a:ea typeface="KoPub돋움체 Medium" panose="00000600000000000000" pitchFamily="2" charset="-127"/>
              </a:defRPr>
            </a:lvl3pPr>
            <a:lvl4pPr>
              <a:lnSpc>
                <a:spcPct val="100000"/>
              </a:lnSpc>
              <a:defRPr sz="1400">
                <a:latin typeface="+mn-lt"/>
                <a:ea typeface="KoPub돋움체 Medium" panose="00000600000000000000" pitchFamily="2" charset="-127"/>
              </a:defRPr>
            </a:lvl4pPr>
            <a:lvl5pPr>
              <a:lnSpc>
                <a:spcPct val="100000"/>
              </a:lnSpc>
              <a:defRPr sz="1400">
                <a:latin typeface="+mn-lt"/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en-US" altLang="ko-KR" dirty="0"/>
              <a:t>Master text style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  <a:p>
            <a:pPr lvl="2"/>
            <a:r>
              <a:rPr lang="en-US" altLang="ko-KR" dirty="0"/>
              <a:t>Third level</a:t>
            </a:r>
            <a:endParaRPr lang="ko-KR" altLang="en-US" dirty="0"/>
          </a:p>
          <a:p>
            <a:pPr lvl="3"/>
            <a:r>
              <a:rPr lang="en-US" altLang="ko-KR" dirty="0"/>
              <a:t>Fourth level</a:t>
            </a:r>
            <a:endParaRPr lang="ko-KR" altLang="en-US" dirty="0"/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895" y="6609346"/>
            <a:ext cx="633664" cy="24865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1002632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0000600000000000000" pitchFamily="2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997346"/>
            <a:ext cx="914400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7827165" y="99225"/>
            <a:ext cx="1141075" cy="537065"/>
            <a:chOff x="130631" y="1857830"/>
            <a:chExt cx="3586528" cy="1688057"/>
          </a:xfrm>
        </p:grpSpPr>
        <p:grpSp>
          <p:nvGrpSpPr>
            <p:cNvPr id="10" name="Group 9"/>
            <p:cNvGrpSpPr/>
            <p:nvPr/>
          </p:nvGrpSpPr>
          <p:grpSpPr>
            <a:xfrm>
              <a:off x="130631" y="1857830"/>
              <a:ext cx="3586528" cy="1688057"/>
              <a:chOff x="1640116" y="2496459"/>
              <a:chExt cx="6832371" cy="321576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640116" y="2496459"/>
                <a:ext cx="3294741" cy="3099478"/>
              </a:xfrm>
              <a:custGeom>
                <a:avLst/>
                <a:gdLst>
                  <a:gd name="connsiteX0" fmla="*/ 455383 w 3294741"/>
                  <a:gd name="connsiteY0" fmla="*/ 1347896 h 3099478"/>
                  <a:gd name="connsiteX1" fmla="*/ 556279 w 3294741"/>
                  <a:gd name="connsiteY1" fmla="*/ 1379216 h 3099478"/>
                  <a:gd name="connsiteX2" fmla="*/ 696685 w 3294741"/>
                  <a:gd name="connsiteY2" fmla="*/ 1393370 h 3099478"/>
                  <a:gd name="connsiteX3" fmla="*/ 698723 w 3294741"/>
                  <a:gd name="connsiteY3" fmla="*/ 1393165 h 3099478"/>
                  <a:gd name="connsiteX4" fmla="*/ 698723 w 3294741"/>
                  <a:gd name="connsiteY4" fmla="*/ 2856138 h 3099478"/>
                  <a:gd name="connsiteX5" fmla="*/ 841827 w 3294741"/>
                  <a:gd name="connsiteY5" fmla="*/ 2856138 h 3099478"/>
                  <a:gd name="connsiteX6" fmla="*/ 841827 w 3294741"/>
                  <a:gd name="connsiteY6" fmla="*/ 3099478 h 3099478"/>
                  <a:gd name="connsiteX7" fmla="*/ 455383 w 3294741"/>
                  <a:gd name="connsiteY7" fmla="*/ 3099478 h 3099478"/>
                  <a:gd name="connsiteX8" fmla="*/ 698723 w 3294741"/>
                  <a:gd name="connsiteY8" fmla="*/ 722310 h 3099478"/>
                  <a:gd name="connsiteX9" fmla="*/ 1390787 w 3294741"/>
                  <a:gd name="connsiteY9" fmla="*/ 722310 h 3099478"/>
                  <a:gd name="connsiteX10" fmla="*/ 1379216 w 3294741"/>
                  <a:gd name="connsiteY10" fmla="*/ 837092 h 3099478"/>
                  <a:gd name="connsiteX11" fmla="*/ 837092 w 3294741"/>
                  <a:gd name="connsiteY11" fmla="*/ 1379216 h 3099478"/>
                  <a:gd name="connsiteX12" fmla="*/ 698723 w 3294741"/>
                  <a:gd name="connsiteY12" fmla="*/ 1393165 h 3099478"/>
                  <a:gd name="connsiteX13" fmla="*/ 1355218 w 3294741"/>
                  <a:gd name="connsiteY13" fmla="*/ 478970 h 3099478"/>
                  <a:gd name="connsiteX14" fmla="*/ 3294741 w 3294741"/>
                  <a:gd name="connsiteY14" fmla="*/ 478970 h 3099478"/>
                  <a:gd name="connsiteX15" fmla="*/ 3294741 w 3294741"/>
                  <a:gd name="connsiteY15" fmla="*/ 1525546 h 3099478"/>
                  <a:gd name="connsiteX16" fmla="*/ 3051401 w 3294741"/>
                  <a:gd name="connsiteY16" fmla="*/ 1525546 h 3099478"/>
                  <a:gd name="connsiteX17" fmla="*/ 3051401 w 3294741"/>
                  <a:gd name="connsiteY17" fmla="*/ 722310 h 3099478"/>
                  <a:gd name="connsiteX18" fmla="*/ 1390787 w 3294741"/>
                  <a:gd name="connsiteY18" fmla="*/ 722310 h 3099478"/>
                  <a:gd name="connsiteX19" fmla="*/ 1393370 w 3294741"/>
                  <a:gd name="connsiteY19" fmla="*/ 696685 h 3099478"/>
                  <a:gd name="connsiteX20" fmla="*/ 1379216 w 3294741"/>
                  <a:gd name="connsiteY20" fmla="*/ 556279 h 3099478"/>
                  <a:gd name="connsiteX21" fmla="*/ 696685 w 3294741"/>
                  <a:gd name="connsiteY21" fmla="*/ 0 h 3099478"/>
                  <a:gd name="connsiteX22" fmla="*/ 1338621 w 3294741"/>
                  <a:gd name="connsiteY22" fmla="*/ 425503 h 3099478"/>
                  <a:gd name="connsiteX23" fmla="*/ 1355218 w 3294741"/>
                  <a:gd name="connsiteY23" fmla="*/ 478970 h 3099478"/>
                  <a:gd name="connsiteX24" fmla="*/ 455383 w 3294741"/>
                  <a:gd name="connsiteY24" fmla="*/ 478970 h 3099478"/>
                  <a:gd name="connsiteX25" fmla="*/ 455383 w 3294741"/>
                  <a:gd name="connsiteY25" fmla="*/ 1347896 h 3099478"/>
                  <a:gd name="connsiteX26" fmla="*/ 425504 w 3294741"/>
                  <a:gd name="connsiteY26" fmla="*/ 1338621 h 3099478"/>
                  <a:gd name="connsiteX27" fmla="*/ 0 w 3294741"/>
                  <a:gd name="connsiteY27" fmla="*/ 696685 h 3099478"/>
                  <a:gd name="connsiteX28" fmla="*/ 696685 w 3294741"/>
                  <a:gd name="connsiteY28" fmla="*/ 0 h 309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294741" h="3099478">
                    <a:moveTo>
                      <a:pt x="455383" y="1347896"/>
                    </a:moveTo>
                    <a:lnTo>
                      <a:pt x="556279" y="1379216"/>
                    </a:lnTo>
                    <a:cubicBezTo>
                      <a:pt x="601631" y="1388496"/>
                      <a:pt x="648589" y="1393370"/>
                      <a:pt x="696685" y="1393370"/>
                    </a:cubicBezTo>
                    <a:lnTo>
                      <a:pt x="698723" y="1393165"/>
                    </a:lnTo>
                    <a:lnTo>
                      <a:pt x="698723" y="2856138"/>
                    </a:lnTo>
                    <a:lnTo>
                      <a:pt x="841827" y="2856138"/>
                    </a:lnTo>
                    <a:lnTo>
                      <a:pt x="841827" y="3099478"/>
                    </a:lnTo>
                    <a:lnTo>
                      <a:pt x="455383" y="3099478"/>
                    </a:lnTo>
                    <a:close/>
                    <a:moveTo>
                      <a:pt x="698723" y="722310"/>
                    </a:moveTo>
                    <a:lnTo>
                      <a:pt x="1390787" y="722310"/>
                    </a:lnTo>
                    <a:lnTo>
                      <a:pt x="1379216" y="837092"/>
                    </a:lnTo>
                    <a:cubicBezTo>
                      <a:pt x="1323533" y="1109207"/>
                      <a:pt x="1109207" y="1323533"/>
                      <a:pt x="837092" y="1379216"/>
                    </a:cubicBezTo>
                    <a:lnTo>
                      <a:pt x="698723" y="1393165"/>
                    </a:lnTo>
                    <a:close/>
                    <a:moveTo>
                      <a:pt x="1355218" y="478970"/>
                    </a:moveTo>
                    <a:lnTo>
                      <a:pt x="3294741" y="478970"/>
                    </a:lnTo>
                    <a:lnTo>
                      <a:pt x="3294741" y="1525546"/>
                    </a:lnTo>
                    <a:lnTo>
                      <a:pt x="3051401" y="1525546"/>
                    </a:lnTo>
                    <a:lnTo>
                      <a:pt x="3051401" y="722310"/>
                    </a:lnTo>
                    <a:lnTo>
                      <a:pt x="1390787" y="722310"/>
                    </a:lnTo>
                    <a:lnTo>
                      <a:pt x="1393370" y="696685"/>
                    </a:lnTo>
                    <a:cubicBezTo>
                      <a:pt x="1393370" y="648589"/>
                      <a:pt x="1388496" y="601631"/>
                      <a:pt x="1379216" y="556279"/>
                    </a:cubicBezTo>
                    <a:close/>
                    <a:moveTo>
                      <a:pt x="696685" y="0"/>
                    </a:moveTo>
                    <a:cubicBezTo>
                      <a:pt x="985262" y="0"/>
                      <a:pt x="1232859" y="175453"/>
                      <a:pt x="1338621" y="425503"/>
                    </a:cubicBezTo>
                    <a:lnTo>
                      <a:pt x="1355218" y="478970"/>
                    </a:lnTo>
                    <a:lnTo>
                      <a:pt x="455383" y="478970"/>
                    </a:lnTo>
                    <a:lnTo>
                      <a:pt x="455383" y="1347896"/>
                    </a:lnTo>
                    <a:lnTo>
                      <a:pt x="425504" y="1338621"/>
                    </a:lnTo>
                    <a:cubicBezTo>
                      <a:pt x="175453" y="1232859"/>
                      <a:pt x="0" y="985262"/>
                      <a:pt x="0" y="696685"/>
                    </a:cubicBezTo>
                    <a:cubicBezTo>
                      <a:pt x="0" y="311916"/>
                      <a:pt x="311916" y="0"/>
                      <a:pt x="6966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686515" y="4124325"/>
                <a:ext cx="1047534" cy="1471612"/>
              </a:xfrm>
              <a:custGeom>
                <a:avLst/>
                <a:gdLst>
                  <a:gd name="connsiteX0" fmla="*/ 0 w 1047534"/>
                  <a:gd name="connsiteY0" fmla="*/ 0 h 1471612"/>
                  <a:gd name="connsiteX1" fmla="*/ 333159 w 1047534"/>
                  <a:gd name="connsiteY1" fmla="*/ 0 h 1471612"/>
                  <a:gd name="connsiteX2" fmla="*/ 333159 w 1047534"/>
                  <a:gd name="connsiteY2" fmla="*/ 1314450 h 1471612"/>
                  <a:gd name="connsiteX3" fmla="*/ 1047534 w 1047534"/>
                  <a:gd name="connsiteY3" fmla="*/ 1314450 h 1471612"/>
                  <a:gd name="connsiteX4" fmla="*/ 1047534 w 1047534"/>
                  <a:gd name="connsiteY4" fmla="*/ 1471612 h 1471612"/>
                  <a:gd name="connsiteX5" fmla="*/ 333159 w 1047534"/>
                  <a:gd name="connsiteY5" fmla="*/ 1471612 h 1471612"/>
                  <a:gd name="connsiteX6" fmla="*/ 0 w 1047534"/>
                  <a:gd name="connsiteY6" fmla="*/ 1471612 h 1471612"/>
                  <a:gd name="connsiteX7" fmla="*/ 0 w 1047534"/>
                  <a:gd name="connsiteY7" fmla="*/ 1314450 h 1471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534" h="1471612">
                    <a:moveTo>
                      <a:pt x="0" y="0"/>
                    </a:moveTo>
                    <a:lnTo>
                      <a:pt x="333159" y="0"/>
                    </a:lnTo>
                    <a:lnTo>
                      <a:pt x="333159" y="1314450"/>
                    </a:lnTo>
                    <a:lnTo>
                      <a:pt x="1047534" y="1314450"/>
                    </a:lnTo>
                    <a:lnTo>
                      <a:pt x="1047534" y="1471612"/>
                    </a:lnTo>
                    <a:lnTo>
                      <a:pt x="333159" y="1471612"/>
                    </a:lnTo>
                    <a:lnTo>
                      <a:pt x="0" y="1471612"/>
                    </a:lnTo>
                    <a:lnTo>
                      <a:pt x="0" y="1314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547938" y="4124313"/>
                <a:ext cx="2000357" cy="1471624"/>
              </a:xfrm>
              <a:custGeom>
                <a:avLst/>
                <a:gdLst>
                  <a:gd name="connsiteX0" fmla="*/ 294845 w 2000357"/>
                  <a:gd name="connsiteY0" fmla="*/ 133362 h 1471624"/>
                  <a:gd name="connsiteX1" fmla="*/ 294845 w 2000357"/>
                  <a:gd name="connsiteY1" fmla="*/ 134265 h 1471624"/>
                  <a:gd name="connsiteX2" fmla="*/ 296884 w 2000357"/>
                  <a:gd name="connsiteY2" fmla="*/ 133362 h 1471624"/>
                  <a:gd name="connsiteX3" fmla="*/ 1404777 w 2000357"/>
                  <a:gd name="connsiteY3" fmla="*/ 0 h 1471624"/>
                  <a:gd name="connsiteX4" fmla="*/ 1412080 w 2000357"/>
                  <a:gd name="connsiteY4" fmla="*/ 3233 h 1471624"/>
                  <a:gd name="connsiteX5" fmla="*/ 1412080 w 2000357"/>
                  <a:gd name="connsiteY5" fmla="*/ 12 h 1471624"/>
                  <a:gd name="connsiteX6" fmla="*/ 2000357 w 2000357"/>
                  <a:gd name="connsiteY6" fmla="*/ 12 h 1471624"/>
                  <a:gd name="connsiteX7" fmla="*/ 2000357 w 2000357"/>
                  <a:gd name="connsiteY7" fmla="*/ 133362 h 1471624"/>
                  <a:gd name="connsiteX8" fmla="*/ 1827716 w 2000357"/>
                  <a:gd name="connsiteY8" fmla="*/ 133362 h 1471624"/>
                  <a:gd name="connsiteX9" fmla="*/ 1827716 w 2000357"/>
                  <a:gd name="connsiteY9" fmla="*/ 1338274 h 1471624"/>
                  <a:gd name="connsiteX10" fmla="*/ 1976653 w 2000357"/>
                  <a:gd name="connsiteY10" fmla="*/ 1338274 h 1471624"/>
                  <a:gd name="connsiteX11" fmla="*/ 1976653 w 2000357"/>
                  <a:gd name="connsiteY11" fmla="*/ 1471624 h 1471624"/>
                  <a:gd name="connsiteX12" fmla="*/ 1276134 w 2000357"/>
                  <a:gd name="connsiteY12" fmla="*/ 1471624 h 1471624"/>
                  <a:gd name="connsiteX13" fmla="*/ 1276134 w 2000357"/>
                  <a:gd name="connsiteY13" fmla="*/ 1338274 h 1471624"/>
                  <a:gd name="connsiteX14" fmla="*/ 1440924 w 2000357"/>
                  <a:gd name="connsiteY14" fmla="*/ 1338274 h 1471624"/>
                  <a:gd name="connsiteX15" fmla="*/ 1440924 w 2000357"/>
                  <a:gd name="connsiteY15" fmla="*/ 256455 h 1471624"/>
                  <a:gd name="connsiteX16" fmla="*/ 1076302 w 2000357"/>
                  <a:gd name="connsiteY16" fmla="*/ 1080018 h 1471624"/>
                  <a:gd name="connsiteX17" fmla="*/ 1080024 w 2000357"/>
                  <a:gd name="connsiteY17" fmla="*/ 1088423 h 1471624"/>
                  <a:gd name="connsiteX18" fmla="*/ 1070766 w 2000357"/>
                  <a:gd name="connsiteY18" fmla="*/ 1092523 h 1471624"/>
                  <a:gd name="connsiteX19" fmla="*/ 1004008 w 2000357"/>
                  <a:gd name="connsiteY19" fmla="*/ 1243308 h 1471624"/>
                  <a:gd name="connsiteX20" fmla="*/ 997744 w 2000357"/>
                  <a:gd name="connsiteY20" fmla="*/ 1240534 h 1471624"/>
                  <a:gd name="connsiteX21" fmla="*/ 997744 w 2000357"/>
                  <a:gd name="connsiteY21" fmla="*/ 1243308 h 1471624"/>
                  <a:gd name="connsiteX22" fmla="*/ 730315 w 2000357"/>
                  <a:gd name="connsiteY22" fmla="*/ 1243308 h 1471624"/>
                  <a:gd name="connsiteX23" fmla="*/ 725755 w 2000357"/>
                  <a:gd name="connsiteY23" fmla="*/ 1245328 h 1471624"/>
                  <a:gd name="connsiteX24" fmla="*/ 294845 w 2000357"/>
                  <a:gd name="connsiteY24" fmla="*/ 272392 h 1471624"/>
                  <a:gd name="connsiteX25" fmla="*/ 294845 w 2000357"/>
                  <a:gd name="connsiteY25" fmla="*/ 1338274 h 1471624"/>
                  <a:gd name="connsiteX26" fmla="*/ 509587 w 2000357"/>
                  <a:gd name="connsiteY26" fmla="*/ 1338274 h 1471624"/>
                  <a:gd name="connsiteX27" fmla="*/ 509587 w 2000357"/>
                  <a:gd name="connsiteY27" fmla="*/ 1471624 h 1471624"/>
                  <a:gd name="connsiteX28" fmla="*/ 0 w 2000357"/>
                  <a:gd name="connsiteY28" fmla="*/ 1471624 h 1471624"/>
                  <a:gd name="connsiteX29" fmla="*/ 0 w 2000357"/>
                  <a:gd name="connsiteY29" fmla="*/ 1338274 h 1471624"/>
                  <a:gd name="connsiteX30" fmla="*/ 178703 w 2000357"/>
                  <a:gd name="connsiteY30" fmla="*/ 1338274 h 1471624"/>
                  <a:gd name="connsiteX31" fmla="*/ 178703 w 2000357"/>
                  <a:gd name="connsiteY31" fmla="*/ 133362 h 1471624"/>
                  <a:gd name="connsiteX32" fmla="*/ 0 w 2000357"/>
                  <a:gd name="connsiteY32" fmla="*/ 133362 h 1471624"/>
                  <a:gd name="connsiteX33" fmla="*/ 0 w 2000357"/>
                  <a:gd name="connsiteY33" fmla="*/ 12 h 1471624"/>
                  <a:gd name="connsiteX34" fmla="*/ 597970 w 2000357"/>
                  <a:gd name="connsiteY34" fmla="*/ 12 h 1471624"/>
                  <a:gd name="connsiteX35" fmla="*/ 597971 w 2000357"/>
                  <a:gd name="connsiteY35" fmla="*/ 12 h 1471624"/>
                  <a:gd name="connsiteX36" fmla="*/ 597971 w 2000357"/>
                  <a:gd name="connsiteY36" fmla="*/ 12 h 1471624"/>
                  <a:gd name="connsiteX37" fmla="*/ 600076 w 2000357"/>
                  <a:gd name="connsiteY37" fmla="*/ 12 h 1471624"/>
                  <a:gd name="connsiteX38" fmla="*/ 600076 w 2000357"/>
                  <a:gd name="connsiteY38" fmla="*/ 4764 h 1471624"/>
                  <a:gd name="connsiteX39" fmla="*/ 1001444 w 2000357"/>
                  <a:gd name="connsiteY39" fmla="*/ 910999 h 1471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000357" h="1471624">
                    <a:moveTo>
                      <a:pt x="294845" y="133362"/>
                    </a:moveTo>
                    <a:lnTo>
                      <a:pt x="294845" y="134265"/>
                    </a:lnTo>
                    <a:lnTo>
                      <a:pt x="296884" y="133362"/>
                    </a:lnTo>
                    <a:close/>
                    <a:moveTo>
                      <a:pt x="1404777" y="0"/>
                    </a:moveTo>
                    <a:lnTo>
                      <a:pt x="1412080" y="3233"/>
                    </a:lnTo>
                    <a:lnTo>
                      <a:pt x="1412080" y="12"/>
                    </a:lnTo>
                    <a:lnTo>
                      <a:pt x="2000357" y="12"/>
                    </a:lnTo>
                    <a:lnTo>
                      <a:pt x="2000357" y="133362"/>
                    </a:lnTo>
                    <a:lnTo>
                      <a:pt x="1827716" y="133362"/>
                    </a:lnTo>
                    <a:lnTo>
                      <a:pt x="1827716" y="1338274"/>
                    </a:lnTo>
                    <a:lnTo>
                      <a:pt x="1976653" y="1338274"/>
                    </a:lnTo>
                    <a:lnTo>
                      <a:pt x="1976653" y="1471624"/>
                    </a:lnTo>
                    <a:lnTo>
                      <a:pt x="1276134" y="1471624"/>
                    </a:lnTo>
                    <a:lnTo>
                      <a:pt x="1276134" y="1338274"/>
                    </a:lnTo>
                    <a:lnTo>
                      <a:pt x="1440924" y="1338274"/>
                    </a:lnTo>
                    <a:lnTo>
                      <a:pt x="1440924" y="256455"/>
                    </a:lnTo>
                    <a:lnTo>
                      <a:pt x="1076302" y="1080018"/>
                    </a:lnTo>
                    <a:lnTo>
                      <a:pt x="1080024" y="1088423"/>
                    </a:lnTo>
                    <a:lnTo>
                      <a:pt x="1070766" y="1092523"/>
                    </a:lnTo>
                    <a:lnTo>
                      <a:pt x="1004008" y="1243308"/>
                    </a:lnTo>
                    <a:lnTo>
                      <a:pt x="997744" y="1240534"/>
                    </a:lnTo>
                    <a:lnTo>
                      <a:pt x="997744" y="1243308"/>
                    </a:lnTo>
                    <a:lnTo>
                      <a:pt x="730315" y="1243308"/>
                    </a:lnTo>
                    <a:lnTo>
                      <a:pt x="725755" y="1245328"/>
                    </a:lnTo>
                    <a:lnTo>
                      <a:pt x="294845" y="272392"/>
                    </a:lnTo>
                    <a:lnTo>
                      <a:pt x="294845" y="1338274"/>
                    </a:lnTo>
                    <a:lnTo>
                      <a:pt x="509587" y="1338274"/>
                    </a:lnTo>
                    <a:lnTo>
                      <a:pt x="509587" y="1471624"/>
                    </a:lnTo>
                    <a:lnTo>
                      <a:pt x="0" y="1471624"/>
                    </a:lnTo>
                    <a:lnTo>
                      <a:pt x="0" y="1338274"/>
                    </a:lnTo>
                    <a:lnTo>
                      <a:pt x="178703" y="1338274"/>
                    </a:lnTo>
                    <a:lnTo>
                      <a:pt x="178703" y="133362"/>
                    </a:lnTo>
                    <a:lnTo>
                      <a:pt x="0" y="133362"/>
                    </a:lnTo>
                    <a:lnTo>
                      <a:pt x="0" y="12"/>
                    </a:lnTo>
                    <a:lnTo>
                      <a:pt x="597970" y="12"/>
                    </a:lnTo>
                    <a:lnTo>
                      <a:pt x="597971" y="12"/>
                    </a:lnTo>
                    <a:lnTo>
                      <a:pt x="597971" y="12"/>
                    </a:lnTo>
                    <a:lnTo>
                      <a:pt x="600076" y="12"/>
                    </a:lnTo>
                    <a:lnTo>
                      <a:pt x="600076" y="4764"/>
                    </a:lnTo>
                    <a:lnTo>
                      <a:pt x="1001444" y="910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7095261" flipV="1">
                <a:off x="5388791" y="4115535"/>
                <a:ext cx="1748988" cy="1444387"/>
              </a:xfrm>
              <a:custGeom>
                <a:avLst/>
                <a:gdLst>
                  <a:gd name="connsiteX0" fmla="*/ 331796 w 1748988"/>
                  <a:gd name="connsiteY0" fmla="*/ 521772 h 1444387"/>
                  <a:gd name="connsiteX1" fmla="*/ 864570 w 1748988"/>
                  <a:gd name="connsiteY1" fmla="*/ 808093 h 1444387"/>
                  <a:gd name="connsiteX2" fmla="*/ 774448 w 1748988"/>
                  <a:gd name="connsiteY2" fmla="*/ 975787 h 1444387"/>
                  <a:gd name="connsiteX3" fmla="*/ 755494 w 1748988"/>
                  <a:gd name="connsiteY3" fmla="*/ 990931 h 1444387"/>
                  <a:gd name="connsiteX4" fmla="*/ 530100 w 1748988"/>
                  <a:gd name="connsiteY4" fmla="*/ 1064128 h 1444387"/>
                  <a:gd name="connsiteX5" fmla="*/ 472451 w 1748988"/>
                  <a:gd name="connsiteY5" fmla="*/ 1058675 h 1444387"/>
                  <a:gd name="connsiteX6" fmla="*/ 471159 w 1748988"/>
                  <a:gd name="connsiteY6" fmla="*/ 1058429 h 1444387"/>
                  <a:gd name="connsiteX7" fmla="*/ 402040 w 1748988"/>
                  <a:gd name="connsiteY7" fmla="*/ 1029906 h 1444387"/>
                  <a:gd name="connsiteX8" fmla="*/ 289398 w 1748988"/>
                  <a:gd name="connsiteY8" fmla="*/ 936017 h 1444387"/>
                  <a:gd name="connsiteX9" fmla="*/ 279413 w 1748988"/>
                  <a:gd name="connsiteY9" fmla="*/ 920610 h 1444387"/>
                  <a:gd name="connsiteX10" fmla="*/ 259135 w 1748988"/>
                  <a:gd name="connsiteY10" fmla="*/ 847850 h 1444387"/>
                  <a:gd name="connsiteX11" fmla="*/ 251717 w 1748988"/>
                  <a:gd name="connsiteY11" fmla="*/ 765290 h 1444387"/>
                  <a:gd name="connsiteX12" fmla="*/ 268194 w 1748988"/>
                  <a:gd name="connsiteY12" fmla="*/ 643305 h 1444387"/>
                  <a:gd name="connsiteX13" fmla="*/ 271562 w 1748988"/>
                  <a:gd name="connsiteY13" fmla="*/ 633853 h 1444387"/>
                  <a:gd name="connsiteX14" fmla="*/ 452701 w 1748988"/>
                  <a:gd name="connsiteY14" fmla="*/ 0 h 1444387"/>
                  <a:gd name="connsiteX15" fmla="*/ 365851 w 1748988"/>
                  <a:gd name="connsiteY15" fmla="*/ 161607 h 1444387"/>
                  <a:gd name="connsiteX16" fmla="*/ 88547 w 1748988"/>
                  <a:gd name="connsiteY16" fmla="*/ 677601 h 1444387"/>
                  <a:gd name="connsiteX17" fmla="*/ 201390 w 1748988"/>
                  <a:gd name="connsiteY17" fmla="*/ 1403267 h 1444387"/>
                  <a:gd name="connsiteX18" fmla="*/ 868841 w 1748988"/>
                  <a:gd name="connsiteY18" fmla="*/ 1096945 h 1444387"/>
                  <a:gd name="connsiteX19" fmla="*/ 988330 w 1748988"/>
                  <a:gd name="connsiteY19" fmla="*/ 874605 h 1444387"/>
                  <a:gd name="connsiteX20" fmla="*/ 1386861 w 1748988"/>
                  <a:gd name="connsiteY20" fmla="*/ 1088782 h 1444387"/>
                  <a:gd name="connsiteX21" fmla="*/ 1267372 w 1748988"/>
                  <a:gd name="connsiteY21" fmla="*/ 1311122 h 1444387"/>
                  <a:gd name="connsiteX22" fmla="*/ 1384834 w 1748988"/>
                  <a:gd name="connsiteY22" fmla="*/ 1374248 h 1444387"/>
                  <a:gd name="connsiteX23" fmla="*/ 1504323 w 1748988"/>
                  <a:gd name="connsiteY23" fmla="*/ 1151908 h 1444387"/>
                  <a:gd name="connsiteX24" fmla="*/ 1662036 w 1748988"/>
                  <a:gd name="connsiteY24" fmla="*/ 858443 h 1444387"/>
                  <a:gd name="connsiteX25" fmla="*/ 1748988 w 1748988"/>
                  <a:gd name="connsiteY25" fmla="*/ 696647 h 1444387"/>
                  <a:gd name="connsiteX26" fmla="*/ 1631526 w 1748988"/>
                  <a:gd name="connsiteY26" fmla="*/ 633521 h 1444387"/>
                  <a:gd name="connsiteX27" fmla="*/ 1544574 w 1748988"/>
                  <a:gd name="connsiteY27" fmla="*/ 795317 h 1444387"/>
                  <a:gd name="connsiteX28" fmla="*/ 1146043 w 1748988"/>
                  <a:gd name="connsiteY28" fmla="*/ 581140 h 1444387"/>
                  <a:gd name="connsiteX29" fmla="*/ 1146145 w 1748988"/>
                  <a:gd name="connsiteY29" fmla="*/ 580950 h 1444387"/>
                  <a:gd name="connsiteX30" fmla="*/ 1022384 w 1748988"/>
                  <a:gd name="connsiteY30" fmla="*/ 514439 h 1444387"/>
                  <a:gd name="connsiteX31" fmla="*/ 1022283 w 1748988"/>
                  <a:gd name="connsiteY31" fmla="*/ 514629 h 1444387"/>
                  <a:gd name="connsiteX32" fmla="*/ 489509 w 1748988"/>
                  <a:gd name="connsiteY32" fmla="*/ 228307 h 1444387"/>
                  <a:gd name="connsiteX33" fmla="*/ 489611 w 1748988"/>
                  <a:gd name="connsiteY33" fmla="*/ 228118 h 1444387"/>
                  <a:gd name="connsiteX34" fmla="*/ 483313 w 1748988"/>
                  <a:gd name="connsiteY34" fmla="*/ 224733 h 1444387"/>
                  <a:gd name="connsiteX35" fmla="*/ 570163 w 1748988"/>
                  <a:gd name="connsiteY35" fmla="*/ 63126 h 144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48988" h="1444387">
                    <a:moveTo>
                      <a:pt x="331796" y="521772"/>
                    </a:moveTo>
                    <a:lnTo>
                      <a:pt x="864570" y="808093"/>
                    </a:lnTo>
                    <a:lnTo>
                      <a:pt x="774448" y="975787"/>
                    </a:lnTo>
                    <a:lnTo>
                      <a:pt x="755494" y="990931"/>
                    </a:lnTo>
                    <a:cubicBezTo>
                      <a:pt x="685201" y="1037442"/>
                      <a:pt x="605389" y="1062880"/>
                      <a:pt x="530100" y="1064128"/>
                    </a:cubicBezTo>
                    <a:lnTo>
                      <a:pt x="472451" y="1058675"/>
                    </a:lnTo>
                    <a:lnTo>
                      <a:pt x="471159" y="1058429"/>
                    </a:lnTo>
                    <a:cubicBezTo>
                      <a:pt x="447637" y="1051441"/>
                      <a:pt x="424485" y="1041969"/>
                      <a:pt x="402040" y="1029906"/>
                    </a:cubicBezTo>
                    <a:cubicBezTo>
                      <a:pt x="357151" y="1005782"/>
                      <a:pt x="319339" y="973585"/>
                      <a:pt x="289398" y="936017"/>
                    </a:cubicBezTo>
                    <a:lnTo>
                      <a:pt x="279413" y="920610"/>
                    </a:lnTo>
                    <a:lnTo>
                      <a:pt x="259135" y="847850"/>
                    </a:lnTo>
                    <a:cubicBezTo>
                      <a:pt x="254254" y="821071"/>
                      <a:pt x="251717" y="793386"/>
                      <a:pt x="251717" y="765290"/>
                    </a:cubicBezTo>
                    <a:cubicBezTo>
                      <a:pt x="251717" y="723146"/>
                      <a:pt x="257424" y="681925"/>
                      <a:pt x="268194" y="643305"/>
                    </a:cubicBezTo>
                    <a:lnTo>
                      <a:pt x="271562" y="633853"/>
                    </a:lnTo>
                    <a:close/>
                    <a:moveTo>
                      <a:pt x="452701" y="0"/>
                    </a:moveTo>
                    <a:lnTo>
                      <a:pt x="365851" y="161607"/>
                    </a:lnTo>
                    <a:lnTo>
                      <a:pt x="88547" y="677601"/>
                    </a:lnTo>
                    <a:cubicBezTo>
                      <a:pt x="-64604" y="962577"/>
                      <a:pt x="-14082" y="1287469"/>
                      <a:pt x="201390" y="1403267"/>
                    </a:cubicBezTo>
                    <a:cubicBezTo>
                      <a:pt x="416862" y="1519066"/>
                      <a:pt x="715690" y="1381921"/>
                      <a:pt x="868841" y="1096945"/>
                    </a:cubicBezTo>
                    <a:lnTo>
                      <a:pt x="988330" y="874605"/>
                    </a:lnTo>
                    <a:lnTo>
                      <a:pt x="1386861" y="1088782"/>
                    </a:lnTo>
                    <a:lnTo>
                      <a:pt x="1267372" y="1311122"/>
                    </a:lnTo>
                    <a:lnTo>
                      <a:pt x="1384834" y="1374248"/>
                    </a:lnTo>
                    <a:lnTo>
                      <a:pt x="1504323" y="1151908"/>
                    </a:lnTo>
                    <a:lnTo>
                      <a:pt x="1662036" y="858443"/>
                    </a:lnTo>
                    <a:lnTo>
                      <a:pt x="1748988" y="696647"/>
                    </a:lnTo>
                    <a:lnTo>
                      <a:pt x="1631526" y="633521"/>
                    </a:lnTo>
                    <a:lnTo>
                      <a:pt x="1544574" y="795317"/>
                    </a:lnTo>
                    <a:lnTo>
                      <a:pt x="1146043" y="581140"/>
                    </a:lnTo>
                    <a:lnTo>
                      <a:pt x="1146145" y="580950"/>
                    </a:lnTo>
                    <a:lnTo>
                      <a:pt x="1022384" y="514439"/>
                    </a:lnTo>
                    <a:lnTo>
                      <a:pt x="1022283" y="514629"/>
                    </a:lnTo>
                    <a:lnTo>
                      <a:pt x="489509" y="228307"/>
                    </a:lnTo>
                    <a:lnTo>
                      <a:pt x="489611" y="228118"/>
                    </a:lnTo>
                    <a:lnTo>
                      <a:pt x="483313" y="224733"/>
                    </a:lnTo>
                    <a:lnTo>
                      <a:pt x="570163" y="63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899519" y="4127476"/>
                <a:ext cx="1572968" cy="1468461"/>
              </a:xfrm>
              <a:custGeom>
                <a:avLst/>
                <a:gdLst>
                  <a:gd name="connsiteX0" fmla="*/ 653157 w 1572968"/>
                  <a:gd name="connsiteY0" fmla="*/ 414780 h 1468461"/>
                  <a:gd name="connsiteX1" fmla="*/ 455385 w 1572968"/>
                  <a:gd name="connsiteY1" fmla="*/ 900136 h 1468461"/>
                  <a:gd name="connsiteX2" fmla="*/ 859015 w 1572968"/>
                  <a:gd name="connsiteY2" fmla="*/ 900136 h 1468461"/>
                  <a:gd name="connsiteX3" fmla="*/ 679204 w 1572968"/>
                  <a:gd name="connsiteY3" fmla="*/ 0 h 1468461"/>
                  <a:gd name="connsiteX4" fmla="*/ 885579 w 1572968"/>
                  <a:gd name="connsiteY4" fmla="*/ 0 h 1468461"/>
                  <a:gd name="connsiteX5" fmla="*/ 885579 w 1572968"/>
                  <a:gd name="connsiteY5" fmla="*/ 3928 h 1468461"/>
                  <a:gd name="connsiteX6" fmla="*/ 889513 w 1572968"/>
                  <a:gd name="connsiteY6" fmla="*/ 2259 h 1468461"/>
                  <a:gd name="connsiteX7" fmla="*/ 1454825 w 1572968"/>
                  <a:gd name="connsiteY7" fmla="*/ 1335111 h 1468461"/>
                  <a:gd name="connsiteX8" fmla="*/ 1572968 w 1572968"/>
                  <a:gd name="connsiteY8" fmla="*/ 1335111 h 1468461"/>
                  <a:gd name="connsiteX9" fmla="*/ 1572968 w 1572968"/>
                  <a:gd name="connsiteY9" fmla="*/ 1468461 h 1468461"/>
                  <a:gd name="connsiteX10" fmla="*/ 928816 w 1572968"/>
                  <a:gd name="connsiteY10" fmla="*/ 1468461 h 1468461"/>
                  <a:gd name="connsiteX11" fmla="*/ 928816 w 1572968"/>
                  <a:gd name="connsiteY11" fmla="*/ 1335111 h 1468461"/>
                  <a:gd name="connsiteX12" fmla="*/ 1043504 w 1572968"/>
                  <a:gd name="connsiteY12" fmla="*/ 1335111 h 1468461"/>
                  <a:gd name="connsiteX13" fmla="*/ 915574 w 1572968"/>
                  <a:gd name="connsiteY13" fmla="*/ 1033486 h 1468461"/>
                  <a:gd name="connsiteX14" fmla="*/ 401048 w 1572968"/>
                  <a:gd name="connsiteY14" fmla="*/ 1033486 h 1468461"/>
                  <a:gd name="connsiteX15" fmla="*/ 278143 w 1572968"/>
                  <a:gd name="connsiteY15" fmla="*/ 1335111 h 1468461"/>
                  <a:gd name="connsiteX16" fmla="*/ 425420 w 1572968"/>
                  <a:gd name="connsiteY16" fmla="*/ 1335111 h 1468461"/>
                  <a:gd name="connsiteX17" fmla="*/ 425420 w 1572968"/>
                  <a:gd name="connsiteY17" fmla="*/ 1468461 h 1468461"/>
                  <a:gd name="connsiteX18" fmla="*/ 0 w 1572968"/>
                  <a:gd name="connsiteY18" fmla="*/ 1468461 h 1468461"/>
                  <a:gd name="connsiteX19" fmla="*/ 0 w 1572968"/>
                  <a:gd name="connsiteY19" fmla="*/ 1335111 h 1468461"/>
                  <a:gd name="connsiteX20" fmla="*/ 134148 w 1572968"/>
                  <a:gd name="connsiteY20" fmla="*/ 1335111 h 1468461"/>
                  <a:gd name="connsiteX21" fmla="*/ 677718 w 1572968"/>
                  <a:gd name="connsiteY21" fmla="*/ 1119 h 1468461"/>
                  <a:gd name="connsiteX22" fmla="*/ 679204 w 1572968"/>
                  <a:gd name="connsiteY22" fmla="*/ 1725 h 1468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2968" h="1468461">
                    <a:moveTo>
                      <a:pt x="653157" y="414780"/>
                    </a:moveTo>
                    <a:lnTo>
                      <a:pt x="455385" y="900136"/>
                    </a:lnTo>
                    <a:lnTo>
                      <a:pt x="859015" y="900136"/>
                    </a:lnTo>
                    <a:close/>
                    <a:moveTo>
                      <a:pt x="679204" y="0"/>
                    </a:moveTo>
                    <a:lnTo>
                      <a:pt x="885579" y="0"/>
                    </a:lnTo>
                    <a:lnTo>
                      <a:pt x="885579" y="3928"/>
                    </a:lnTo>
                    <a:lnTo>
                      <a:pt x="889513" y="2259"/>
                    </a:lnTo>
                    <a:lnTo>
                      <a:pt x="1454825" y="1335111"/>
                    </a:lnTo>
                    <a:lnTo>
                      <a:pt x="1572968" y="1335111"/>
                    </a:lnTo>
                    <a:lnTo>
                      <a:pt x="1572968" y="1468461"/>
                    </a:lnTo>
                    <a:lnTo>
                      <a:pt x="928816" y="1468461"/>
                    </a:lnTo>
                    <a:lnTo>
                      <a:pt x="928816" y="1335111"/>
                    </a:lnTo>
                    <a:lnTo>
                      <a:pt x="1043504" y="1335111"/>
                    </a:lnTo>
                    <a:lnTo>
                      <a:pt x="915574" y="1033486"/>
                    </a:lnTo>
                    <a:lnTo>
                      <a:pt x="401048" y="1033486"/>
                    </a:lnTo>
                    <a:lnTo>
                      <a:pt x="278143" y="1335111"/>
                    </a:lnTo>
                    <a:lnTo>
                      <a:pt x="425420" y="1335111"/>
                    </a:lnTo>
                    <a:lnTo>
                      <a:pt x="425420" y="1468461"/>
                    </a:lnTo>
                    <a:lnTo>
                      <a:pt x="0" y="1468461"/>
                    </a:lnTo>
                    <a:lnTo>
                      <a:pt x="0" y="1335111"/>
                    </a:lnTo>
                    <a:lnTo>
                      <a:pt x="134148" y="1335111"/>
                    </a:lnTo>
                    <a:lnTo>
                      <a:pt x="677718" y="1119"/>
                    </a:lnTo>
                    <a:lnTo>
                      <a:pt x="679204" y="17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Medium" panose="00000600000000000000" pitchFamily="2" charset="-127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37" b="96189" l="977" r="98926">
                          <a14:foregroundMark x1="46094" y1="30309" x2="46094" y2="30309"/>
                          <a14:foregroundMark x1="65430" y1="24682" x2="65430" y2="246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791" y="2072152"/>
              <a:ext cx="1189753" cy="640190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 userDrawn="1"/>
        </p:nvSpPr>
        <p:spPr>
          <a:xfrm>
            <a:off x="7885985" y="601841"/>
            <a:ext cx="8018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885985" y="735365"/>
            <a:ext cx="118013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rial" panose="020B0604020202020204" pitchFamily="34" charset="0"/>
                <a:ea typeface="KoPub돋움체 Medium" panose="00000600000000000000" pitchFamily="2" charset="-127"/>
                <a:cs typeface="Arial" panose="020B0604020202020204" pitchFamily="34" charset="0"/>
              </a:rPr>
              <a:t>&amp; Pattern Analysis laboratory</a:t>
            </a:r>
            <a:endParaRPr lang="ko-KR" altLang="en-US" sz="600" dirty="0">
              <a:solidFill>
                <a:schemeClr val="bg1"/>
              </a:solidFill>
              <a:latin typeface="Arial" panose="020B0604020202020204" pitchFamily="34" charset="0"/>
              <a:ea typeface="KoPub돋움체 Medium" panose="000006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4"/>
          </p:nvPr>
        </p:nvSpPr>
        <p:spPr>
          <a:xfrm>
            <a:off x="130629" y="6609346"/>
            <a:ext cx="8124371" cy="240633"/>
          </a:xfrm>
        </p:spPr>
        <p:txBody>
          <a:bodyPr/>
          <a:lstStyle>
            <a:lvl1pPr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7912801" y="658179"/>
            <a:ext cx="0" cy="2080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7768479" y="5732"/>
            <a:ext cx="1314450" cy="920031"/>
          </a:xfrm>
          <a:prstGeom prst="rect">
            <a:avLst/>
          </a:prstGeom>
          <a:solidFill>
            <a:srgbClr val="0B316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Medium" panose="00000600000000000000" pitchFamily="2" charset="-127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F3824FD8-DC51-096C-10D7-6189BA8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31671"/>
            <a:ext cx="7293245" cy="567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B9D21E2-9428-757F-2684-480BD11AAF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825" y="100013"/>
            <a:ext cx="4013200" cy="24288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z="1400" dirty="0"/>
              <a:t>Big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KoPub돋움체 Medium" panose="00000600000000000000" pitchFamily="2" charset="-127"/>
              </a:defRPr>
            </a:lvl1pPr>
          </a:lstStyle>
          <a:p>
            <a:r>
              <a:rPr lang="en-GB" altLang="ko-KR" dirty="0"/>
              <a:t>Copyright 2016. @ Machine Learning &amp; Pattern Analysis lab., </a:t>
            </a:r>
            <a:r>
              <a:rPr lang="en-GB" altLang="ko-KR" dirty="0" err="1"/>
              <a:t>Dankook</a:t>
            </a:r>
            <a:r>
              <a:rPr lang="en-GB" altLang="ko-KR" dirty="0"/>
              <a:t> Uni., all rights reserved.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KoPub돋움체 Medium" panose="00000600000000000000" pitchFamily="2" charset="-127"/>
              </a:defRPr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6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9" r:id="rId3"/>
    <p:sldLayoutId id="2147483690" r:id="rId4"/>
    <p:sldLayoutId id="2147483673" r:id="rId5"/>
    <p:sldLayoutId id="2147483688" r:id="rId6"/>
    <p:sldLayoutId id="2147483686" r:id="rId7"/>
    <p:sldLayoutId id="2147483662" r:id="rId8"/>
    <p:sldLayoutId id="2147483687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colab.research.goo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D837F7FA-3F57-4E10-9AF0-40695AE2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595" y="6278843"/>
            <a:ext cx="2445215" cy="377914"/>
          </a:xfrm>
        </p:spPr>
        <p:txBody>
          <a:bodyPr>
            <a:noAutofit/>
          </a:bodyPr>
          <a:lstStyle/>
          <a:p>
            <a:pPr algn="ctr"/>
            <a:r>
              <a:rPr lang="en-GB" altLang="ko-KR" sz="1400" dirty="0"/>
              <a:t>Presented by: Park </a:t>
            </a:r>
            <a:r>
              <a:rPr lang="en-GB" altLang="ko-KR" sz="1400" dirty="0" err="1"/>
              <a:t>JunYeong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14F9C9-864E-49D1-B4EE-CC90CB25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785281"/>
            <a:ext cx="8458199" cy="1857835"/>
          </a:xfrm>
        </p:spPr>
        <p:txBody>
          <a:bodyPr>
            <a:normAutofit/>
          </a:bodyPr>
          <a:lstStyle/>
          <a:p>
            <a:pPr latinLnBrk="0"/>
            <a:r>
              <a:rPr 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2023 TABA </a:t>
            </a:r>
            <a:r>
              <a:rPr lang="ko-KR" alt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기초</a:t>
            </a:r>
            <a:endParaRPr lang="en-US" sz="3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92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8D01B-2037-BEB5-5372-B898112E9147}"/>
              </a:ext>
            </a:extLst>
          </p:cNvPr>
          <p:cNvSpPr txBox="1"/>
          <p:nvPr/>
        </p:nvSpPr>
        <p:spPr>
          <a:xfrm>
            <a:off x="213439" y="990458"/>
            <a:ext cx="8445369" cy="540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이스케이프 문자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역슬래시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(\)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기호와 함께 조합해서 사용하는 특수한 문자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한국어 키보드에선 원화 기호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₩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\t 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탭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\n :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줄바꿈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개행문자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\\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역슬래시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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window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운영체제의 파일경로 표시 할 때 주로 사용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(ex1. ”C:\User\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pycharm_project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” 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에러 발생 위험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)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8DDA3-41B6-2FA8-8DEE-27867706A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43" y="2397181"/>
            <a:ext cx="4085593" cy="1384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84354-22DF-543C-6A7C-83032DE0F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61" y="3926698"/>
            <a:ext cx="3396519" cy="881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6033-F303-8E0B-A6CC-84508BE8D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40" y="3926698"/>
            <a:ext cx="3528508" cy="9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363E-D196-2095-00AD-29BE189AA211}"/>
              </a:ext>
            </a:extLst>
          </p:cNvPr>
          <p:cNvSpPr txBox="1"/>
          <p:nvPr/>
        </p:nvSpPr>
        <p:spPr>
          <a:xfrm>
            <a:off x="1647047" y="4075231"/>
            <a:ext cx="5470572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Syntax Error 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코드 작성이 잘못되어서 실행되지 않는 경우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 주로 문법 오류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D147B-ED2B-C572-770A-A922EB83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36" y="2551394"/>
            <a:ext cx="4085593" cy="13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8D01B-2037-BEB5-5372-B898112E9147}"/>
              </a:ext>
            </a:extLst>
          </p:cNvPr>
          <p:cNvSpPr txBox="1"/>
          <p:nvPr/>
        </p:nvSpPr>
        <p:spPr>
          <a:xfrm>
            <a:off x="213439" y="990458"/>
            <a:ext cx="8445369" cy="208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이스케이프 문자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\t 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탭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\n :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줄바꿈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개행문자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\\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역슬래시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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window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운영체제의 파일경로 표시 할 때 주로 사용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(ex1. ”C:\User\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pycharm_project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” 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에러 발생 위험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)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9987B8-CF79-3A92-7424-D8258949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6" y="3345635"/>
            <a:ext cx="3327400" cy="307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E5D5F-9AD2-400F-1AFB-F9C788A60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9" y="3345635"/>
            <a:ext cx="4227755" cy="1313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E03D7-389D-EE65-74F6-D1D1BE08A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9" y="4785734"/>
            <a:ext cx="2793887" cy="10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8D01B-2037-BEB5-5372-B898112E9147}"/>
              </a:ext>
            </a:extLst>
          </p:cNvPr>
          <p:cNvSpPr txBox="1"/>
          <p:nvPr/>
        </p:nvSpPr>
        <p:spPr>
          <a:xfrm>
            <a:off x="213439" y="990458"/>
            <a:ext cx="8445369" cy="2987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여러줄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쓰기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이스케이프 문자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‘\n’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“”” “””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기호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902CA-0D47-6B2A-EF3F-8FCC511A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" y="2060266"/>
            <a:ext cx="8931859" cy="1433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513B6E-351B-905B-C608-2ED88E602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75" y="3941345"/>
            <a:ext cx="2692638" cy="2692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2E8CA5-A1F2-E9B5-8A98-F7D7E0CBC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9" y="3959598"/>
            <a:ext cx="2526696" cy="27110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D10A1-4BF3-2950-0ECE-D4FF1A081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04" y="3892003"/>
            <a:ext cx="2838614" cy="27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363E-D196-2095-00AD-29BE189AA211}"/>
              </a:ext>
            </a:extLst>
          </p:cNvPr>
          <p:cNvSpPr txBox="1"/>
          <p:nvPr/>
        </p:nvSpPr>
        <p:spPr>
          <a:xfrm>
            <a:off x="343939" y="1272377"/>
            <a:ext cx="8445369" cy="15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 연결 연산자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*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 반복 연산자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 선택연산자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인덱싱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E10DD-1B24-0B9C-153B-76A1B1C5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7" y="1552116"/>
            <a:ext cx="2772107" cy="123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36524-9A4D-92C6-8105-472829C7C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0" y="3062857"/>
            <a:ext cx="3489610" cy="3359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C466F7-DEE7-90DD-A31E-88F88AAC0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23" y="3062857"/>
            <a:ext cx="3260491" cy="33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6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363E-D196-2095-00AD-29BE189AA211}"/>
              </a:ext>
            </a:extLst>
          </p:cNvPr>
          <p:cNvSpPr txBox="1"/>
          <p:nvPr/>
        </p:nvSpPr>
        <p:spPr>
          <a:xfrm>
            <a:off x="343939" y="1272377"/>
            <a:ext cx="8445369" cy="427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 범위 선택연산자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슬라이싱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[:]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원본은 변하지 않음</a:t>
            </a:r>
            <a:r>
              <a:rPr lang="en-US" altLang="ko-KR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문자열 길이 구하기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len</a:t>
            </a: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()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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리스트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,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딕셔너리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itchFamily="2" charset="2"/>
              </a:rPr>
              <a:t> 등도 사용 가능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6B48D-F3C7-AD4D-37EC-5FA63F79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6" y="2748312"/>
            <a:ext cx="2784396" cy="2429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38589D-953B-F058-9FD2-BE4315D28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88" y="2898710"/>
            <a:ext cx="5626820" cy="1482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AA79C8-D192-5AA0-5787-E7FAC9DA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22" y="5585623"/>
            <a:ext cx="1986878" cy="93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5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8589D-953B-F058-9FD2-BE4315D2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71" y="2698051"/>
            <a:ext cx="5449901" cy="1435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9F0D7-B0AD-D753-DB43-B37CC55B247A}"/>
              </a:ext>
            </a:extLst>
          </p:cNvPr>
          <p:cNvSpPr txBox="1"/>
          <p:nvPr/>
        </p:nvSpPr>
        <p:spPr>
          <a:xfrm>
            <a:off x="1630671" y="4137944"/>
            <a:ext cx="5470572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Index Error (index out of range):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리스트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문자열의 수를 넘는 요소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글자를 선택할 때 발생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16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(number)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58B1A-735C-4F3A-BB5C-52F3C6781780}"/>
              </a:ext>
            </a:extLst>
          </p:cNvPr>
          <p:cNvSpPr txBox="1"/>
          <p:nvPr/>
        </p:nvSpPr>
        <p:spPr>
          <a:xfrm>
            <a:off x="343939" y="1180044"/>
            <a:ext cx="8445369" cy="518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int(integer) 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정수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float(floating point)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부동소수점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200000"/>
              </a:lnSpc>
            </a:pPr>
            <a:b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cf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C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char, shot, int, long, long long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float,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double, long double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파이썬을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활용해 데이터 분석을 할 때는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int16, int32, int64, float32, float64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등을 지정해서 사용하기도 함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그러나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np.float32, torch.float32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 라이브러리에 종속된 방법으로 지정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지수표현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0.52273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10^2 = </a:t>
            </a:r>
            <a:r>
              <a:rPr lang="en-US" altLang="ko-KR" sz="16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0.52273e2 = 52.273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0.52273 x 10^-2 = </a:t>
            </a:r>
            <a:r>
              <a:rPr lang="en-US" altLang="ko-KR" sz="16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0.62273e-2 = 0.0052273</a:t>
            </a:r>
          </a:p>
        </p:txBody>
      </p:sp>
    </p:spTree>
    <p:extLst>
      <p:ext uri="{BB962C8B-B14F-4D97-AF65-F5344CB8AC3E}">
        <p14:creationId xmlns:p14="http://schemas.microsoft.com/office/powerpoint/2010/main" val="221743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(number)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58B1A-735C-4F3A-BB5C-52F3C6781780}"/>
              </a:ext>
            </a:extLst>
          </p:cNvPr>
          <p:cNvSpPr txBox="1"/>
          <p:nvPr/>
        </p:nvSpPr>
        <p:spPr>
          <a:xfrm>
            <a:off x="343939" y="1180044"/>
            <a:ext cx="3690179" cy="445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사칙연산자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- * /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정수 나누기 연산자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b="1" dirty="0"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//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나머지 연산자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(mod) : </a:t>
            </a:r>
            <a:r>
              <a:rPr lang="en-US" altLang="ko-KR" sz="1600" b="1" dirty="0"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%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13912-FF41-396B-E706-1B635C73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2753374"/>
            <a:ext cx="2540417" cy="1506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E0C0D-2C0F-B764-9744-F5036F872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7" y="4721151"/>
            <a:ext cx="25654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5FFF4-A7F5-CE86-AB62-B2EA0CF3B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84" y="2753374"/>
            <a:ext cx="3022600" cy="2679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1A100B-07BC-1FF8-511A-C6BD0C836C9E}"/>
              </a:ext>
            </a:extLst>
          </p:cNvPr>
          <p:cNvSpPr txBox="1"/>
          <p:nvPr/>
        </p:nvSpPr>
        <p:spPr>
          <a:xfrm>
            <a:off x="4572000" y="2021496"/>
            <a:ext cx="2167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제곱 연산자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en-US" altLang="ko-KR" sz="1600" b="1" dirty="0">
                <a:highlight>
                  <a:srgbClr val="FFFF00"/>
                </a:highligh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90149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(number)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A100B-07BC-1FF8-511A-C6BD0C836C9E}"/>
              </a:ext>
            </a:extLst>
          </p:cNvPr>
          <p:cNvSpPr txBox="1"/>
          <p:nvPr/>
        </p:nvSpPr>
        <p:spPr>
          <a:xfrm>
            <a:off x="2259106" y="4777996"/>
            <a:ext cx="4335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TypeError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서로 다른 자료형을 연산했을 때 발생</a:t>
            </a:r>
            <a:endParaRPr lang="en-US" altLang="ko-KR" sz="1600" b="1" dirty="0">
              <a:highlight>
                <a:srgbClr val="FFFF00"/>
              </a:highlight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23BD9-1471-E653-6B18-488B3FC7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8911"/>
            <a:ext cx="7772400" cy="2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8B434-AC9A-C789-E081-AF19769B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207" y="2024282"/>
            <a:ext cx="1644487" cy="489283"/>
          </a:xfrm>
        </p:spPr>
        <p:txBody>
          <a:bodyPr/>
          <a:lstStyle/>
          <a:p>
            <a:r>
              <a:rPr lang="en-GB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2DBB-51F1-30BC-D5DE-7D620F41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E5CB7-F6DF-E38B-3248-F8939EA3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7A98D-A102-1A39-3B9C-F106B3FFB4B4}"/>
              </a:ext>
            </a:extLst>
          </p:cNvPr>
          <p:cNvSpPr txBox="1"/>
          <p:nvPr/>
        </p:nvSpPr>
        <p:spPr>
          <a:xfrm>
            <a:off x="4572000" y="2640569"/>
            <a:ext cx="41073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기초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과학 라이브러리</a:t>
            </a:r>
            <a:b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numpy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pandas, ..)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71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변수와 입력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5290B-52F2-C154-5BCE-74788E53AE18}"/>
              </a:ext>
            </a:extLst>
          </p:cNvPr>
          <p:cNvSpPr txBox="1"/>
          <p:nvPr/>
        </p:nvSpPr>
        <p:spPr>
          <a:xfrm>
            <a:off x="343939" y="1180044"/>
            <a:ext cx="8445369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값을 저장할 때 사용하는 식별자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C, C++, Java, C#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등과 달리 변수 자료형을 미리 선언할 필요가 없음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코드가 길어질수록 유지보수나 환경설정을 위해 최신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파이썬에서는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‘type annotation’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지원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장점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동일한 변수 명에 여러 타입의 변수들이 대입될 수 있으므로 다른 언어보다 유연성이 높음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TypeError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발생 가능성이 높으므로 하나의 변수에는 되도록 하나의 자료형을 넣어 활용하는 것이 좋음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DBA89-0848-1D11-668A-C5FFE1F1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19" y="2967268"/>
            <a:ext cx="4086808" cy="15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변수와 입력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5290B-52F2-C154-5BCE-74788E53AE18}"/>
              </a:ext>
            </a:extLst>
          </p:cNvPr>
          <p:cNvSpPr txBox="1"/>
          <p:nvPr/>
        </p:nvSpPr>
        <p:spPr>
          <a:xfrm>
            <a:off x="343939" y="1460019"/>
            <a:ext cx="8445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예시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원의 둘레와 넓이 구하기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B339A-6F3A-9E08-CED2-04C356B1E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90" y="2315509"/>
            <a:ext cx="31877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3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변수와 입력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5290B-52F2-C154-5BCE-74788E53AE18}"/>
              </a:ext>
            </a:extLst>
          </p:cNvPr>
          <p:cNvSpPr txBox="1"/>
          <p:nvPr/>
        </p:nvSpPr>
        <p:spPr>
          <a:xfrm>
            <a:off x="343939" y="1304391"/>
            <a:ext cx="8445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복합 대입 연산자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76FC2A-92E4-4BAC-73B7-C6CFB0D5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80592"/>
              </p:ext>
            </p:extLst>
          </p:nvPr>
        </p:nvGraphicFramePr>
        <p:xfrm>
          <a:off x="195432" y="2049522"/>
          <a:ext cx="6096000" cy="3134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054072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6688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연산자 이름</a:t>
                      </a:r>
                      <a:endParaRPr lang="en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설명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a typeface="KoPub돋움체 Medium" panose="00000600000000000000" pitchFamily="2" charset="-127"/>
                        </a:rPr>
                        <a:t>+=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숫자 덧셈 후 대입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문자열 연결 후 대입</a:t>
                      </a:r>
                      <a:r>
                        <a:rPr lang="en-US" altLang="ko-KR" dirty="0"/>
                        <a:t>)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99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a typeface="KoPub돋움체 Medium" panose="00000600000000000000" pitchFamily="2" charset="-127"/>
                        </a:rPr>
                        <a:t>-=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숫자 뺄셈 후 대입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*</a:t>
                      </a:r>
                      <a:r>
                        <a:rPr lang="en-US" altLang="ko-KR" dirty="0"/>
                        <a:t>=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숫자 곱셈 후 대입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문자열 반복 후 대입</a:t>
                      </a:r>
                      <a:r>
                        <a:rPr lang="en-US" altLang="ko-KR" dirty="0"/>
                        <a:t>)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a typeface="KoPub돋움체 Medium" panose="00000600000000000000" pitchFamily="2" charset="-127"/>
                        </a:rPr>
                        <a:t>/=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숫자 나눗셈 후 대입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5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a typeface="KoPub돋움체 Medium" panose="00000600000000000000" pitchFamily="2" charset="-127"/>
                        </a:rPr>
                        <a:t>%=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숫자의 나머지를 구한 후 대입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**</a:t>
                      </a:r>
                      <a:r>
                        <a:rPr lang="en-US" altLang="ko-KR" dirty="0"/>
                        <a:t>=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a typeface="KoPub돋움체 Medium" panose="00000600000000000000" pitchFamily="2" charset="-127"/>
                        </a:rPr>
                        <a:t>숫자 제곱 후 대입</a:t>
                      </a:r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4025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4DB6F28-3CCD-3C0A-1F75-F26D08A1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0" y="2049522"/>
            <a:ext cx="2687290" cy="189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0949AA-B09C-BBAB-D3D5-D5300E37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0" y="3986797"/>
            <a:ext cx="2687290" cy="16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변수와 입력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6075E-3F3B-A54A-5DFD-ED0029D1F9A3}"/>
              </a:ext>
            </a:extLst>
          </p:cNvPr>
          <p:cNvSpPr txBox="1"/>
          <p:nvPr/>
        </p:nvSpPr>
        <p:spPr>
          <a:xfrm>
            <a:off x="343939" y="1180044"/>
            <a:ext cx="8445369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자료형변환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(cast)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float(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837CF-E34B-65EA-D9F8-E987CFB14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8" y="2687498"/>
            <a:ext cx="4004989" cy="271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621E-2569-855D-3E34-3A33977A3541}"/>
              </a:ext>
            </a:extLst>
          </p:cNvPr>
          <p:cNvSpPr txBox="1"/>
          <p:nvPr/>
        </p:nvSpPr>
        <p:spPr>
          <a:xfrm>
            <a:off x="1900669" y="539658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lang="en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nt()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함수</a:t>
            </a:r>
            <a:endParaRPr lang="en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84C17-FD9B-B189-0836-41832EFE9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75" y="2827595"/>
            <a:ext cx="3771900" cy="2336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627EFF-6F9A-1CE3-537A-B1BE80D43315}"/>
              </a:ext>
            </a:extLst>
          </p:cNvPr>
          <p:cNvSpPr txBox="1"/>
          <p:nvPr/>
        </p:nvSpPr>
        <p:spPr>
          <a:xfrm>
            <a:off x="6028846" y="5201347"/>
            <a:ext cx="1489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int(), float()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함수</a:t>
            </a:r>
            <a:endParaRPr lang="en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6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변수와 입력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6075E-3F3B-A54A-5DFD-ED0029D1F9A3}"/>
              </a:ext>
            </a:extLst>
          </p:cNvPr>
          <p:cNvSpPr txBox="1"/>
          <p:nvPr/>
        </p:nvSpPr>
        <p:spPr>
          <a:xfrm>
            <a:off x="343939" y="1180044"/>
            <a:ext cx="8445369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자료형변환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(cast)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float(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str(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7621E-2569-855D-3E34-3A33977A3541}"/>
              </a:ext>
            </a:extLst>
          </p:cNvPr>
          <p:cNvSpPr txBox="1"/>
          <p:nvPr/>
        </p:nvSpPr>
        <p:spPr>
          <a:xfrm>
            <a:off x="1303613" y="5355235"/>
            <a:ext cx="1955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int(), float()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결과 연산</a:t>
            </a:r>
            <a:endParaRPr lang="en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27EFF-6F9A-1CE3-537A-B1BE80D43315}"/>
              </a:ext>
            </a:extLst>
          </p:cNvPr>
          <p:cNvSpPr txBox="1"/>
          <p:nvPr/>
        </p:nvSpPr>
        <p:spPr>
          <a:xfrm>
            <a:off x="6231647" y="4551685"/>
            <a:ext cx="101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ValueError</a:t>
            </a:r>
            <a:endParaRPr lang="en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A621C5-CD76-4C18-3DD8-47B5EF1D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9" y="2672223"/>
            <a:ext cx="3874949" cy="264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0679A-B565-088D-B0FC-DBB8360C6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78" y="3074188"/>
            <a:ext cx="4674008" cy="14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숫자와 문자열의 기능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6075E-3F3B-A54A-5DFD-ED0029D1F9A3}"/>
              </a:ext>
            </a:extLst>
          </p:cNvPr>
          <p:cNvSpPr txBox="1"/>
          <p:nvPr/>
        </p:nvSpPr>
        <p:spPr>
          <a:xfrm>
            <a:off x="343939" y="1180044"/>
            <a:ext cx="8445369" cy="485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대소문자 변환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upper(), lower()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파괴적 함수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vs.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비파괴적 함수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파괴적 함수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원본을 변화시키는 함수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비파괴적 함수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원본을 변화시키지 않는 함수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3E3E4-AA17-3539-DCF9-60BFF489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76" y="2344017"/>
            <a:ext cx="4108780" cy="20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29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숫자와 문자열의 기능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6075E-3F3B-A54A-5DFD-ED0029D1F9A3}"/>
              </a:ext>
            </a:extLst>
          </p:cNvPr>
          <p:cNvSpPr txBox="1"/>
          <p:nvPr/>
        </p:nvSpPr>
        <p:spPr>
          <a:xfrm>
            <a:off x="343938" y="1302133"/>
            <a:ext cx="7823457" cy="522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찾기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find()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왼쪽부터 찾아서 처음 등장하는 위치를 반환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rfind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() 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오른쪽부터 찾아서 처음 등장하는 위치를 반환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연산자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 내부에 어떤 문자열이 있는지 확인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출력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bool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연산자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(True or False)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E2A9A-DECA-14DA-7AAD-CCE0F8F0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08" y="2615177"/>
            <a:ext cx="2276407" cy="1731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FF2A80-B7D2-C280-5A6E-29EB611D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0" y="4859251"/>
            <a:ext cx="2657676" cy="13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숫자와 문자열의 기능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6075E-3F3B-A54A-5DFD-ED0029D1F9A3}"/>
              </a:ext>
            </a:extLst>
          </p:cNvPr>
          <p:cNvSpPr txBox="1"/>
          <p:nvPr/>
        </p:nvSpPr>
        <p:spPr>
          <a:xfrm>
            <a:off x="437244" y="2106585"/>
            <a:ext cx="78234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자르기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split()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띄어쓰기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기준으로 자름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결과로 리스트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(list)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반환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4BB9E-2989-A09F-B8BB-59A0B4F1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9" y="3853053"/>
            <a:ext cx="3367777" cy="1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B9A31-A1D8-60E6-CF60-ACEF7C2E5450}"/>
              </a:ext>
            </a:extLst>
          </p:cNvPr>
          <p:cNvSpPr txBox="1"/>
          <p:nvPr/>
        </p:nvSpPr>
        <p:spPr>
          <a:xfrm>
            <a:off x="343939" y="1283472"/>
            <a:ext cx="5266869" cy="485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Boolean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True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or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False 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첫 글자를 반드시 대문자로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어떤 명제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＇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결과를 나타냄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 연산자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결과가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Boolean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타입으로 반환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문자열에도 적용 가능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문자열의 크기는 사전순서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가나다순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으로 작은 값을 가짐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4BF3F-1F2E-3472-5AA1-4715D78B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3" y="2208522"/>
            <a:ext cx="1476581" cy="1267002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AEC8568-B15B-1F7D-D622-1A4439A9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99062"/>
              </p:ext>
            </p:extLst>
          </p:nvPr>
        </p:nvGraphicFramePr>
        <p:xfrm>
          <a:off x="6079277" y="4851360"/>
          <a:ext cx="2276669" cy="144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22">
                  <a:extLst>
                    <a:ext uri="{9D8B030D-6E8A-4147-A177-3AD203B41FA5}">
                      <a16:colId xmlns:a16="http://schemas.microsoft.com/office/drawing/2014/main" val="3594985158"/>
                    </a:ext>
                  </a:extLst>
                </a:gridCol>
                <a:gridCol w="1610947">
                  <a:extLst>
                    <a:ext uri="{9D8B030D-6E8A-4147-A177-3AD203B41FA5}">
                      <a16:colId xmlns:a16="http://schemas.microsoft.com/office/drawing/2014/main" val="4095686253"/>
                    </a:ext>
                  </a:extLst>
                </a:gridCol>
              </a:tblGrid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==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같다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1289"/>
                  </a:ext>
                </a:extLst>
              </a:tr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!=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다르다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932732"/>
                  </a:ext>
                </a:extLst>
              </a:tr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&lt;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작다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28955"/>
                  </a:ext>
                </a:extLst>
              </a:tr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크다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00695"/>
                  </a:ext>
                </a:extLst>
              </a:tr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&lt;=, &gt;=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작거나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크거나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같다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6212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191BC5F-30DE-40C6-A888-444FB1C5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77" y="2740613"/>
            <a:ext cx="2276669" cy="18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8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B9A31-A1D8-60E6-CF60-ACEF7C2E5450}"/>
              </a:ext>
            </a:extLst>
          </p:cNvPr>
          <p:cNvSpPr txBox="1"/>
          <p:nvPr/>
        </p:nvSpPr>
        <p:spPr>
          <a:xfrm>
            <a:off x="343939" y="1283472"/>
            <a:ext cx="7823457" cy="2271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논리 연산자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Boolean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끼리 연산 할 때 사용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AEC8568-B15B-1F7D-D622-1A4439A9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0833"/>
              </p:ext>
            </p:extLst>
          </p:nvPr>
        </p:nvGraphicFramePr>
        <p:xfrm>
          <a:off x="4147163" y="3014188"/>
          <a:ext cx="2598193" cy="1569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39">
                  <a:extLst>
                    <a:ext uri="{9D8B030D-6E8A-4147-A177-3AD203B41FA5}">
                      <a16:colId xmlns:a16="http://schemas.microsoft.com/office/drawing/2014/main" val="3594985158"/>
                    </a:ext>
                  </a:extLst>
                </a:gridCol>
                <a:gridCol w="1838454">
                  <a:extLst>
                    <a:ext uri="{9D8B030D-6E8A-4147-A177-3AD203B41FA5}">
                      <a16:colId xmlns:a16="http://schemas.microsoft.com/office/drawing/2014/main" val="4095686253"/>
                    </a:ext>
                  </a:extLst>
                </a:gridCol>
              </a:tblGrid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not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(True, False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전환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1289"/>
                  </a:ext>
                </a:extLst>
              </a:tr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and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피연산자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두 개가 모두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참일때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True,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 외는 모두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932732"/>
                  </a:ext>
                </a:extLst>
              </a:tr>
              <a:tr h="289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or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피연산자 두 개 중 하나만 참이더라도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True,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그 외는 모두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2895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4E7F09B7-9E3B-6D8E-824F-4FAE9103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8" y="2303624"/>
            <a:ext cx="2301551" cy="36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기초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92325-86AF-1AAE-8705-F14B55849E3D}"/>
              </a:ext>
            </a:extLst>
          </p:cNvPr>
          <p:cNvSpPr txBox="1"/>
          <p:nvPr/>
        </p:nvSpPr>
        <p:spPr>
          <a:xfrm>
            <a:off x="445969" y="1676891"/>
            <a:ext cx="457785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 시작하기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Colab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자료형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조건문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ko-KR" altLang="en-US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반복문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  <a:r>
              <a:rPr lang="ko-KR" altLang="en-US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반복문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딕셔너리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  <a:r>
              <a:rPr lang="ko-KR" altLang="en-US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반복문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for</a:t>
            </a: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문과 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while</a:t>
            </a: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함수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lphaUcPeriod"/>
            </a:pP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클래스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00050" indent="-400050">
              <a:buFont typeface="+mj-lt"/>
              <a:buAutoNum type="alphaUcPeriod"/>
            </a:pP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732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B9A31-A1D8-60E6-CF60-ACEF7C2E5450}"/>
              </a:ext>
            </a:extLst>
          </p:cNvPr>
          <p:cNvSpPr txBox="1"/>
          <p:nvPr/>
        </p:nvSpPr>
        <p:spPr>
          <a:xfrm>
            <a:off x="343939" y="1283472"/>
            <a:ext cx="7823457" cy="264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조건문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조건에 따라 코드를 실행하거나 실행하지 않게 만들고 싶을 때 사용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조건분기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if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문 조건부의 내용이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True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일 때 실행됨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565709-F749-1C6F-C6FA-E9DC3F57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9" y="2544898"/>
            <a:ext cx="2333391" cy="20391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E85412-E379-2844-2813-A0FD9FF1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6" y="4874511"/>
            <a:ext cx="4614926" cy="1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B9A31-A1D8-60E6-CF60-ACEF7C2E5450}"/>
              </a:ext>
            </a:extLst>
          </p:cNvPr>
          <p:cNvSpPr txBox="1"/>
          <p:nvPr/>
        </p:nvSpPr>
        <p:spPr>
          <a:xfrm>
            <a:off x="343939" y="1283472"/>
            <a:ext cx="3798853" cy="190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if~else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조건이 하나일 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(A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 때와 아닐 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E85412-E379-2844-2813-A0FD9FF1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6" y="4874511"/>
            <a:ext cx="4614926" cy="1400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2C0006-CC0C-0B05-9CF6-6818DE32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0" y="2206751"/>
            <a:ext cx="2466721" cy="2444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A7857-60DE-3B96-D46F-C9263E876E50}"/>
              </a:ext>
            </a:extLst>
          </p:cNvPr>
          <p:cNvSpPr txBox="1"/>
          <p:nvPr/>
        </p:nvSpPr>
        <p:spPr>
          <a:xfrm>
            <a:off x="4508503" y="1283471"/>
            <a:ext cx="3798853" cy="190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if~elif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확인해야 할 조건이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 이상일 때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15207F-BC96-E04C-5428-2F514D174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704" y="2327752"/>
            <a:ext cx="3086676" cy="36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1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B9A31-A1D8-60E6-CF60-ACEF7C2E5450}"/>
              </a:ext>
            </a:extLst>
          </p:cNvPr>
          <p:cNvSpPr txBox="1"/>
          <p:nvPr/>
        </p:nvSpPr>
        <p:spPr>
          <a:xfrm>
            <a:off x="343939" y="1283472"/>
            <a:ext cx="8122037" cy="337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나중에 개발하려고 잠시 비워 두는 키워드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잊어버리고 구현 안 할 까봐 걱정된다면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raise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NotImplementedError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지정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76B218-ABE7-9376-F8CC-FA7B7261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71" y="2403379"/>
            <a:ext cx="3131550" cy="1897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38889-3841-766F-9479-8683596AE116}"/>
              </a:ext>
            </a:extLst>
          </p:cNvPr>
          <p:cNvSpPr txBox="1"/>
          <p:nvPr/>
        </p:nvSpPr>
        <p:spPr>
          <a:xfrm>
            <a:off x="774440" y="4316922"/>
            <a:ext cx="3715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IndentationError</a:t>
            </a:r>
            <a:r>
              <a:rPr lang="en-US" altLang="ko-KR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들여쓰기가 잘못 되어있을 때 발생하는 에러</a:t>
            </a:r>
            <a:endParaRPr lang="en-US" altLang="ko-KR" sz="11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319F90-390A-8750-54E9-DC535D4A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71" y="4593921"/>
            <a:ext cx="2042976" cy="19408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0C06BD-F13C-03F0-BED9-318CB55A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303" y="2788297"/>
            <a:ext cx="4580105" cy="27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9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343939" y="1283472"/>
            <a:ext cx="8122037" cy="411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(list)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반복문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여러 자료형의 값 저장 가능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요소는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element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라고 부름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zero-index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시작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문자열처럼 인덱싱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슬라이싱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음수슬라이싱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모두 가능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 안에 리스트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딕셔너리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선언 가능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63EF67-64E5-97F1-FEC1-93051DBA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2082987"/>
            <a:ext cx="3515216" cy="10383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631B98-9094-C4EC-3E7B-98CFC64EC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33"/>
          <a:stretch/>
        </p:blipFill>
        <p:spPr>
          <a:xfrm>
            <a:off x="740228" y="3543192"/>
            <a:ext cx="2781688" cy="13336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A1C89F-44AB-F302-FD60-BB08121C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44" y="4857108"/>
            <a:ext cx="379147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343939" y="1283472"/>
            <a:ext cx="8122037" cy="522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(list)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연산자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문자열에 적용할 수 있는 연산자는 리스트에서도 적용 가능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리스트에 요소 추가하기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append(), insert()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append(element)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 마지막 자리에 요소를 추가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insert(index, element)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정해진 자리에 요소 추가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46B4B-9AD0-B330-19B4-6809CAF3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4" y="2222148"/>
            <a:ext cx="3191320" cy="29531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C5D4C0-48CF-B6E9-BAFB-1AAAFDEB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33" y="4162906"/>
            <a:ext cx="2172399" cy="23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5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343939" y="1283472"/>
            <a:ext cx="8122037" cy="190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연결 연산자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or </a:t>
            </a: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extend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 파괴적 연산 처리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list_a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list_b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변하지 않음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extend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파괴적 연산 처리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원본의 변화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C7ACF3-B186-D4E4-130A-6EF8D6E2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02" y="3009520"/>
            <a:ext cx="4568492" cy="29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2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431025" y="1315493"/>
            <a:ext cx="4140975" cy="15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append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vs.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extend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공통점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파괴적 함수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append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원본 형태로 리스트에 요소 추가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extend 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요소를 하나씩 빼서 추가</a:t>
            </a:r>
            <a:endParaRPr lang="en-US" altLang="ko-KR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97E289-51C4-BBCC-CE39-E05047F5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95" y="2848798"/>
            <a:ext cx="2339661" cy="3738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567A54-CB7A-E897-422E-9BFAD6F9B3BC}"/>
              </a:ext>
            </a:extLst>
          </p:cNvPr>
          <p:cNvSpPr txBox="1"/>
          <p:nvPr/>
        </p:nvSpPr>
        <p:spPr>
          <a:xfrm>
            <a:off x="4517833" y="1315492"/>
            <a:ext cx="4140975" cy="439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요소 제거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del </a:t>
            </a:r>
            <a:r>
              <a:rPr lang="ko-KR" altLang="en-US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리스트명</a:t>
            </a:r>
            <a:r>
              <a:rPr lang="en-US" altLang="ko-KR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[index] </a:t>
            </a:r>
            <a:br>
              <a:rPr lang="en-US" altLang="ko-KR" sz="16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매개변수 입력 안 하면 마지막 요소 제거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범위 지정 가능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리스트명</a:t>
            </a:r>
            <a:r>
              <a:rPr lang="en-US" altLang="ko-KR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.pop(index)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리스트명</a:t>
            </a:r>
            <a:r>
              <a:rPr lang="en-US" altLang="ko-KR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.remove(</a:t>
            </a:r>
            <a:r>
              <a:rPr lang="ko-KR" altLang="en-US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</a:t>
            </a:r>
            <a:r>
              <a:rPr lang="en-US" altLang="ko-KR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14FE53-7074-8352-DE9C-E7042A24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27" y="2746262"/>
            <a:ext cx="2160958" cy="25311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8F5FA8-EE44-0B57-E6C8-0E178937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89" y="5402138"/>
            <a:ext cx="1573369" cy="10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28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592755" y="2173909"/>
            <a:ext cx="4140975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리스트에 요소 있는지 확인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 </a:t>
            </a:r>
            <a:r>
              <a:rPr lang="en-US" altLang="ko-KR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 </a:t>
            </a:r>
            <a:r>
              <a:rPr lang="ko-KR" altLang="en-US" sz="1600" b="1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리스트</a:t>
            </a:r>
            <a:endParaRPr lang="en-US" altLang="ko-KR" sz="1600" b="1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0E333-227D-2252-0678-2A835BDA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09" y="3161720"/>
            <a:ext cx="207674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536771" y="1352815"/>
            <a:ext cx="4140975" cy="79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딕서녀리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(Dictionary)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Key : Value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형태로 이루어진 자료형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1C9BD1-43F7-A9BF-07B8-57268FA0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7" y="2162091"/>
            <a:ext cx="3754138" cy="21965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C6D855-4519-80C5-EA31-60A7E3EF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12" y="3662520"/>
            <a:ext cx="1637684" cy="26920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63F71C-5B8A-25A3-F5F8-B1913771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0" y="4477695"/>
            <a:ext cx="467742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9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536771" y="1352815"/>
            <a:ext cx="4140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딕서녀리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(Dictionary)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 추가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7683F3-1D37-5E32-FC58-89ABED91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5" y="1783702"/>
            <a:ext cx="4899664" cy="2520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AB51D5-9077-CAF6-803E-624B67EDE12F}"/>
              </a:ext>
            </a:extLst>
          </p:cNvPr>
          <p:cNvSpPr txBox="1"/>
          <p:nvPr/>
        </p:nvSpPr>
        <p:spPr>
          <a:xfrm>
            <a:off x="536770" y="4519548"/>
            <a:ext cx="4140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딕서녀리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(Dictionary)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BB8A24-1693-5E92-E94E-7F5CBD98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1" y="4437729"/>
            <a:ext cx="3858046" cy="20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시작하기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92325-86AF-1AAE-8705-F14B55849E3D}"/>
              </a:ext>
            </a:extLst>
          </p:cNvPr>
          <p:cNvSpPr txBox="1"/>
          <p:nvPr/>
        </p:nvSpPr>
        <p:spPr>
          <a:xfrm>
            <a:off x="521272" y="1964641"/>
            <a:ext cx="4577852" cy="337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장점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문법의 간결성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다양한 분야에의 활용성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운영체제 일관성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단점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느리다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”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램을 왕창왕창 잡아먹는다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036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343939" y="1218031"/>
            <a:ext cx="4140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9ABD5B-0541-A6D9-614B-F2AD99A7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11" y="1707855"/>
            <a:ext cx="2089444" cy="46759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BF082C-C2CF-1199-4719-77373520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02" y="1707855"/>
            <a:ext cx="3976682" cy="46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3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343939" y="1520530"/>
            <a:ext cx="4140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371EF5A-5CDC-C42E-8643-E79779C0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4" y="2297620"/>
            <a:ext cx="6872973" cy="2122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2DE3C-C68F-8557-0668-9605DD74074C}"/>
              </a:ext>
            </a:extLst>
          </p:cNvPr>
          <p:cNvSpPr txBox="1"/>
          <p:nvPr/>
        </p:nvSpPr>
        <p:spPr>
          <a:xfrm>
            <a:off x="578955" y="4951444"/>
            <a:ext cx="401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continue</a:t>
            </a:r>
            <a:endParaRPr lang="ko-KR" altLang="en-US" sz="16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71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D. </a:t>
            </a:r>
            <a:r>
              <a:rPr lang="ko-KR" altLang="en-US" sz="3200" b="1" dirty="0" err="1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B8253-D63C-E0F6-EE02-2CBDD3B0DB08}"/>
              </a:ext>
            </a:extLst>
          </p:cNvPr>
          <p:cNvSpPr txBox="1"/>
          <p:nvPr/>
        </p:nvSpPr>
        <p:spPr>
          <a:xfrm>
            <a:off x="343939" y="1218031"/>
            <a:ext cx="4140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while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D47B96-D359-F560-566E-0429D9B5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2" y="1799668"/>
            <a:ext cx="1552792" cy="1019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1A7233-6609-43FC-F15F-16506333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2" y="3291650"/>
            <a:ext cx="2295845" cy="2924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7CE7D6-8CD2-91A0-2AF5-ED8E4E9E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99" y="3248440"/>
            <a:ext cx="2410274" cy="29696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CBDEB-6F4C-D246-2CDC-B09B3125EB7D}"/>
              </a:ext>
            </a:extLst>
          </p:cNvPr>
          <p:cNvSpPr txBox="1"/>
          <p:nvPr/>
        </p:nvSpPr>
        <p:spPr>
          <a:xfrm>
            <a:off x="3372677" y="2818985"/>
            <a:ext cx="401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break </a:t>
            </a:r>
            <a:r>
              <a: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105457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FAF11-27D9-471B-A60E-012DE5868DE3}"/>
              </a:ext>
            </a:extLst>
          </p:cNvPr>
          <p:cNvSpPr txBox="1"/>
          <p:nvPr/>
        </p:nvSpPr>
        <p:spPr>
          <a:xfrm>
            <a:off x="304204" y="1442690"/>
            <a:ext cx="4140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형태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03108C-9066-2302-A080-2B3B6D53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" y="1948547"/>
            <a:ext cx="2857899" cy="6573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52AAE7-F0BD-4678-D7F1-2B70CEE7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4" y="2748766"/>
            <a:ext cx="4267796" cy="34771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43ECB5-34CA-6800-930D-558D7B96E907}"/>
              </a:ext>
            </a:extLst>
          </p:cNvPr>
          <p:cNvSpPr txBox="1"/>
          <p:nvPr/>
        </p:nvSpPr>
        <p:spPr>
          <a:xfrm>
            <a:off x="4928348" y="1517660"/>
            <a:ext cx="3385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리턴값</a:t>
            </a:r>
            <a:endParaRPr lang="ko-KR" altLang="en-US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119896-C425-1D4A-65DF-6EC86CD2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268" y="2243432"/>
            <a:ext cx="3474788" cy="32153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B35786-822C-9631-EBBC-80B4DC763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62" y="2257261"/>
            <a:ext cx="878327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1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B35786-822C-9631-EBBC-80B4DC76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2257261"/>
            <a:ext cx="878327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0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EAA36-A1C1-3862-E882-2C236944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699" y="1716872"/>
            <a:ext cx="5727051" cy="3974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626F98-7589-42BC-1FD6-19C139E0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9" y="1166327"/>
            <a:ext cx="277216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3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과학 라이브러리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92325-86AF-1AAE-8705-F14B55849E3D}"/>
              </a:ext>
            </a:extLst>
          </p:cNvPr>
          <p:cNvSpPr txBox="1"/>
          <p:nvPr/>
        </p:nvSpPr>
        <p:spPr>
          <a:xfrm>
            <a:off x="452190" y="2323814"/>
            <a:ext cx="4577852" cy="167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lphaUcPeriod"/>
            </a:pPr>
            <a:r>
              <a:rPr lang="en-US" altLang="ko-KR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endParaRPr lang="en-US" altLang="ko-KR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lphaUcPeriod"/>
            </a:pP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Pandas</a:t>
            </a:r>
          </a:p>
          <a:p>
            <a:pPr marL="400050" indent="-400050">
              <a:lnSpc>
                <a:spcPct val="200000"/>
              </a:lnSpc>
              <a:buFont typeface="+mj-lt"/>
              <a:buAutoNum type="alphaUcPeriod"/>
            </a:pP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273234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시작하기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92325-86AF-1AAE-8705-F14B55849E3D}"/>
              </a:ext>
            </a:extLst>
          </p:cNvPr>
          <p:cNvSpPr txBox="1"/>
          <p:nvPr/>
        </p:nvSpPr>
        <p:spPr>
          <a:xfrm>
            <a:off x="343939" y="1534334"/>
            <a:ext cx="8445369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개발환경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 에디터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(Text Editor) +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(Python Interpreter)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Text Editor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차이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IDE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(Integrated Development Environment,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통합개발환경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텍스트에디터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코드실행기를 모두 포함하고 있는 개발 환경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(ex. Visual Studio ...)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Text Edition: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텍스트를 해당 언어의 문법에 맞게 작성하도록 도와주는 프로그램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(ex. Visual Studio Code …)</a:t>
            </a:r>
          </a:p>
        </p:txBody>
      </p:sp>
    </p:spTree>
    <p:extLst>
      <p:ext uri="{BB962C8B-B14F-4D97-AF65-F5344CB8AC3E}">
        <p14:creationId xmlns:p14="http://schemas.microsoft.com/office/powerpoint/2010/main" val="218832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시작하기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실습환경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Picture 2" descr="PyCharm - IDE Tốt Nhất Cho Lập Trình Python">
            <a:extLst>
              <a:ext uri="{FF2B5EF4-FFF2-40B4-BE49-F238E27FC236}">
                <a16:creationId xmlns:a16="http://schemas.microsoft.com/office/drawing/2014/main" id="{793A1F89-BED0-6615-B835-561DD465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7" y="2286132"/>
            <a:ext cx="2201569" cy="12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AAF3E-8F0F-386F-6BD3-4F7F078B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07" y="2291793"/>
            <a:ext cx="1197864" cy="11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he complete guide to Jupyter Notebooks for Data Science | by Harshit Tyagi  | Towards Data Science">
            <a:extLst>
              <a:ext uri="{FF2B5EF4-FFF2-40B4-BE49-F238E27FC236}">
                <a16:creationId xmlns:a16="http://schemas.microsoft.com/office/drawing/2014/main" id="{96047208-D3B8-63FE-FF32-BB10B655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62" y="2235180"/>
            <a:ext cx="2322194" cy="13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oogle colab-2] 구글 코랩 개발환경 설정">
            <a:extLst>
              <a:ext uri="{FF2B5EF4-FFF2-40B4-BE49-F238E27FC236}">
                <a16:creationId xmlns:a16="http://schemas.microsoft.com/office/drawing/2014/main" id="{FB5F5B96-3DB4-CDF6-0D5A-19324985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56" y="2310488"/>
            <a:ext cx="2092452" cy="9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파이썬, PIP, Anaconda의 관계, 필요성은?">
            <a:extLst>
              <a:ext uri="{FF2B5EF4-FFF2-40B4-BE49-F238E27FC236}">
                <a16:creationId xmlns:a16="http://schemas.microsoft.com/office/drawing/2014/main" id="{D275EDFB-3AD9-EAC5-1A72-D4A2F30A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99" y="4183878"/>
            <a:ext cx="2412449" cy="12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ython (programming language) - Wikipedia">
            <a:extLst>
              <a:ext uri="{FF2B5EF4-FFF2-40B4-BE49-F238E27FC236}">
                <a16:creationId xmlns:a16="http://schemas.microsoft.com/office/drawing/2014/main" id="{6AA1102D-B733-9E18-0C79-E5D1632E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79" y="4042659"/>
            <a:ext cx="1565377" cy="171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원형: 비어 있음 12">
            <a:extLst>
              <a:ext uri="{FF2B5EF4-FFF2-40B4-BE49-F238E27FC236}">
                <a16:creationId xmlns:a16="http://schemas.microsoft.com/office/drawing/2014/main" id="{0C4D8849-DD2C-7940-6715-14C2095760C3}"/>
              </a:ext>
            </a:extLst>
          </p:cNvPr>
          <p:cNvSpPr/>
          <p:nvPr/>
        </p:nvSpPr>
        <p:spPr>
          <a:xfrm>
            <a:off x="6868038" y="2178608"/>
            <a:ext cx="1873626" cy="1250391"/>
          </a:xfrm>
          <a:prstGeom prst="donut">
            <a:avLst>
              <a:gd name="adj" fmla="val 369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5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6" name="Picture 8" descr="Google colab-2] 구글 코랩 개발환경 설정">
            <a:extLst>
              <a:ext uri="{FF2B5EF4-FFF2-40B4-BE49-F238E27FC236}">
                <a16:creationId xmlns:a16="http://schemas.microsoft.com/office/drawing/2014/main" id="{5A0FA11E-BCA7-4C8F-B805-BC119337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9" y="1307595"/>
            <a:ext cx="2092452" cy="9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C5C08C-C98F-1FF3-9F46-773D0B02C2E4}"/>
              </a:ext>
            </a:extLst>
          </p:cNvPr>
          <p:cNvSpPr/>
          <p:nvPr/>
        </p:nvSpPr>
        <p:spPr>
          <a:xfrm>
            <a:off x="215679" y="2614373"/>
            <a:ext cx="4212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구글 </a:t>
            </a:r>
            <a:r>
              <a:rPr lang="ko-KR" altLang="en-US" sz="1400" b="1" kern="0" spc="-12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코랩</a:t>
            </a:r>
            <a:r>
              <a:rPr lang="ko-KR" altLang="en-US" sz="1400" kern="0" spc="-12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은</a:t>
            </a:r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구글 클라우드 기반의 무료 </a:t>
            </a:r>
            <a:r>
              <a:rPr lang="en-US" altLang="ko-KR" sz="1400" kern="0" spc="-12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Jupyter</a:t>
            </a:r>
            <a:r>
              <a:rPr lang="en-US" altLang="ko-KR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Notebook</a:t>
            </a:r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이다</a:t>
            </a:r>
            <a:r>
              <a:rPr lang="en-US" altLang="ko-KR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9754D-1758-B9DC-E0FC-A3ECF5406A7C}"/>
              </a:ext>
            </a:extLst>
          </p:cNvPr>
          <p:cNvSpPr/>
          <p:nvPr/>
        </p:nvSpPr>
        <p:spPr>
          <a:xfrm>
            <a:off x="215679" y="3011223"/>
            <a:ext cx="75103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접근성이 쉬우며 개개인의 </a:t>
            </a:r>
            <a:r>
              <a:rPr lang="en-US" altLang="ko-KR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PC</a:t>
            </a:r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보다 좋은 성능의 </a:t>
            </a:r>
            <a:r>
              <a:rPr lang="en-US" altLang="ko-KR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GPU</a:t>
            </a:r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를 무료로 액세스 할 수 있어</a:t>
            </a:r>
            <a:r>
              <a:rPr lang="en-US" altLang="ko-KR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많은 사람들이 </a:t>
            </a:r>
            <a:r>
              <a:rPr lang="ko-KR" altLang="en-US" sz="1400" kern="0" spc="-12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딥러닝을</a:t>
            </a:r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학습하는 데</a:t>
            </a:r>
            <a:endParaRPr lang="en-US" altLang="ko-KR" sz="1400" kern="0" spc="-12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많이 사용하고 있다</a:t>
            </a:r>
            <a:r>
              <a:rPr lang="en-US" altLang="ko-KR" sz="14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kern="0" spc="-12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kern="0" spc="-12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  <a:hlinkClick r:id="rId4"/>
            </a:endParaRPr>
          </a:p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hlinkClick r:id="rId4"/>
              </a:rPr>
              <a:t>https://colab.research.google.com/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83B72-EBD5-AE77-8D56-5F8D8B45EF4D}"/>
              </a:ext>
            </a:extLst>
          </p:cNvPr>
          <p:cNvSpPr/>
          <p:nvPr/>
        </p:nvSpPr>
        <p:spPr>
          <a:xfrm>
            <a:off x="456005" y="3643825"/>
            <a:ext cx="7245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en-US" altLang="ko-KR" sz="1200" kern="0" spc="-120" dirty="0" err="1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Jupyter</a:t>
            </a:r>
            <a:r>
              <a:rPr lang="ko-KR" altLang="en-US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Notebook</a:t>
            </a:r>
            <a:r>
              <a:rPr lang="ko-KR" altLang="en-US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은 대화형 파이썬 인터프리터</a:t>
            </a:r>
            <a:r>
              <a:rPr lang="en-US" altLang="ko-KR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(Interpreter)</a:t>
            </a:r>
            <a:r>
              <a:rPr lang="ko-KR" altLang="en-US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로서 웹 브라우저 환경에서 파이썬 코드를 작성 및 실행할 수 있는 툴이다</a:t>
            </a:r>
            <a:r>
              <a:rPr lang="en-US" altLang="ko-KR" sz="1200" kern="0" spc="-12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AFAC57-9FA3-B5E1-C0F9-EE52748E17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44"/>
          <a:stretch/>
        </p:blipFill>
        <p:spPr>
          <a:xfrm>
            <a:off x="3990561" y="4332467"/>
            <a:ext cx="4414739" cy="1762035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89BA7FF-D9EE-DEF6-5484-3C6349FE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시작하기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실습환경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66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056" name="Picture 8" descr="Google colab-2] 구글 코랩 개발환경 설정">
            <a:extLst>
              <a:ext uri="{FF2B5EF4-FFF2-40B4-BE49-F238E27FC236}">
                <a16:creationId xmlns:a16="http://schemas.microsoft.com/office/drawing/2014/main" id="{5A0FA11E-BCA7-4C8F-B805-BC119337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6" y="1581915"/>
            <a:ext cx="2092452" cy="9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2FC2C3-88B0-6057-EAA8-DFFAB2D1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06" y="3130087"/>
            <a:ext cx="7293244" cy="2424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9D82F-7090-F2DC-14B9-0293737E291C}"/>
              </a:ext>
            </a:extLst>
          </p:cNvPr>
          <p:cNvSpPr txBox="1"/>
          <p:nvPr/>
        </p:nvSpPr>
        <p:spPr>
          <a:xfrm>
            <a:off x="3580228" y="1995585"/>
            <a:ext cx="514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https://colab.research.google.com/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EC0ECB6-D964-E459-EBBB-49D04B2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 시작하기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실습환경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2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3DA29-4F62-9C3D-9854-4412C75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Copyright 2016. @ Machine Learning &amp; Pattern Analysis lab., Dankook Uni., all rights reserved.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C7FF-91F2-6078-A4FC-43F331B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5A3967-1AA6-CDDF-190F-9D21EDD9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39" y="187355"/>
            <a:ext cx="7293245" cy="8027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B.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(Data Type) - </a:t>
            </a:r>
            <a:r>
              <a:rPr lang="ko-KR" altLang="en-US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(string)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363E-D196-2095-00AD-29BE189AA211}"/>
              </a:ext>
            </a:extLst>
          </p:cNvPr>
          <p:cNvSpPr txBox="1"/>
          <p:nvPr/>
        </p:nvSpPr>
        <p:spPr>
          <a:xfrm>
            <a:off x="213439" y="990458"/>
            <a:ext cx="8445369" cy="256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자료형 확인 메소드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type()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(string)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안녕하세요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”,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안녕하세요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작은 따옴표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(‘’)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큰 따옴표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(“”)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구별하지 않음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동일한 문장 내에서 따옴표를 중복으로 사용한다면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서로 다른 종류의 기호를 사용해야 함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혹은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＇</a:t>
            </a:r>
            <a:r>
              <a:rPr lang="ko-KR" altLang="en-US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이스케이프 문자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</a:t>
            </a: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5485A-485F-42BE-DC14-C296B28EE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71" y="3775766"/>
            <a:ext cx="2087289" cy="27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탬플릿2.pptx" id="{4627DB3E-528E-4376-A956-2CA50AF50C9E}" vid="{362BE638-051E-4E11-87EB-4258B88BEA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Templet03</Template>
  <TotalTime>11425</TotalTime>
  <Words>2391</Words>
  <Application>Microsoft Office PowerPoint</Application>
  <PresentationFormat>화면 슬라이드 쇼(4:3)</PresentationFormat>
  <Paragraphs>415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KoPub돋움체 Bold</vt:lpstr>
      <vt:lpstr>KoPub돋움체 Medium</vt:lpstr>
      <vt:lpstr>배달의민족 도현</vt:lpstr>
      <vt:lpstr>배달의민족 주아</vt:lpstr>
      <vt:lpstr>Arial</vt:lpstr>
      <vt:lpstr>Calibri</vt:lpstr>
      <vt:lpstr>Calibri Light</vt:lpstr>
      <vt:lpstr>Office 테마</vt:lpstr>
      <vt:lpstr>2023 TABA 파이썬 기초</vt:lpstr>
      <vt:lpstr>PowerPoint 프레젠테이션</vt:lpstr>
      <vt:lpstr>파이썬 기초</vt:lpstr>
      <vt:lpstr>A. 파이썬 시작하기</vt:lpstr>
      <vt:lpstr>A. 파이썬 시작하기</vt:lpstr>
      <vt:lpstr>A. 파이썬 시작하기 - 실습환경</vt:lpstr>
      <vt:lpstr>A. 파이썬 시작하기 - 실습환경</vt:lpstr>
      <vt:lpstr>A. 파이썬 시작하기 - 실습환경</vt:lpstr>
      <vt:lpstr>B. 자료형(Data Type) - 문자열(string)</vt:lpstr>
      <vt:lpstr>B. 자료형(Data Type) - 문자열(string)</vt:lpstr>
      <vt:lpstr>B. 자료형(Data Type) - 문자열(string)</vt:lpstr>
      <vt:lpstr>B. 자료형(Data Type) - 문자열(string)</vt:lpstr>
      <vt:lpstr>B. 자료형(Data Type) - 문자열(string)</vt:lpstr>
      <vt:lpstr>B. 자료형(Data Type) - 문자열(string)</vt:lpstr>
      <vt:lpstr>B. 자료형(Data Type) - 문자열(string)</vt:lpstr>
      <vt:lpstr>B. 자료형(Data Type) - 문자열(string)</vt:lpstr>
      <vt:lpstr>B. 자료형(Data Type) - 숫자(number)</vt:lpstr>
      <vt:lpstr>B. 자료형(Data Type) - 숫자(number)</vt:lpstr>
      <vt:lpstr>B. 자료형(Data Type) - 숫자(number)</vt:lpstr>
      <vt:lpstr>B. 자료형 (변수와 입력)</vt:lpstr>
      <vt:lpstr>B. 자료형 (변수와 입력)</vt:lpstr>
      <vt:lpstr>B. 자료형 (변수와 입력)</vt:lpstr>
      <vt:lpstr>B. 자료형 (변수와 입력)</vt:lpstr>
      <vt:lpstr>B. 자료형 (변수와 입력)</vt:lpstr>
      <vt:lpstr>B. 자료형 (숫자와 문자열의 기능)</vt:lpstr>
      <vt:lpstr>B. 자료형 (숫자와 문자열의 기능)</vt:lpstr>
      <vt:lpstr>B. 자료형 (숫자와 문자열의 기능)</vt:lpstr>
      <vt:lpstr>C. 조건문</vt:lpstr>
      <vt:lpstr>C. 조건문</vt:lpstr>
      <vt:lpstr>C. 조건문</vt:lpstr>
      <vt:lpstr>C. 조건문</vt:lpstr>
      <vt:lpstr>C. 조건문</vt:lpstr>
      <vt:lpstr>D. 반복문</vt:lpstr>
      <vt:lpstr>D. 반복문</vt:lpstr>
      <vt:lpstr>D. 반복문</vt:lpstr>
      <vt:lpstr>D. 반복문</vt:lpstr>
      <vt:lpstr>D. 반복문</vt:lpstr>
      <vt:lpstr>D. 반복문</vt:lpstr>
      <vt:lpstr>D. 반복문</vt:lpstr>
      <vt:lpstr>D. 반복문</vt:lpstr>
      <vt:lpstr>D. 반복문</vt:lpstr>
      <vt:lpstr>D. 반복문</vt:lpstr>
      <vt:lpstr>E. 함수</vt:lpstr>
      <vt:lpstr>E. 함수</vt:lpstr>
      <vt:lpstr>F. 클래스</vt:lpstr>
      <vt:lpstr>데이터 과학 라이브러리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변성우</dc:creator>
  <cp:lastModifiedBy>박준영</cp:lastModifiedBy>
  <cp:revision>219</cp:revision>
  <cp:lastPrinted>2016-11-23T08:54:28Z</cp:lastPrinted>
  <dcterms:created xsi:type="dcterms:W3CDTF">2019-01-02T05:32:27Z</dcterms:created>
  <dcterms:modified xsi:type="dcterms:W3CDTF">2023-04-17T06:14:23Z</dcterms:modified>
</cp:coreProperties>
</file>