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9252-F8C8-4855-9FE4-6AE22F95F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900147-28E6-4515-B496-97CB6D76E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134E3-32F0-41EC-9DBC-1027E159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14-76A1-4E81-B83D-6B11978FA15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D10E7-7DF4-44C5-B967-64D588AC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58E30-DC35-463E-AB37-E60C9977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6A1-7057-4EDC-B9D5-531DCFB0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2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F236-01E7-4A43-9A3E-F6AB3277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A589CE-C9B3-4BF9-BEEE-4EAAC4A74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4DF15-F571-4F52-A5ED-F5C9BF56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14-76A1-4E81-B83D-6B11978FA15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8DF8D-C59F-433A-862E-BD059233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CAA91-ECA0-440A-A0E0-F82AFC71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6A1-7057-4EDC-B9D5-531DCFB0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5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CF8F0E-D809-4E28-9C7C-A555B81D9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107D8-047C-41C9-8DF1-FD0F96215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78D79-E472-4C07-9F6A-9F019D54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14-76A1-4E81-B83D-6B11978FA15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1BE54-42F5-49EC-BC2E-E41D6F4F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C1B39-C95A-4152-837E-E3453D6C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6A1-7057-4EDC-B9D5-531DCFB0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8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2A26F-644F-4D2B-B7EB-011B9F37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4ACE3-0A57-4770-A32B-9682ECAED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3E2F1-05A0-4050-A001-6F36B815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14-76A1-4E81-B83D-6B11978FA15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7DE0B-DD46-430E-A52C-6A194ACE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E196E-BD6B-40DE-B636-1BB2BDF9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6A1-7057-4EDC-B9D5-531DCFB0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7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A6CDF-6126-48B4-A5C0-323BC5BE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CF8A5-F0A7-4666-BCA8-615B5C477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83F02-F913-4A62-8F2F-487E0BDA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14-76A1-4E81-B83D-6B11978FA15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1949B-6237-4AEE-987C-D8B8D65A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13DEA-EF87-49C6-AD40-5036B42B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6A1-7057-4EDC-B9D5-531DCFB0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2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58FB7-AEE5-4CA0-8156-E46EE0B4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9BA07-2B7E-47B6-867E-747CF85FB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C1337-E9F2-4E61-8AAB-945D31180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1BABC-FA2A-49A0-8002-CB313855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14-76A1-4E81-B83D-6B11978FA15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01017-A1B0-4EE3-BB12-F747FB4C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D9572B-B891-4B34-A580-8125F7D2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6A1-7057-4EDC-B9D5-531DCFB0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1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67CCD-E988-47A5-AC06-C38CA74C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851E6F-AB50-474F-8224-4548FC9CD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A2140C-B66F-49E7-B612-E040A074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54EFC-FF7F-4EED-BD15-739534861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5C6988-0BCE-45C6-B618-8BC81D7F3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5BBE4A-99D8-477A-9450-5C41CB74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14-76A1-4E81-B83D-6B11978FA15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59396-33E0-42B3-BD38-E23479DD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1BA5C1-46E3-40D4-8D28-11D68DAA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6A1-7057-4EDC-B9D5-531DCFB0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6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4B135-B7F4-4BB5-92DA-943110FC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4D260F-46A6-42BC-8E6A-9BB22C32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14-76A1-4E81-B83D-6B11978FA15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D3D792-9230-4BC3-9B13-F4CB5D09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FD4B0D-C6C4-42FE-A489-B03EA5B8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6A1-7057-4EDC-B9D5-531DCFB0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8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6BAE68-56D5-4C61-AEE9-AEE45B3F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14-76A1-4E81-B83D-6B11978FA15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3135DF-8E42-47C7-AB8F-B7B78304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7E23C-6D38-45E1-9EFC-97DB4AEF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6A1-7057-4EDC-B9D5-531DCFB0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9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61154-1272-43B8-A84F-AE868F5D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F28B6-F732-42EA-93C7-0E9F76904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95944C-2976-4C8F-856E-17B6BC6F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4ED8F-051B-486A-AAA1-52B9BC49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14-76A1-4E81-B83D-6B11978FA15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0451F-3A12-4C49-924F-805DF58C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8AE36-3836-4EAB-BA32-B5A2877D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6A1-7057-4EDC-B9D5-531DCFB0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7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1777F-C9D7-48E6-98CF-61B79B07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88B4DB-E67E-4F14-A611-73BFF2679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A7BAA-B2C3-453A-8384-815B093DC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A4260-8847-4BC4-8407-26433EF6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14-76A1-4E81-B83D-6B11978FA15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19DB6-BA40-4CE9-9796-B0C5A3A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EC797-E95A-4998-A998-6AF7B469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6A1-7057-4EDC-B9D5-531DCFB0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05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1F1030-348D-44E6-BE63-BC35FD2E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3886D-F0D2-4356-A867-1885AEAAF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E8F26-863B-41DE-930F-DC9F3D6AF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19D14-76A1-4E81-B83D-6B11978FA15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31673-7195-497D-83E0-6B84CA81F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24913-5E0D-480F-88F1-510854711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976A1-7057-4EDC-B9D5-531DCFB0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2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750CD-26FF-4899-8033-B2072AD9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대상수상작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FF9C8F-FD4F-4D2F-9BD3-DD82B570F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5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대상수상작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대상수상작</dc:title>
  <dc:creator>213</dc:creator>
  <cp:lastModifiedBy>213</cp:lastModifiedBy>
  <cp:revision>1</cp:revision>
  <dcterms:created xsi:type="dcterms:W3CDTF">2023-03-14T01:27:57Z</dcterms:created>
  <dcterms:modified xsi:type="dcterms:W3CDTF">2023-03-14T01:27:59Z</dcterms:modified>
</cp:coreProperties>
</file>