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3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79AB-57FE-431F-AD6F-77D04B6D336B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9667-77E3-47B3-B591-FAF7183D35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79AB-57FE-431F-AD6F-77D04B6D336B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9667-77E3-47B3-B591-FAF7183D35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79AB-57FE-431F-AD6F-77D04B6D336B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9667-77E3-47B3-B591-FAF7183D35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79AB-57FE-431F-AD6F-77D04B6D336B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9667-77E3-47B3-B591-FAF7183D35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79AB-57FE-431F-AD6F-77D04B6D336B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9667-77E3-47B3-B591-FAF7183D35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79AB-57FE-431F-AD6F-77D04B6D336B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9667-77E3-47B3-B591-FAF7183D35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79AB-57FE-431F-AD6F-77D04B6D336B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9667-77E3-47B3-B591-FAF7183D35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79AB-57FE-431F-AD6F-77D04B6D336B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9667-77E3-47B3-B591-FAF7183D35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79AB-57FE-431F-AD6F-77D04B6D336B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9667-77E3-47B3-B591-FAF7183D35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79AB-57FE-431F-AD6F-77D04B6D336B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9667-77E3-47B3-B591-FAF7183D35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79AB-57FE-431F-AD6F-77D04B6D336B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9667-77E3-47B3-B591-FAF7183D35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879AB-57FE-431F-AD6F-77D04B6D336B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29667-77E3-47B3-B591-FAF7183D35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6633"/>
            <a:ext cx="835292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44824"/>
            <a:ext cx="8496944" cy="11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화살표 연결선 8"/>
          <p:cNvCxnSpPr/>
          <p:nvPr/>
        </p:nvCxnSpPr>
        <p:spPr>
          <a:xfrm>
            <a:off x="1619672" y="188640"/>
            <a:ext cx="1944216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068961"/>
            <a:ext cx="849694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직선 화살표 연결선 14"/>
          <p:cNvCxnSpPr/>
          <p:nvPr/>
        </p:nvCxnSpPr>
        <p:spPr>
          <a:xfrm>
            <a:off x="1475656" y="908720"/>
            <a:ext cx="2160240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51520" y="692696"/>
            <a:ext cx="86409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아이디클릭</a:t>
            </a:r>
            <a:endParaRPr lang="ko-KR" altLang="en-US" sz="1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4725144"/>
            <a:ext cx="8640960" cy="185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직선 화살표 연결선 20"/>
          <p:cNvCxnSpPr/>
          <p:nvPr/>
        </p:nvCxnSpPr>
        <p:spPr>
          <a:xfrm>
            <a:off x="1907704" y="188640"/>
            <a:ext cx="1872208" cy="576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004048" y="5877272"/>
            <a:ext cx="37444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선택된 행 노란색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행 선택 </a:t>
            </a:r>
            <a:r>
              <a:rPr lang="ko-KR" altLang="en-US" sz="1200" dirty="0" err="1" smtClean="0"/>
              <a:t>없을시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선택하라는 </a:t>
            </a:r>
            <a:r>
              <a:rPr lang="ko-KR" altLang="en-US" sz="1200" dirty="0" err="1" smtClean="0"/>
              <a:t>알림창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1</cp:revision>
  <dcterms:created xsi:type="dcterms:W3CDTF">2019-06-26T02:02:56Z</dcterms:created>
  <dcterms:modified xsi:type="dcterms:W3CDTF">2019-06-26T02:10:02Z</dcterms:modified>
</cp:coreProperties>
</file>