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909149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1.java</a:t>
            </a:r>
            <a:r>
              <a:rPr lang="ko-KR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설치</a:t>
            </a:r>
            <a:endParaRPr lang="ko-KR" altLang="en-US" sz="4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고똥\Desktop\공부\1.java설치\1.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416824" cy="563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98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고똥\Desktop\공부\1.java설치\1.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3498"/>
            <a:ext cx="840929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98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C:\Users\고똥\Desktop\공부\1.java설치\1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667626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고똥\Desktop\공부\1.java설치\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908720"/>
            <a:ext cx="9748265" cy="476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C:\Users\고똥\Desktop\공부\1.java설치\1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Users\고똥\Desktop\공부\1.java설치\1.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C:\Users\고똥\Desktop\공부\1.java설치\1.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7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고똥\Desktop\공부\1.java설치\1.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98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고똥\Desktop\공부\1.java설치\1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98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고똥\Desktop\공부\1.java설치\1.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704856" cy="5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98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</TotalTime>
  <Words>2</Words>
  <Application>Microsoft Office PowerPoint</Application>
  <PresentationFormat>화면 슬라이드 쇼(4:3)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고똥</dc:creator>
  <cp:lastModifiedBy>고똥</cp:lastModifiedBy>
  <cp:revision>3</cp:revision>
  <dcterms:created xsi:type="dcterms:W3CDTF">2017-08-04T19:49:54Z</dcterms:created>
  <dcterms:modified xsi:type="dcterms:W3CDTF">2017-08-04T20:00:59Z</dcterms:modified>
</cp:coreProperties>
</file>