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09149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</a:t>
            </a:r>
            <a:r>
              <a:rPr lang="ko-KR" alt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이클립스설치</a:t>
            </a:r>
            <a:endParaRPr lang="ko-KR" altLang="en-US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고똥\Desktop\공부\2.이클립스설치\1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82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고똥\Desktop\공부\2.이클립스설치\1.1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고똥\Desktop\공부\2.이클립스설치\1.1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고똥\Desktop\공부\2.이클립스설치\1.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고똥\Desktop\공부\2.이클립스설치\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0105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고똥\Desktop\공부\2.이클립스설치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고똥\Desktop\공부\2.이클립스설치\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541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고똥\Desktop\공부\2.이클립스설치\1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4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고똥\Desktop\공부\2.이클립스설치\1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고똥\Desktop\공부\2.이클립스설치\1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고똥\Desktop\공부\2.이클립스설치\1.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2" y="476672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고똥\Desktop\공부\2.이클립스설치\1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7" y="548680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</TotalTime>
  <Words>3</Words>
  <Application>Microsoft Office PowerPoint</Application>
  <PresentationFormat>화면 슬라이드 쇼(4:3)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고똥</dc:creator>
  <cp:lastModifiedBy>고똥</cp:lastModifiedBy>
  <cp:revision>2</cp:revision>
  <dcterms:created xsi:type="dcterms:W3CDTF">2017-08-04T19:49:54Z</dcterms:created>
  <dcterms:modified xsi:type="dcterms:W3CDTF">2017-08-04T19:58:34Z</dcterms:modified>
</cp:coreProperties>
</file>