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909149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</a:t>
            </a:r>
            <a:r>
              <a:rPr lang="ko-KR" altLang="en-US" sz="4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톰캣설치</a:t>
            </a:r>
            <a:r>
              <a:rPr lang="ko-KR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및 </a:t>
            </a:r>
            <a:r>
              <a:rPr lang="ko-KR" altLang="en-US" sz="4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이클립스서버</a:t>
            </a:r>
            <a:r>
              <a:rPr lang="ko-KR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추가</a:t>
            </a:r>
            <a:endParaRPr lang="ko-KR" altLang="en-US" sz="4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9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고똥\Desktop\공부\3.톰캣설치 및 이클립스서버 추가\1.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71130"/>
            <a:ext cx="76200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고똥\Desktop\공부\3.톰캣설치 및 이클립스서버 추가\1.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고똥\Desktop\공부\3.톰캣설치 및 이클립스서버 추가\1.9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884368" cy="565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고똥\Desktop\공부\3.톰캣설치 및 이클립스서버 추가\1.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고똥\Desktop\공부\3.톰캣설치 및 이클립스서버 추가\1.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고똥\Desktop\공부\3.톰캣설치 및 이클립스서버 추가\1.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C:\Users\고똥\Desktop\공부\3.톰캣설치 및 이클립스서버 추가\1.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24" y="548680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고똥\Desktop\공부\3.톰캣설치 및 이클립스서버 추가\1.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고똥\Desktop\공부\3.톰캣설치 및 이클립스서버 추가\1.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고똥\Desktop\공부\3.톰캣설치 및 이클립스서버 추가\1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620001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고똥\Desktop\공부\3.톰캣설치 및 이클립스서버 추가\1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5914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고똥\Desktop\공부\3.톰캣설치 및 이클립스서버 추가\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5" y="476672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고똥\Desktop\공부\3.톰캣설치 및 이클립스서버 추가\1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고똥\Desktop\공부\3.톰캣설치 및 이클립스서버 추가\1.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848872" cy="562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고똥\Desktop\공부\3.톰캣설치 및 이클립스서버 추가\1.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0643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고똥\Desktop\공부\3.톰캣설치 및 이클립스서버 추가\1.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95" y="620688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고똥\Desktop\공부\3.톰캣설치 및 이클립스서버 추가\1.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6" y="2060848"/>
            <a:ext cx="7543801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</TotalTime>
  <Words>6</Words>
  <Application>Microsoft Office PowerPoint</Application>
  <PresentationFormat>화면 슬라이드 쇼(4:3)</PresentationFormat>
  <Paragraphs>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균형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고똥</dc:creator>
  <cp:lastModifiedBy>고똥</cp:lastModifiedBy>
  <cp:revision>4</cp:revision>
  <dcterms:created xsi:type="dcterms:W3CDTF">2017-08-04T19:49:54Z</dcterms:created>
  <dcterms:modified xsi:type="dcterms:W3CDTF">2017-08-04T20:04:59Z</dcterms:modified>
</cp:coreProperties>
</file>