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573F84-0538-484D-A7B3-256408222A4F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1E5FAD-C512-4798-AF26-E3B2DF9913F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909149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4.mariaDB</a:t>
            </a:r>
            <a:endParaRPr lang="ko-KR" altLang="en-US" sz="4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고똥\Desktop\공부\4.mariaDB\1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7942"/>
            <a:ext cx="7488832" cy="583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고똥\Desktop\공부\4.mariaDB\1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1199"/>
            <a:ext cx="7560840" cy="59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고똥\Desktop\공부\4.mariaDB\1.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고똥\Desktop\공부\4.mariaDB\1.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344816" cy="57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고똥\Desktop\공부\4.mariaDB\1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4959"/>
            <a:ext cx="7776864" cy="60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고똥\Desktop\공부\4.mariaDB\1.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7200800" cy="556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고똥\Desktop\공부\4.mariaDB\1.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840760" cy="535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고똥\Desktop\공부\4.mariaDB\1.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고똥\Desktop\공부\4.mariaDB\1.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고똥\Desktop\공부\4.mariaDB\1.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8001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고똥\Desktop\공부\4.mariaDB\1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962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8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고똥\Desktop\공부\4.mariaDB\1.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4" y="503141"/>
            <a:ext cx="762000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고똥\Desktop\공부\4.mariaDB\1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고똥\Desktop\공부\4.mariaDB\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038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고똥\Desktop\공부\4.mariaDB\1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고똥\Desktop\공부\4.mariaDB\1.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고똥\Desktop\공부\4.mariaDB\1.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620000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고똥\Desktop\공부\4.mariaDB\1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800976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고똥\Desktop\공부\4.mariaDB\1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8590"/>
            <a:ext cx="7416824" cy="583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6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</TotalTime>
  <Words>1</Words>
  <Application>Microsoft Office PowerPoint</Application>
  <PresentationFormat>화면 슬라이드 쇼(4:3)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고똥</dc:creator>
  <cp:lastModifiedBy>고똥</cp:lastModifiedBy>
  <cp:revision>5</cp:revision>
  <dcterms:created xsi:type="dcterms:W3CDTF">2017-08-04T19:49:54Z</dcterms:created>
  <dcterms:modified xsi:type="dcterms:W3CDTF">2017-08-04T20:08:29Z</dcterms:modified>
</cp:coreProperties>
</file>