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0914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</a:t>
            </a:r>
            <a:r>
              <a:rPr lang="ko-KR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커넥터 </a:t>
            </a:r>
            <a:r>
              <a:rPr lang="en-US" altLang="ko-K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jar </a:t>
            </a:r>
            <a:r>
              <a:rPr lang="ko-KR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다운 및 프로젝트에 추가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고똥\Desktop\공부\5.커넥터 jar 다운 및 프로젝트에 추가\1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고똥\Desktop\공부\5.커넥터 jar 다운 및 프로젝트에 추가\1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고똥\Desktop\공부\5.커넥터 jar 다운 및 프로젝트에 추가\1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고똥\Desktop\공부\5.커넥터 jar 다운 및 프로젝트에 추가\1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고똥\Desktop\공부\5.커넥터 jar 다운 및 프로젝트에 추가\1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425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고똥\Desktop\공부\5.커넥터 jar 다운 및 프로젝트에 추가\1.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고똥\Desktop\공부\5.커넥터 jar 다운 및 프로젝트에 추가\1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835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고똥\Desktop\공부\5.커넥터 jar 다운 및 프로젝트에 추가\1.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고똥\Desktop\공부\5.커넥터 jar 다운 및 프로젝트에 추가\1.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5365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고똥\Desktop\공부\5.커넥터 jar 다운 및 프로젝트에 추가\1.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2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C:\Users\고똥\Desktop\공부\5.커넥터 jar 다운 및 프로젝트에 추가\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1248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고똥\Desktop\공부\5.커넥터 jar 다운 및 프로젝트에 추가\1.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고똥\Desktop\공부\5.커넥터 jar 다운 및 프로젝트에 추가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고똥\Desktop\공부\5.커넥터 jar 다운 및 프로젝트에 추가\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22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고똥\Desktop\공부\5.커넥터 jar 다운 및 프로젝트에 추가\1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고똥\Desktop\공부\5.커넥터 jar 다운 및 프로젝트에 추가\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고똥\Desktop\공부\5.커넥터 jar 다운 및 프로젝트에 추가\1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고똥\Desktop\공부\5.커넥터 jar 다운 및 프로젝트에 추가\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고똥\Desktop\공부\5.커넥터 jar 다운 및 프로젝트에 추가\1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6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</TotalTime>
  <Words>8</Words>
  <Application>Microsoft Office PowerPoint</Application>
  <PresentationFormat>화면 슬라이드 쇼(4:3)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고똥</dc:creator>
  <cp:lastModifiedBy>고똥</cp:lastModifiedBy>
  <cp:revision>6</cp:revision>
  <dcterms:created xsi:type="dcterms:W3CDTF">2017-08-04T19:49:54Z</dcterms:created>
  <dcterms:modified xsi:type="dcterms:W3CDTF">2017-08-04T20:10:51Z</dcterms:modified>
</cp:coreProperties>
</file>