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75" d="100"/>
          <a:sy n="75" d="100"/>
        </p:scale>
        <p:origin x="5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A7E46-1C3D-40A5-AFF6-389C1EBD4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C5D81-F5B4-4520-B5F5-FD6F890B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7AB5B-497B-4283-AB7B-A9AF65E0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1FBF4-4AF1-4FC4-A0A9-713B4F5F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2B63F-082B-4A03-99C6-AB961E40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9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7AFCA-EBFB-4808-9938-B9054B6A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19CDD-292E-4FF7-9DF0-569EE6CF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B9239-0130-4B3A-9A2D-3B155EAD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F9185-2F82-4120-B2D2-E9D27FB8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9CFB8-978D-4129-9DE9-C1680333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48361-E4B0-4051-9520-9D8FA3FDE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3B1BB-F1A0-4C55-92A2-1E2424F8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D11A-64BE-4BC5-9DE7-0CAF0DF3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81853-9A9E-4BCB-86AE-D24E2DB1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67A0D-7D33-4B20-A0D8-0FED441B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5D7C-0024-459A-B9FF-36E02B7C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8CE48-230E-4CA4-BBDC-B60B48DE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C26BE-88E0-4518-80E4-97CEA414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B742D-D83A-4487-B949-210A836B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6B2AC-E483-4BE5-A0FA-AF6B0FBC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B1D6E-009E-4343-B16B-3C4D0269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C0EA0-366E-48B2-922C-FED19FA5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695C7-1703-4F1B-A789-0BD4785F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AF543-84C9-4045-AF20-621D9298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34FC2-C996-400D-9F53-1B4712BA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1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2B0CF-7E3B-4015-BC68-DD07F27E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37279-B2AC-4A87-9DEC-4B9799B5F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7099F-7B12-4235-BA80-0B256DA3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93E71-6A6A-47B9-9A5F-81EF8358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5988C-163D-49D2-AE82-13D2703B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81CCB-6392-4241-9186-4C648ADC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A4FA1-E8E9-43CF-9F0C-625D40BB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23BC5-6530-4997-88DB-EB71BA5D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EFE5A-A8F5-4A3C-BD28-26CC9483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E61D6-B8DC-48A8-AF7E-578C60C3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071D00-E2F5-487E-B14D-DD5A93FA3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E1CBFA-290E-4723-AA17-7D7BF600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EED74-2F07-425B-8E0C-8C04C141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6CE702-A7F4-42EE-B209-8FB5C74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62B46-BB58-4A60-9472-3E5DE211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9288F1-BD19-4F7E-945D-A20965E0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DCBAD-7B29-4FA3-BB20-DB30A8BB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F02468-8990-4AEB-8A95-CBF2561C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F43F0-3EDC-4B39-9F62-799D4504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109BC4-3470-4E2E-B6BF-77C52931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AD698-1ABC-4A6B-9DB0-BEDC7F6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9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B94AC-F59B-4B08-9603-900D9D25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EFD30-ED52-4815-A9D8-CA8ABBEB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C924C-674A-45D2-83DC-1AF72451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51454-4280-4758-9A92-321AF2AE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CFAD4-B7B9-4C51-9CAD-CCFD9635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B9CB0-E065-4AD6-93FA-3EA5B33A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0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8FEB5-9AD2-4BB9-8171-E3A9FBBF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449EAB-4328-4A58-9445-68390E46D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F7D05-23F3-42A1-A8D5-88CA01D76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F0EDE-C722-4E06-8238-FA7DA4FD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92CA1-33B8-4C5A-BF03-CF9B29E2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C000B-0808-48E3-92A3-1C2FECF1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9693E-5164-421F-A953-95D446A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90B70-CCA1-4521-A6EC-A6C82D03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4FA99-3FD9-4D13-9A44-C4BFB659F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04D3-344A-442A-9522-F371F1C6C8D1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88832-15D3-443E-9AF2-75681DC35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D3280-19E7-44A1-B771-AA711B752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90F6-3DD8-4717-B3A5-1B7552F7A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7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4F1D5BF-19A3-4969-97C2-AA198B672927}"/>
              </a:ext>
            </a:extLst>
          </p:cNvPr>
          <p:cNvSpPr/>
          <p:nvPr/>
        </p:nvSpPr>
        <p:spPr>
          <a:xfrm>
            <a:off x="4376333" y="2598003"/>
            <a:ext cx="3439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err="1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Dict</a:t>
            </a:r>
            <a:r>
              <a:rPr lang="en-US" altLang="ko-KR" sz="4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23514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Key, value 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동시에 활용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92E28F-9647-4422-ABBA-AAC83FFC9E96}"/>
              </a:ext>
            </a:extLst>
          </p:cNvPr>
          <p:cNvSpPr/>
          <p:nvPr/>
        </p:nvSpPr>
        <p:spPr>
          <a:xfrm>
            <a:off x="574131" y="1774639"/>
            <a:ext cx="87686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{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'name'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'phone'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'0119993323'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'birth'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'1118’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</a:t>
            </a:r>
          </a:p>
          <a:p>
            <a:endParaRPr lang="en-US" altLang="ko-KR" sz="2400" b="0" i="0" dirty="0">
              <a:effectLst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</a:t>
            </a:r>
            <a:r>
              <a:rPr lang="en-US" altLang="ko-KR" sz="2400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 </a:t>
            </a:r>
            <a:r>
              <a:rPr lang="en-US" altLang="ko-KR" sz="2400" b="0" i="0" dirty="0">
                <a:solidFill>
                  <a:srgbClr val="C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key , value </a:t>
            </a:r>
            <a:r>
              <a:rPr lang="en-US" altLang="ko-KR" sz="2400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 </a:t>
            </a:r>
            <a:r>
              <a:rPr lang="en-US" altLang="ko-KR" sz="2400" b="0" i="0" dirty="0" err="1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a.items</a:t>
            </a:r>
            <a:r>
              <a:rPr lang="en-US" altLang="ko-KR" sz="2400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():</a:t>
            </a:r>
          </a:p>
          <a:p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print(</a:t>
            </a:r>
            <a:r>
              <a:rPr lang="en-US" altLang="ko-KR" sz="24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key,value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 </a:t>
            </a:r>
            <a:r>
              <a:rPr lang="en-US" altLang="ko-KR" sz="24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Phone </a:t>
            </a:r>
            <a:r>
              <a:rPr lang="en-US" altLang="ko-KR" sz="2400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0119993323</a:t>
            </a:r>
          </a:p>
          <a:p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Birth </a:t>
            </a:r>
            <a:r>
              <a:rPr lang="en-US" altLang="ko-KR" sz="2400" b="0" i="0" dirty="0"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1118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16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4F1D5BF-19A3-4969-97C2-AA198B672927}"/>
              </a:ext>
            </a:extLst>
          </p:cNvPr>
          <p:cNvSpPr/>
          <p:nvPr/>
        </p:nvSpPr>
        <p:spPr>
          <a:xfrm>
            <a:off x="5373912" y="2598003"/>
            <a:ext cx="14441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86505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 </a:t>
            </a:r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- 1 </a:t>
            </a:r>
            <a:endParaRPr lang="ko-KR" altLang="en-US" sz="32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92E28F-9647-4422-ABBA-AAC83FFC9E96}"/>
              </a:ext>
            </a:extLst>
          </p:cNvPr>
          <p:cNvSpPr/>
          <p:nvPr/>
        </p:nvSpPr>
        <p:spPr>
          <a:xfrm>
            <a:off x="574132" y="1757054"/>
            <a:ext cx="87686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다음과 같이 등록된 학생의 이름을 출력하고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 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이름을 입력하면 전화번호를 출력해주는</a:t>
            </a:r>
            <a:b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 </a:t>
            </a:r>
          </a:p>
          <a:p>
            <a:r>
              <a:rPr lang="ko-KR" altLang="en-US" sz="2000" dirty="0" err="1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딕셔너리</a:t>
            </a:r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객체를 이용한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전화번호부 프로그램을 작성하십시오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AF99BF-791F-44B6-899F-D4FE4EE01889}"/>
              </a:ext>
            </a:extLst>
          </p:cNvPr>
          <p:cNvSpPr/>
          <p:nvPr/>
        </p:nvSpPr>
        <p:spPr>
          <a:xfrm>
            <a:off x="574132" y="33297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등록된 학생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]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홍길동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010-1111-1111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이순신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010-1111-2222</a:t>
            </a:r>
            <a:b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강감찬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010-1111-3333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378CB-FB6C-4FCA-82B2-B375104EEECE}"/>
              </a:ext>
            </a:extLst>
          </p:cNvPr>
          <p:cNvSpPr/>
          <p:nvPr/>
        </p:nvSpPr>
        <p:spPr>
          <a:xfrm>
            <a:off x="3622132" y="332975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프로그램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]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</a:br>
            <a:b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아래 학생들의 전화번호를 조회할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홍길동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이순신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강감찬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전화번호를 조회하고자 하는 학생의 이름을 입력하십시오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7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 </a:t>
            </a:r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- 2 </a:t>
            </a:r>
            <a:endParaRPr lang="ko-KR" altLang="en-US" sz="32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92E28F-9647-4422-ABBA-AAC83FFC9E96}"/>
              </a:ext>
            </a:extLst>
          </p:cNvPr>
          <p:cNvSpPr/>
          <p:nvPr/>
        </p:nvSpPr>
        <p:spPr>
          <a:xfrm>
            <a:off x="574132" y="1757054"/>
            <a:ext cx="8768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두 메뉴판을 합쳐 새로운 메뉴판을 만들고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en-US" altLang="ko-KR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3000 </a:t>
            </a:r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 이상인 메뉴만 출력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AF99BF-791F-44B6-899F-D4FE4EE01889}"/>
              </a:ext>
            </a:extLst>
          </p:cNvPr>
          <p:cNvSpPr/>
          <p:nvPr/>
        </p:nvSpPr>
        <p:spPr>
          <a:xfrm>
            <a:off x="574132" y="2823400"/>
            <a:ext cx="76046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[ </a:t>
            </a:r>
            <a:r>
              <a:rPr lang="ko-KR" altLang="en-US" b="1" dirty="0" err="1">
                <a:solidFill>
                  <a:srgbClr val="000000"/>
                </a:solidFill>
                <a:latin typeface="AppleSDGothicNeo"/>
              </a:rPr>
              <a:t>메뉴판</a:t>
            </a:r>
            <a:r>
              <a:rPr lang="ko-KR" altLang="en-US" b="1" dirty="0">
                <a:solidFill>
                  <a:srgbClr val="000000"/>
                </a:solidFill>
                <a:latin typeface="AppleSDGothicNeo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AppleSDGothicNeo"/>
              </a:rPr>
              <a:t>a, b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]</a:t>
            </a:r>
            <a:endParaRPr lang="en-US" altLang="ko-KR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{'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아메리카노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1900, '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카페모카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3300, '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에스프레소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1900, '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카페라떼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2500, '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카푸치노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2500, '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바닐라라떼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2900}</a:t>
            </a:r>
          </a:p>
          <a:p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 =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{'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헤이즐럿라떼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2900, '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카페모카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3300, '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밀크커피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3300, '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아메리카노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1900, '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샷크린티라떼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3300}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b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br>
              <a:rPr lang="ko-KR" altLang="en-US" dirty="0"/>
            </a:br>
            <a:r>
              <a:rPr lang="en-US" altLang="ko-KR" sz="16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</a:t>
            </a:r>
            <a:r>
              <a:rPr lang="ko-KR" altLang="en-US" sz="16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가격이 다를 경우 더 싼 가격을 이용하세요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9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 </a:t>
            </a:r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- 3 </a:t>
            </a:r>
            <a:endParaRPr lang="ko-KR" altLang="en-US" sz="32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92E28F-9647-4422-ABBA-AAC83FFC9E96}"/>
              </a:ext>
            </a:extLst>
          </p:cNvPr>
          <p:cNvSpPr/>
          <p:nvPr/>
        </p:nvSpPr>
        <p:spPr>
          <a:xfrm>
            <a:off x="574132" y="1757054"/>
            <a:ext cx="8768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N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입력받아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부터 </a:t>
            </a:r>
            <a:r>
              <a:rPr lang="en-US" altLang="ko-KR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 </a:t>
            </a:r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까지를 </a:t>
            </a:r>
            <a:r>
              <a:rPr lang="en-US" altLang="ko-KR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key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하고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정수의 제곱을 값으로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하는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딕셔너리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객체를 만드세요</a:t>
            </a:r>
          </a:p>
        </p:txBody>
      </p:sp>
    </p:spTree>
    <p:extLst>
      <p:ext uri="{BB962C8B-B14F-4D97-AF65-F5344CB8AC3E}">
        <p14:creationId xmlns:p14="http://schemas.microsoft.com/office/powerpoint/2010/main" val="49627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 </a:t>
            </a:r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- 4 </a:t>
            </a:r>
            <a:endParaRPr lang="ko-KR" altLang="en-US" sz="32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92E28F-9647-4422-ABBA-AAC83FFC9E96}"/>
              </a:ext>
            </a:extLst>
          </p:cNvPr>
          <p:cNvSpPr/>
          <p:nvPr/>
        </p:nvSpPr>
        <p:spPr>
          <a:xfrm>
            <a:off x="574132" y="1757054"/>
            <a:ext cx="8768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다음 맥주 가격이 담긴 </a:t>
            </a:r>
            <a:r>
              <a:rPr lang="en-US" altLang="ko-KR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dict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만들어 출력하고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맥주를 </a:t>
            </a:r>
            <a:r>
              <a:rPr lang="en-US" altLang="ko-KR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5% </a:t>
            </a:r>
            <a:r>
              <a:rPr lang="ko-KR" altLang="en-US" sz="2000" dirty="0">
                <a:highlight>
                  <a:srgbClr val="FFFF00"/>
                </a:highligh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인상한 후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새로운 가격표를 출력하세요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D1EA05-9BAC-4404-8E8A-5A1242F330AE}"/>
              </a:ext>
            </a:extLst>
          </p:cNvPr>
          <p:cNvSpPr/>
          <p:nvPr/>
        </p:nvSpPr>
        <p:spPr>
          <a:xfrm>
            <a:off x="574132" y="3115500"/>
            <a:ext cx="7604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[ </a:t>
            </a:r>
            <a:r>
              <a:rPr lang="ko-KR" altLang="en-US" b="1" dirty="0" err="1">
                <a:solidFill>
                  <a:srgbClr val="000000"/>
                </a:solidFill>
                <a:latin typeface="AppleSDGothicNeo"/>
              </a:rPr>
              <a:t>메뉴판</a:t>
            </a:r>
            <a:r>
              <a:rPr lang="ko-KR" altLang="en-US" b="1" dirty="0">
                <a:solidFill>
                  <a:srgbClr val="000000"/>
                </a:solidFill>
                <a:latin typeface="AppleSDGothicNeo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]</a:t>
            </a:r>
            <a:endParaRPr lang="en-US" altLang="ko-KR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beer =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{'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하이트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2000, '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카스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2100, '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칭따오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2500, '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하이네켄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4000, '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버드와이저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': 500}</a:t>
            </a:r>
            <a:b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0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 </a:t>
            </a:r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- 5 </a:t>
            </a:r>
            <a:endParaRPr lang="ko-KR" altLang="en-US" sz="32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92E28F-9647-4422-ABBA-AAC83FFC9E96}"/>
              </a:ext>
            </a:extLst>
          </p:cNvPr>
          <p:cNvSpPr/>
          <p:nvPr/>
        </p:nvSpPr>
        <p:spPr>
          <a:xfrm>
            <a:off x="574132" y="1757054"/>
            <a:ext cx="87686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다음과 같이 문자열을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입력받은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후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문자의 빈도수를 </a:t>
            </a:r>
            <a:r>
              <a:rPr lang="en-US" altLang="ko-KR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dict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담아 출력하세요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99387C-6AB0-42B4-8EB5-D13559DB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2" y="2600346"/>
            <a:ext cx="2880268" cy="14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34CC3-E0DA-45FA-9AE0-F83DF8718F53}"/>
              </a:ext>
            </a:extLst>
          </p:cNvPr>
          <p:cNvSpPr/>
          <p:nvPr/>
        </p:nvSpPr>
        <p:spPr>
          <a:xfrm>
            <a:off x="1354061" y="1873383"/>
            <a:ext cx="7090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dic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{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'name'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0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'phone'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'0119993323'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'birth'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'1118'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</a:t>
            </a:r>
            <a:endParaRPr lang="ko-KR" altLang="en-US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E9A7A9-ACF7-48E0-9525-37BB5FAC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2432285"/>
            <a:ext cx="3379304" cy="32256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BC21D1-4D8E-4852-8251-75C8C9833A40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Dict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형 만들기</a:t>
            </a:r>
          </a:p>
        </p:txBody>
      </p:sp>
    </p:spTree>
    <p:extLst>
      <p:ext uri="{BB962C8B-B14F-4D97-AF65-F5344CB8AC3E}">
        <p14:creationId xmlns:p14="http://schemas.microsoft.com/office/powerpoint/2010/main" val="72632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Dict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형에 쌍 추가하기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D968CA-EE36-4B1C-86F6-95528564E8E9}"/>
              </a:ext>
            </a:extLst>
          </p:cNvPr>
          <p:cNvSpPr/>
          <p:nvPr/>
        </p:nvSpPr>
        <p:spPr>
          <a:xfrm>
            <a:off x="574132" y="19263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{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'a’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 </a:t>
            </a: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a[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 =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'b’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{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'a'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'b'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E00D93-DC7A-4E39-8336-183B5BC555A4}"/>
              </a:ext>
            </a:extLst>
          </p:cNvPr>
          <p:cNvSpPr/>
          <p:nvPr/>
        </p:nvSpPr>
        <p:spPr>
          <a:xfrm>
            <a:off x="574132" y="385309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a[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'name'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 =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{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'a'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'b'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'name'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3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Key 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로 </a:t>
            </a:r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value 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얻기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686139-8CC2-4048-83F5-08D912643539}"/>
              </a:ext>
            </a:extLst>
          </p:cNvPr>
          <p:cNvSpPr/>
          <p:nvPr/>
        </p:nvSpPr>
        <p:spPr>
          <a:xfrm>
            <a:off x="574132" y="21384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grade = {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julliet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99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 </a:t>
            </a: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grade[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 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grade[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julliet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 </a:t>
            </a:r>
            <a:r>
              <a:rPr lang="en-US" altLang="ko-KR" sz="2400" b="0" i="0" dirty="0">
                <a:solidFill>
                  <a:srgbClr val="0088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99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83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Key 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만 얻기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05428-790D-4359-9B8D-E539C11D26DB}"/>
              </a:ext>
            </a:extLst>
          </p:cNvPr>
          <p:cNvSpPr/>
          <p:nvPr/>
        </p:nvSpPr>
        <p:spPr>
          <a:xfrm>
            <a:off x="574132" y="2079439"/>
            <a:ext cx="95372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{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'name'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'phone'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'0119993323'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'birth'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'1118’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 </a:t>
            </a:r>
          </a:p>
          <a:p>
            <a:endParaRPr lang="en-US" altLang="ko-KR" sz="2400" b="0" i="0" dirty="0">
              <a:solidFill>
                <a:srgbClr val="8888FF"/>
              </a:solidFill>
              <a:effectLst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a.keys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</a:t>
            </a:r>
          </a:p>
          <a:p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dict_keys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([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'name'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'phone'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'birth'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])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523098-F7E5-4287-A11E-F248D6E8B750}"/>
              </a:ext>
            </a:extLst>
          </p:cNvPr>
          <p:cNvSpPr/>
          <p:nvPr/>
        </p:nvSpPr>
        <p:spPr>
          <a:xfrm>
            <a:off x="5857461" y="45285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8888FF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a.keys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8888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print(k) ...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0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Keys 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활용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205428-790D-4359-9B8D-E539C11D26DB}"/>
              </a:ext>
            </a:extLst>
          </p:cNvPr>
          <p:cNvSpPr/>
          <p:nvPr/>
        </p:nvSpPr>
        <p:spPr>
          <a:xfrm>
            <a:off x="574132" y="2079439"/>
            <a:ext cx="95372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4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a.keys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():</a:t>
            </a:r>
          </a:p>
          <a:p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 print(k) </a:t>
            </a:r>
          </a:p>
          <a:p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 </a:t>
            </a:r>
          </a:p>
          <a:p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phone </a:t>
            </a:r>
          </a:p>
          <a:p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birth</a:t>
            </a:r>
            <a:endParaRPr lang="ko-KR" altLang="en-US" sz="3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69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Value 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만 얻기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81E6D-F400-4D60-A7F9-7CCFB6A4D9B3}"/>
              </a:ext>
            </a:extLst>
          </p:cNvPr>
          <p:cNvSpPr/>
          <p:nvPr/>
        </p:nvSpPr>
        <p:spPr>
          <a:xfrm>
            <a:off x="574132" y="2217940"/>
            <a:ext cx="11158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a.items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</a:t>
            </a:r>
          </a:p>
          <a:p>
            <a:endParaRPr lang="en-US" altLang="ko-KR" sz="2400" dirty="0">
              <a:solidFill>
                <a:srgbClr val="0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dict_items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([(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'name'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), (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'phone'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'0119993323'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), (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'birth'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'1118'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)])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47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Dict</a:t>
            </a:r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비우기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65AB96-B52E-472B-B7E8-D0AEC3F5EE44}"/>
              </a:ext>
            </a:extLst>
          </p:cNvPr>
          <p:cNvSpPr/>
          <p:nvPr/>
        </p:nvSpPr>
        <p:spPr>
          <a:xfrm>
            <a:off x="574132" y="1733586"/>
            <a:ext cx="1938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a.clear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</a:t>
            </a: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{}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10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834EDF-7705-4FB7-8066-84AD9782A175}"/>
              </a:ext>
            </a:extLst>
          </p:cNvPr>
          <p:cNvSpPr/>
          <p:nvPr/>
        </p:nvSpPr>
        <p:spPr>
          <a:xfrm>
            <a:off x="574132" y="615241"/>
            <a:ext cx="7090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해당 </a:t>
            </a:r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Key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가 존재하는지 조사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92E28F-9647-4422-ABBA-AAC83FFC9E96}"/>
              </a:ext>
            </a:extLst>
          </p:cNvPr>
          <p:cNvSpPr/>
          <p:nvPr/>
        </p:nvSpPr>
        <p:spPr>
          <a:xfrm>
            <a:off x="574131" y="1774639"/>
            <a:ext cx="8768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{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'name'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 err="1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pey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'phone'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'0119993323'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'birth'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'1118’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 </a:t>
            </a: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'name'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a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True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'email'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a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False</a:t>
            </a:r>
            <a:endParaRPr lang="ko-KR" altLang="en-US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40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539</Words>
  <Application>Microsoft Office PowerPoint</Application>
  <PresentationFormat>와이드스크린</PresentationFormat>
  <Paragraphs>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12롯데마트행복Bold</vt:lpstr>
      <vt:lpstr>AppleSDGothicNeo</vt:lpstr>
      <vt:lpstr>경기천년제목 Light</vt:lpstr>
      <vt:lpstr>경기천년제목V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박경완</dc:creator>
  <cp:lastModifiedBy>박경완</cp:lastModifiedBy>
  <cp:revision>23</cp:revision>
  <dcterms:created xsi:type="dcterms:W3CDTF">2020-11-17T08:56:44Z</dcterms:created>
  <dcterms:modified xsi:type="dcterms:W3CDTF">2020-11-17T09:36:15Z</dcterms:modified>
</cp:coreProperties>
</file>