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6" r:id="rId4"/>
    <p:sldId id="257" r:id="rId5"/>
    <p:sldId id="264" r:id="rId6"/>
    <p:sldId id="262" r:id="rId7"/>
    <p:sldId id="263" r:id="rId8"/>
    <p:sldId id="265" r:id="rId9"/>
    <p:sldId id="258" r:id="rId10"/>
    <p:sldId id="261" r:id="rId11"/>
    <p:sldId id="267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F9C0-9BF8-4538-913D-4643083D7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204E4-5B96-44EA-9ED4-345EDEEC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5FA77-E6A9-4C98-A3F9-E70FCAF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87BA0-6C36-4B2E-9971-B0FCB8CD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EB901-92F8-4517-A033-EC5541FF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3C128-8137-4BFC-A73A-D5480CD0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E2317-102D-4C65-A43E-854BFDFB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E5DD4-9EA8-435C-9499-8ACF8CF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3348B-93AA-4430-AA81-8150B639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D0E67-9C06-4F5C-96F1-91105D76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2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0BE24E-7370-45CE-BA89-3D34B0219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226CC-DB3F-4AF7-8800-90E4D6BE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45F7-D485-4268-96FF-E741EBA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0B64A-1672-49DB-8BD4-1EF3CD81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745EF-856C-4ACC-B5A7-2D1A6C4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8A48F-B562-44CD-B8AD-48CEE607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DE5E-9E9C-4F14-8739-5229973F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6A464-A8C6-44A1-BFCE-D81C65C1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69FBB-8EE3-4A76-B639-C7CCFC2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7CE6-6FB3-4FA0-833A-1DB51AB0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E64BF-216E-47E3-AC0C-A422140F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1DF8A-1EBF-4F56-98DB-0565A8D1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57A8-58BA-4A84-A90C-EF07FD4E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8CE25-F1B2-4BA4-9A57-C42CD24C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7E0E9-0A86-47F0-95CE-0538B9B9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8F7E6-5791-4371-A43F-ABD0856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042F-7223-44BE-B9C0-ADC223F9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5E64A-983F-4D33-896C-9696E8CB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15782-45DB-4F35-AA7A-D949DA6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B3645-831A-41DA-8D40-8A3A1481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70445-F5D0-403B-9BF2-9C25C848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405-E18F-4671-BE50-A20DC5BF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A2C00-F25F-48EE-9963-640FA80D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2676-4B54-4A65-85CB-563E9D74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CA127-9F77-461D-8E22-939C0F774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07C16-B08B-4E32-A299-22B9C827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8FCB3-ABB2-4715-84C0-A6230038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681946-4EC2-45E9-8F58-7894AC68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889747-D8F6-43FF-84AE-2765E0C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2D3C-09C8-4D6F-8D9F-3EEB0CD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3A2F-3778-4243-8BBE-7BF9DE1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63543-8C20-479B-911B-89081295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A8E96-3ADD-4A93-A702-1CC76FD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C6F80-5D9D-447F-B37C-070B3788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93D6EE-999F-4173-89C3-6FAB4A89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E0F39-5F30-4054-A8AD-A3A4F043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9A82-577D-4F9E-8339-EB10E29C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BF1B5-0A5F-41D3-B245-955419D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CA932-8390-4AD0-B526-38BB19AE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A6317-78A1-410F-B50A-6DFEB4E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0FF0F-5A89-4B97-8C5E-418ECA36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209D2-A41D-4897-AAE4-2AC63DF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33E0-16CC-4F2E-A7FB-51BF29B0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C2871-D327-46A1-92D7-702256DC0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A7582-405F-4FBE-94D8-DE9E24B31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52A7D-DD9F-45D3-B695-E9254DBC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30B2D-A26E-4C70-83E9-59FE5135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DCAE4-E5DF-4D0E-B6B8-7647692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6F849-4720-4A2E-9685-52C9FBA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0F0DB-0F1D-4770-9BD8-95700708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4C087-6066-4310-A3DA-F6B8DFE9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BF55-1DEA-4B11-A1C7-8748C99C4FD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8B4B8-DD46-4095-8627-59F8174C5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F004C-3446-45E9-AAE5-B54132C5C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6A51-73BF-4E33-A00A-638FD90DD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0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73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변수</a:t>
            </a:r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값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60E0-4EA6-4A51-8729-F067B74601BD}"/>
              </a:ext>
            </a:extLst>
          </p:cNvPr>
          <p:cNvSpPr txBox="1"/>
          <p:nvPr/>
        </p:nvSpPr>
        <p:spPr>
          <a:xfrm>
            <a:off x="1325216" y="1805059"/>
            <a:ext cx="7699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%d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정수 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%f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실수 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1.0332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%c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문자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%s 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문자열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Hello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6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46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입력 받기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60E0-4EA6-4A51-8729-F067B74601BD}"/>
              </a:ext>
            </a:extLst>
          </p:cNvPr>
          <p:cNvSpPr txBox="1"/>
          <p:nvPr/>
        </p:nvSpPr>
        <p:spPr>
          <a:xfrm>
            <a:off x="1325216" y="1805059"/>
            <a:ext cx="769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scanf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 “%d”, </a:t>
            </a:r>
            <a:r>
              <a:rPr lang="en-US" altLang="ko-KR" sz="3200" dirty="0">
                <a:solidFill>
                  <a:srgbClr val="C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&amp;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num);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117A50-DDF2-4810-97AC-8935FFE1A7B0}"/>
              </a:ext>
            </a:extLst>
          </p:cNvPr>
          <p:cNvCxnSpPr/>
          <p:nvPr/>
        </p:nvCxnSpPr>
        <p:spPr>
          <a:xfrm>
            <a:off x="3657600" y="2389834"/>
            <a:ext cx="1090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25445B-5384-4143-8F32-7299FCCF4EE2}"/>
              </a:ext>
            </a:extLst>
          </p:cNvPr>
          <p:cNvSpPr txBox="1"/>
          <p:nvPr/>
        </p:nvSpPr>
        <p:spPr>
          <a:xfrm>
            <a:off x="3611884" y="238983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</a:t>
            </a:r>
            <a:r>
              <a:rPr lang="ko-KR" altLang="en-US" dirty="0"/>
              <a:t>의 주소에 넣는다는 뜻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입력 받기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60E0-4EA6-4A51-8729-F067B74601BD}"/>
              </a:ext>
            </a:extLst>
          </p:cNvPr>
          <p:cNvSpPr txBox="1"/>
          <p:nvPr/>
        </p:nvSpPr>
        <p:spPr>
          <a:xfrm>
            <a:off x="1325216" y="1805059"/>
            <a:ext cx="7699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%d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정수 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%f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실수 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1.0332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%c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문자    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%s 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문자열   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Hello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5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5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8A5EEB-9FE9-422A-B512-E926CFD63EA8}"/>
              </a:ext>
            </a:extLst>
          </p:cNvPr>
          <p:cNvSpPr txBox="1"/>
          <p:nvPr/>
        </p:nvSpPr>
        <p:spPr>
          <a:xfrm>
            <a:off x="1325216" y="1805059"/>
            <a:ext cx="76995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#include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</a:t>
            </a:r>
            <a:r>
              <a:rPr lang="en-US" altLang="ko-KR" sz="3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stdio.h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</a:p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int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main( void ){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</a:t>
            </a:r>
            <a:r>
              <a:rPr lang="en-US" altLang="ko-KR" sz="3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printf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(“Hello World!”);</a:t>
            </a: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return </a:t>
            </a:r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0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;</a:t>
            </a:r>
          </a:p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}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4DD99-DD33-4A2F-AD6A-45B0E20D693B}"/>
              </a:ext>
            </a:extLst>
          </p:cNvPr>
          <p:cNvSpPr txBox="1"/>
          <p:nvPr/>
        </p:nvSpPr>
        <p:spPr>
          <a:xfrm>
            <a:off x="384895" y="52051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기본 코드</a:t>
            </a:r>
          </a:p>
        </p:txBody>
      </p:sp>
    </p:spTree>
    <p:extLst>
      <p:ext uri="{BB962C8B-B14F-4D97-AF65-F5344CB8AC3E}">
        <p14:creationId xmlns:p14="http://schemas.microsoft.com/office/powerpoint/2010/main" val="36611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05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1F61D-21B4-4563-8859-92E60821DF1A}"/>
              </a:ext>
            </a:extLst>
          </p:cNvPr>
          <p:cNvSpPr txBox="1"/>
          <p:nvPr/>
        </p:nvSpPr>
        <p:spPr>
          <a:xfrm>
            <a:off x="384895" y="520511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1C7DC-C38A-43D7-B448-60B3CC12B1D2}"/>
              </a:ext>
            </a:extLst>
          </p:cNvPr>
          <p:cNvSpPr txBox="1"/>
          <p:nvPr/>
        </p:nvSpPr>
        <p:spPr>
          <a:xfrm>
            <a:off x="1325216" y="1805059"/>
            <a:ext cx="7699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//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 줄 주석처리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/*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여기부터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여기까지 </a:t>
            </a:r>
            <a:r>
              <a:rPr lang="en-US" altLang="ko-KR" sz="32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*/</a:t>
            </a:r>
            <a:endParaRPr lang="ko-KR" altLang="en-US" sz="3200" b="1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1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변수 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3F626-366C-49F4-9E33-3F898830963F}"/>
              </a:ext>
            </a:extLst>
          </p:cNvPr>
          <p:cNvSpPr txBox="1"/>
          <p:nvPr/>
        </p:nvSpPr>
        <p:spPr>
          <a:xfrm>
            <a:off x="1325216" y="1805059"/>
            <a:ext cx="769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int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num = 0;</a:t>
            </a:r>
          </a:p>
        </p:txBody>
      </p:sp>
    </p:spTree>
    <p:extLst>
      <p:ext uri="{BB962C8B-B14F-4D97-AF65-F5344CB8AC3E}">
        <p14:creationId xmlns:p14="http://schemas.microsoft.com/office/powerpoint/2010/main" val="1930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E2E1C-3D06-40C8-86B6-65EF5C39BD4A}"/>
              </a:ext>
            </a:extLst>
          </p:cNvPr>
          <p:cNvSpPr txBox="1"/>
          <p:nvPr/>
        </p:nvSpPr>
        <p:spPr>
          <a:xfrm>
            <a:off x="1325216" y="1805059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int   </a:t>
            </a:r>
            <a:r>
              <a:rPr lang="ko-KR" altLang="en-US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정수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float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실수 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char   </a:t>
            </a:r>
            <a:r>
              <a:rPr lang="ko-KR" altLang="en-US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문자</a:t>
            </a:r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49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D69D-6704-40A2-84E5-51DE6EA41BD3}"/>
              </a:ext>
            </a:extLst>
          </p:cNvPr>
          <p:cNvSpPr txBox="1"/>
          <p:nvPr/>
        </p:nvSpPr>
        <p:spPr>
          <a:xfrm>
            <a:off x="384895" y="52051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변수</a:t>
            </a:r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값 출력하기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3F626-366C-49F4-9E33-3F898830963F}"/>
              </a:ext>
            </a:extLst>
          </p:cNvPr>
          <p:cNvSpPr txBox="1"/>
          <p:nvPr/>
        </p:nvSpPr>
        <p:spPr>
          <a:xfrm>
            <a:off x="1325216" y="1805059"/>
            <a:ext cx="7699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3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printf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 </a:t>
            </a:r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“%d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”, </a:t>
            </a:r>
            <a:r>
              <a:rPr lang="en-US" altLang="ko-KR" sz="3200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num</a:t>
            </a:r>
            <a:r>
              <a:rPr lang="en-US" altLang="ko-KR" sz="3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);</a:t>
            </a:r>
            <a:endParaRPr lang="ko-KR" altLang="en-US" sz="3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4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경기천년바탕 Regular</vt:lpstr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박경완</dc:creator>
  <cp:lastModifiedBy>박경완</cp:lastModifiedBy>
  <cp:revision>2</cp:revision>
  <dcterms:created xsi:type="dcterms:W3CDTF">2020-11-06T09:16:30Z</dcterms:created>
  <dcterms:modified xsi:type="dcterms:W3CDTF">2020-11-06T09:31:41Z</dcterms:modified>
</cp:coreProperties>
</file>