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0287000" cy="6858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F3D9"/>
    <a:srgbClr val="C1EFF8"/>
    <a:srgbClr val="395F17"/>
    <a:srgbClr val="6FBA2C"/>
    <a:srgbClr val="DFF5DF"/>
    <a:srgbClr val="CAEECA"/>
    <a:srgbClr val="FCFEFC"/>
    <a:srgbClr val="B2CC4E"/>
    <a:srgbClr val="F5F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F45F4-75AF-418C-8CEC-17E3629DAB27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93371-7D32-48BC-AEB1-42BF53607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3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93371-7D32-48BC-AEB1-42BF536073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8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CD38-B581-4310-9403-0EBE6AF1DFC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CB59-4555-40DB-99F9-B7C58BC3F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6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CD38-B581-4310-9403-0EBE6AF1DFC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CB59-4555-40DB-99F9-B7C58BC3F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6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CD38-B581-4310-9403-0EBE6AF1DFC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CB59-4555-40DB-99F9-B7C58BC3F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2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CD38-B581-4310-9403-0EBE6AF1DFC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CB59-4555-40DB-99F9-B7C58BC3F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1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CD38-B581-4310-9403-0EBE6AF1DFC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CB59-4555-40DB-99F9-B7C58BC3F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CD38-B581-4310-9403-0EBE6AF1DFC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CB59-4555-40DB-99F9-B7C58BC3F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8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CD38-B581-4310-9403-0EBE6AF1DFC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CB59-4555-40DB-99F9-B7C58BC3F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4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CD38-B581-4310-9403-0EBE6AF1DFC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CB59-4555-40DB-99F9-B7C58BC3F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5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CD38-B581-4310-9403-0EBE6AF1DFC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CB59-4555-40DB-99F9-B7C58BC3F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4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CD38-B581-4310-9403-0EBE6AF1DFC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CB59-4555-40DB-99F9-B7C58BC3F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4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CD38-B581-4310-9403-0EBE6AF1DFC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CB59-4555-40DB-99F9-B7C58BC3F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5F8E8"/>
          </a:fgClr>
          <a:bgClr>
            <a:srgbClr val="DFF5D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CD38-B581-4310-9403-0EBE6AF1DFC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CB59-4555-40DB-99F9-B7C58BC3F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5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7A96AB-BFA2-4027-8140-A348BF4A74EC}"/>
              </a:ext>
            </a:extLst>
          </p:cNvPr>
          <p:cNvGrpSpPr/>
          <p:nvPr/>
        </p:nvGrpSpPr>
        <p:grpSpPr>
          <a:xfrm>
            <a:off x="1044001" y="1421255"/>
            <a:ext cx="2972200" cy="1695282"/>
            <a:chOff x="4022980" y="2334777"/>
            <a:chExt cx="4343441" cy="262680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B6844E6-E4E9-48E2-8CD3-0B6A83517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2980" y="3374632"/>
              <a:ext cx="1370027" cy="158694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9F901CB-3519-4068-B62E-42FBC0522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889" y="2536452"/>
              <a:ext cx="2504926" cy="190363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4D0E50-3A52-4B16-9A01-72F13781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147">
              <a:off x="6637564" y="2334777"/>
              <a:ext cx="1728857" cy="1628366"/>
            </a:xfrm>
            <a:prstGeom prst="rect">
              <a:avLst/>
            </a:prstGeom>
          </p:spPr>
        </p:pic>
        <p:sp>
          <p:nvSpPr>
            <p:cNvPr id="11" name="폭발: 8pt 10">
              <a:extLst>
                <a:ext uri="{FF2B5EF4-FFF2-40B4-BE49-F238E27FC236}">
                  <a16:creationId xmlns:a16="http://schemas.microsoft.com/office/drawing/2014/main" id="{C9A8747F-2C24-4D8C-AC7F-DDCECBA5605F}"/>
                </a:ext>
              </a:extLst>
            </p:cNvPr>
            <p:cNvSpPr/>
            <p:nvPr/>
          </p:nvSpPr>
          <p:spPr>
            <a:xfrm>
              <a:off x="6472038" y="3065337"/>
              <a:ext cx="812479" cy="845863"/>
            </a:xfrm>
            <a:prstGeom prst="irregularSeal1">
              <a:avLst/>
            </a:pr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153" tIns="38576" rIns="77153" bIns="38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19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FF92A5-449B-4352-8538-A2A171B3D0B7}"/>
              </a:ext>
            </a:extLst>
          </p:cNvPr>
          <p:cNvSpPr/>
          <p:nvPr/>
        </p:nvSpPr>
        <p:spPr>
          <a:xfrm>
            <a:off x="1044001" y="3335648"/>
            <a:ext cx="1515050" cy="354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153" tIns="38576" rIns="77153" bIns="38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363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SPACE</a:t>
            </a:r>
            <a:endParaRPr lang="ko-KR" altLang="en-US" sz="2363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54B821-C85A-4077-AF77-2D2392EE3627}"/>
              </a:ext>
            </a:extLst>
          </p:cNvPr>
          <p:cNvSpPr txBox="1"/>
          <p:nvPr/>
        </p:nvSpPr>
        <p:spPr>
          <a:xfrm>
            <a:off x="1044001" y="3886293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Neo둥근모 Pro" panose="02010503060201040203" pitchFamily="2" charset="-127"/>
                <a:ea typeface="Neo둥근모 Pro" panose="02010503060201040203" pitchFamily="2" charset="-127"/>
              </a:rPr>
              <a:t>를</a:t>
            </a:r>
            <a:r>
              <a:rPr lang="ko-KR" altLang="en-US" sz="2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 꾹 눌러 </a:t>
            </a:r>
            <a:r>
              <a:rPr lang="ko-KR" altLang="en-US" sz="2000" dirty="0" err="1">
                <a:solidFill>
                  <a:srgbClr val="C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헤이호</a:t>
            </a:r>
            <a:r>
              <a:rPr lang="ko-KR" altLang="en-US" sz="2000" dirty="0" err="1">
                <a:latin typeface="Neo둥근모 Pro" panose="02010503060201040203" pitchFamily="2" charset="-127"/>
                <a:ea typeface="Neo둥근모 Pro" panose="02010503060201040203" pitchFamily="2" charset="-127"/>
              </a:rPr>
              <a:t>를</a:t>
            </a:r>
            <a:r>
              <a:rPr lang="ko-KR" altLang="en-US" sz="2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 맞추세요</a:t>
            </a:r>
            <a:r>
              <a:rPr lang="en-US" altLang="ko-KR" sz="2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!</a:t>
            </a:r>
            <a:endParaRPr lang="ko-KR" altLang="en-US" sz="2000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4A194D-CA48-44B2-B437-0226267BF568}"/>
              </a:ext>
            </a:extLst>
          </p:cNvPr>
          <p:cNvSpPr/>
          <p:nvPr/>
        </p:nvSpPr>
        <p:spPr>
          <a:xfrm>
            <a:off x="1044001" y="596040"/>
            <a:ext cx="2701113" cy="586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153" tIns="38576" rIns="77153" bIns="38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0B7F33-A64C-4B38-9B13-14E3E3834F99}"/>
              </a:ext>
            </a:extLst>
          </p:cNvPr>
          <p:cNvSpPr txBox="1"/>
          <p:nvPr/>
        </p:nvSpPr>
        <p:spPr>
          <a:xfrm>
            <a:off x="1540799" y="678863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설명 </a:t>
            </a:r>
            <a:r>
              <a:rPr lang="en-US" altLang="ko-KR" sz="2000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221390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74A83B54-296F-4204-AFCA-35E572F6732D}"/>
              </a:ext>
            </a:extLst>
          </p:cNvPr>
          <p:cNvGrpSpPr/>
          <p:nvPr/>
        </p:nvGrpSpPr>
        <p:grpSpPr>
          <a:xfrm>
            <a:off x="1531322" y="589719"/>
            <a:ext cx="7176530" cy="5518416"/>
            <a:chOff x="1179416" y="502634"/>
            <a:chExt cx="7875684" cy="5885959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70D3068-B1E1-4195-85DA-B94F71ED2179}"/>
                </a:ext>
              </a:extLst>
            </p:cNvPr>
            <p:cNvGrpSpPr/>
            <p:nvPr/>
          </p:nvGrpSpPr>
          <p:grpSpPr>
            <a:xfrm>
              <a:off x="1179416" y="502634"/>
              <a:ext cx="7823200" cy="2719781"/>
              <a:chOff x="1335314" y="541903"/>
              <a:chExt cx="7823200" cy="271978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BDB6302-55A9-455C-97B6-30A7226EE7A0}"/>
                  </a:ext>
                </a:extLst>
              </p:cNvPr>
              <p:cNvSpPr/>
              <p:nvPr/>
            </p:nvSpPr>
            <p:spPr>
              <a:xfrm>
                <a:off x="1640297" y="541903"/>
                <a:ext cx="2086169" cy="5864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153" tIns="38576" rIns="77153" bIns="38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ED765F-E6A6-47A0-9350-E3F53814CB5A}"/>
                  </a:ext>
                </a:extLst>
              </p:cNvPr>
              <p:cNvSpPr txBox="1"/>
              <p:nvPr/>
            </p:nvSpPr>
            <p:spPr>
              <a:xfrm>
                <a:off x="1800780" y="623846"/>
                <a:ext cx="1925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게임 설명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- 1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15AC8838-18A8-4AAF-916C-5D39DA1A5BF4}"/>
                  </a:ext>
                </a:extLst>
              </p:cNvPr>
              <p:cNvSpPr/>
              <p:nvPr/>
            </p:nvSpPr>
            <p:spPr>
              <a:xfrm>
                <a:off x="1335314" y="1074058"/>
                <a:ext cx="7823200" cy="2187626"/>
              </a:xfrm>
              <a:prstGeom prst="roundRect">
                <a:avLst/>
              </a:prstGeom>
              <a:solidFill>
                <a:srgbClr val="FFFFFF">
                  <a:alpha val="72000"/>
                </a:srgbClr>
              </a:solidFill>
              <a:ln>
                <a:noFill/>
              </a:ln>
              <a:effectLst>
                <a:outerShdw blurRad="50800" dist="50800" dir="5400000" algn="ctr" rotWithShape="0">
                  <a:srgbClr val="D9F3D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65EACCF-CB4B-43CF-8076-FD332887EDA8}"/>
                  </a:ext>
                </a:extLst>
              </p:cNvPr>
              <p:cNvGrpSpPr/>
              <p:nvPr/>
            </p:nvGrpSpPr>
            <p:grpSpPr>
              <a:xfrm>
                <a:off x="2053350" y="1514299"/>
                <a:ext cx="2493669" cy="1338662"/>
                <a:chOff x="4444980" y="2386706"/>
                <a:chExt cx="3644137" cy="2074230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58DCFBEF-675D-43BD-8C84-29378214F1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4980" y="2838210"/>
                  <a:ext cx="1370027" cy="1586948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D7B07878-2362-4550-AB1C-004DD5642A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5293" y="2557304"/>
                  <a:ext cx="2504925" cy="1903632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B9F54A4D-88B2-4E34-93BD-4F8D47EE00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63147">
                  <a:off x="6360259" y="2386706"/>
                  <a:ext cx="1728858" cy="1628367"/>
                </a:xfrm>
                <a:prstGeom prst="rect">
                  <a:avLst/>
                </a:prstGeom>
              </p:spPr>
            </p:pic>
            <p:sp>
              <p:nvSpPr>
                <p:cNvPr id="31" name="폭발: 8pt 30">
                  <a:extLst>
                    <a:ext uri="{FF2B5EF4-FFF2-40B4-BE49-F238E27FC236}">
                      <a16:creationId xmlns:a16="http://schemas.microsoft.com/office/drawing/2014/main" id="{7A7750CA-92BF-475A-ADCD-9B1AD1AA8481}"/>
                    </a:ext>
                  </a:extLst>
                </p:cNvPr>
                <p:cNvSpPr/>
                <p:nvPr/>
              </p:nvSpPr>
              <p:spPr>
                <a:xfrm>
                  <a:off x="6472038" y="3065337"/>
                  <a:ext cx="812479" cy="845863"/>
                </a:xfrm>
                <a:prstGeom prst="irregularSeal1">
                  <a:avLst/>
                </a:prstGeom>
                <a:solidFill>
                  <a:schemeClr val="tx1">
                    <a:alpha val="4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7153" tIns="38576" rIns="77153" bIns="3857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519" dirty="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DD3102-B292-4F92-ABB4-B28C6367C84F}"/>
                  </a:ext>
                </a:extLst>
              </p:cNvPr>
              <p:cNvSpPr txBox="1"/>
              <p:nvPr/>
            </p:nvSpPr>
            <p:spPr>
              <a:xfrm>
                <a:off x="5067732" y="1886729"/>
                <a:ext cx="38805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                   </a:t>
                </a:r>
                <a:r>
                  <a:rPr lang="ko-KR" altLang="en-US" sz="2000" dirty="0" err="1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를</a:t>
                </a:r>
                <a:r>
                  <a:rPr lang="ko-KR" altLang="en-US" sz="2000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 꾹 눌러 </a:t>
                </a:r>
                <a:endParaRPr lang="en-US" altLang="ko-KR" sz="2000" dirty="0">
                  <a:latin typeface="Neo둥근모 Pro" panose="02010503060201040203" pitchFamily="2" charset="-127"/>
                  <a:ea typeface="Neo둥근모 Pro" panose="02010503060201040203" pitchFamily="2" charset="-127"/>
                </a:endParaRPr>
              </a:p>
              <a:p>
                <a:r>
                  <a:rPr lang="ko-KR" altLang="en-US" sz="2000" dirty="0" err="1">
                    <a:solidFill>
                      <a:srgbClr val="C00000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헤이호</a:t>
                </a:r>
                <a:r>
                  <a:rPr lang="ko-KR" altLang="en-US" sz="2000" dirty="0" err="1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를</a:t>
                </a:r>
                <a:r>
                  <a:rPr lang="ko-KR" altLang="en-US" sz="2000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 맞추세요</a:t>
                </a:r>
                <a:r>
                  <a:rPr lang="en-US" altLang="ko-KR" sz="2000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!</a:t>
                </a:r>
                <a:endParaRPr lang="ko-KR" altLang="en-US" sz="2000" dirty="0">
                  <a:latin typeface="Neo둥근모 Pro" panose="02010503060201040203" pitchFamily="2" charset="-127"/>
                  <a:ea typeface="Neo둥근모 Pro" panose="02010503060201040203" pitchFamily="2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540CA73-FB25-4BAD-9799-12E1FB1F5BB6}"/>
                  </a:ext>
                </a:extLst>
              </p:cNvPr>
              <p:cNvSpPr/>
              <p:nvPr/>
            </p:nvSpPr>
            <p:spPr>
              <a:xfrm>
                <a:off x="5270554" y="1933007"/>
                <a:ext cx="1369406" cy="2811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153" tIns="38576" rIns="77153" bIns="38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363" dirty="0">
                    <a:solidFill>
                      <a:schemeClr val="tx1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SPACE</a:t>
                </a:r>
                <a:endParaRPr lang="ko-KR" altLang="en-US" sz="2363" dirty="0">
                  <a:solidFill>
                    <a:schemeClr val="tx1"/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A2AB107-1636-4EDB-80CF-6609F478169F}"/>
                </a:ext>
              </a:extLst>
            </p:cNvPr>
            <p:cNvGrpSpPr/>
            <p:nvPr/>
          </p:nvGrpSpPr>
          <p:grpSpPr>
            <a:xfrm>
              <a:off x="1231900" y="3688654"/>
              <a:ext cx="7823200" cy="2699939"/>
              <a:chOff x="1282830" y="3637801"/>
              <a:chExt cx="7823200" cy="2699939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792D9FA-8C03-4885-9F6A-DD8009350703}"/>
                  </a:ext>
                </a:extLst>
              </p:cNvPr>
              <p:cNvSpPr/>
              <p:nvPr/>
            </p:nvSpPr>
            <p:spPr>
              <a:xfrm>
                <a:off x="1603154" y="3637801"/>
                <a:ext cx="2086169" cy="5864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153" tIns="38576" rIns="77153" bIns="38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F673CC58-92F1-41B6-B9D6-E0859655E71E}"/>
                  </a:ext>
                </a:extLst>
              </p:cNvPr>
              <p:cNvSpPr/>
              <p:nvPr/>
            </p:nvSpPr>
            <p:spPr>
              <a:xfrm>
                <a:off x="1282830" y="4150114"/>
                <a:ext cx="7823200" cy="2187626"/>
              </a:xfrm>
              <a:prstGeom prst="roundRect">
                <a:avLst/>
              </a:prstGeom>
              <a:solidFill>
                <a:srgbClr val="FFFFFF">
                  <a:alpha val="72000"/>
                </a:srgbClr>
              </a:solidFill>
              <a:ln>
                <a:noFill/>
              </a:ln>
              <a:effectLst>
                <a:outerShdw blurRad="50800" dist="50800" dir="5400000" algn="ctr" rotWithShape="0">
                  <a:srgbClr val="D9F3D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D1160EE-4B8B-4490-963E-F051987AF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-41000"/>
                        </a14:imgEffect>
                        <a14:imgEffect>
                          <a14:saturation sat="77000"/>
                        </a14:imgEffect>
                        <a14:imgEffect>
                          <a14:brightnessContrast bright="2000" contrast="-1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7668" y="4933153"/>
                <a:ext cx="653182" cy="98182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62000"/>
                  </a:srgbClr>
                </a:outerShdw>
              </a:effectLst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A29B8C5-9E28-49BC-A377-DC6275715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7271" y="4584020"/>
                <a:ext cx="1338940" cy="1253172"/>
              </a:xfrm>
              <a:prstGeom prst="rect">
                <a:avLst/>
              </a:prstGeom>
              <a:effectLst>
                <a:outerShdw blurRad="50800" dist="50800" dir="5400000" algn="ctr" rotWithShape="0">
                  <a:srgbClr val="000000">
                    <a:alpha val="96000"/>
                  </a:srgbClr>
                </a:outerShdw>
              </a:effectLst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0FF96349-82B6-48D8-9E87-CCB4585E8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350" y="4620158"/>
                <a:ext cx="1154422" cy="217575"/>
              </a:xfrm>
              <a:prstGeom prst="rect">
                <a:avLst/>
              </a:prstGeom>
            </p:spPr>
          </p:pic>
          <p:sp>
            <p:nvSpPr>
              <p:cNvPr id="18" name="폭발: 8pt 17">
                <a:extLst>
                  <a:ext uri="{FF2B5EF4-FFF2-40B4-BE49-F238E27FC236}">
                    <a16:creationId xmlns:a16="http://schemas.microsoft.com/office/drawing/2014/main" id="{6682793F-117B-46EC-9395-9C32D70E724B}"/>
                  </a:ext>
                </a:extLst>
              </p:cNvPr>
              <p:cNvSpPr/>
              <p:nvPr/>
            </p:nvSpPr>
            <p:spPr>
              <a:xfrm>
                <a:off x="2837082" y="4959889"/>
                <a:ext cx="879381" cy="923452"/>
              </a:xfrm>
              <a:prstGeom prst="irregularSeal1">
                <a:avLst/>
              </a:prstGeom>
              <a:solidFill>
                <a:srgbClr val="C00000">
                  <a:alpha val="47000"/>
                </a:srgb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7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153" tIns="38576" rIns="77153" bIns="38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519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E16023-7DF4-414A-A048-3E509D1410F6}"/>
                  </a:ext>
                </a:extLst>
              </p:cNvPr>
              <p:cNvSpPr txBox="1"/>
              <p:nvPr/>
            </p:nvSpPr>
            <p:spPr>
              <a:xfrm>
                <a:off x="4962764" y="4933153"/>
                <a:ext cx="3246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하지만</a:t>
                </a:r>
                <a:r>
                  <a:rPr lang="en-US" altLang="ko-KR" sz="2000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, </a:t>
                </a:r>
                <a:r>
                  <a:rPr lang="ko-KR" altLang="en-US" sz="2000" dirty="0" err="1">
                    <a:solidFill>
                      <a:srgbClr val="C00000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헤이호</a:t>
                </a:r>
                <a:r>
                  <a:rPr lang="ko-KR" altLang="en-US" sz="2000" dirty="0" err="1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에게</a:t>
                </a:r>
                <a:r>
                  <a:rPr lang="ko-KR" altLang="en-US" sz="2000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 닿으면</a:t>
                </a:r>
                <a:endParaRPr lang="en-US" altLang="ko-KR" sz="2000" dirty="0">
                  <a:latin typeface="Neo둥근모 Pro" panose="02010503060201040203" pitchFamily="2" charset="-127"/>
                  <a:ea typeface="Neo둥근모 Pro" panose="02010503060201040203" pitchFamily="2" charset="-127"/>
                </a:endParaRPr>
              </a:p>
              <a:p>
                <a:r>
                  <a:rPr lang="ko-KR" altLang="en-US" sz="2000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 </a:t>
                </a:r>
                <a:r>
                  <a:rPr lang="en-US" altLang="ko-KR" sz="2000" dirty="0">
                    <a:solidFill>
                      <a:srgbClr val="C00000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HP</a:t>
                </a:r>
                <a:r>
                  <a:rPr lang="ko-KR" altLang="en-US" sz="2000" dirty="0">
                    <a:solidFill>
                      <a:srgbClr val="C00000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를 잃습니다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3A8525-EDB7-48EB-B2F3-4D497040B181}"/>
                  </a:ext>
                </a:extLst>
              </p:cNvPr>
              <p:cNvSpPr txBox="1"/>
              <p:nvPr/>
            </p:nvSpPr>
            <p:spPr>
              <a:xfrm>
                <a:off x="1691417" y="3706610"/>
                <a:ext cx="1925686" cy="42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게임 설명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- 2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986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92CFF3A-5A4E-4FE7-A336-B6FEC3BCFF86}"/>
              </a:ext>
            </a:extLst>
          </p:cNvPr>
          <p:cNvGrpSpPr/>
          <p:nvPr/>
        </p:nvGrpSpPr>
        <p:grpSpPr>
          <a:xfrm>
            <a:off x="1531322" y="589719"/>
            <a:ext cx="7176530" cy="5518416"/>
            <a:chOff x="1531322" y="589719"/>
            <a:chExt cx="7176530" cy="551841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4A83B54-296F-4204-AFCA-35E572F6732D}"/>
                </a:ext>
              </a:extLst>
            </p:cNvPr>
            <p:cNvGrpSpPr/>
            <p:nvPr/>
          </p:nvGrpSpPr>
          <p:grpSpPr>
            <a:xfrm>
              <a:off x="1531322" y="589719"/>
              <a:ext cx="7176530" cy="5518416"/>
              <a:chOff x="1179416" y="502634"/>
              <a:chExt cx="7875684" cy="5885959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70D3068-B1E1-4195-85DA-B94F71ED2179}"/>
                  </a:ext>
                </a:extLst>
              </p:cNvPr>
              <p:cNvGrpSpPr/>
              <p:nvPr/>
            </p:nvGrpSpPr>
            <p:grpSpPr>
              <a:xfrm>
                <a:off x="1179416" y="502634"/>
                <a:ext cx="7823200" cy="2719781"/>
                <a:chOff x="1335314" y="541903"/>
                <a:chExt cx="7823200" cy="2719781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8BDB6302-55A9-455C-97B6-30A7226EE7A0}"/>
                    </a:ext>
                  </a:extLst>
                </p:cNvPr>
                <p:cNvSpPr/>
                <p:nvPr/>
              </p:nvSpPr>
              <p:spPr>
                <a:xfrm>
                  <a:off x="1640297" y="541903"/>
                  <a:ext cx="2086169" cy="58646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7153" tIns="38576" rIns="77153" bIns="3857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FED765F-E6A6-47A0-9350-E3F53814CB5A}"/>
                    </a:ext>
                  </a:extLst>
                </p:cNvPr>
                <p:cNvSpPr txBox="1"/>
                <p:nvPr/>
              </p:nvSpPr>
              <p:spPr>
                <a:xfrm>
                  <a:off x="1800780" y="623846"/>
                  <a:ext cx="1925686" cy="426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>
                      <a:solidFill>
                        <a:schemeClr val="bg1"/>
                      </a:solidFill>
                      <a:latin typeface="Neo둥근모 Pro" panose="02010503060201040203" pitchFamily="2" charset="-127"/>
                      <a:ea typeface="Neo둥근모 Pro" panose="02010503060201040203" pitchFamily="2" charset="-127"/>
                    </a:rPr>
                    <a:t>게임 설명 </a:t>
                  </a:r>
                  <a:r>
                    <a:rPr lang="en-US" altLang="ko-KR" sz="2000" dirty="0">
                      <a:solidFill>
                        <a:schemeClr val="bg1"/>
                      </a:solidFill>
                      <a:latin typeface="Neo둥근모 Pro" panose="02010503060201040203" pitchFamily="2" charset="-127"/>
                      <a:ea typeface="Neo둥근모 Pro" panose="02010503060201040203" pitchFamily="2" charset="-127"/>
                    </a:rPr>
                    <a:t>- 3</a:t>
                  </a: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15AC8838-18A8-4AAF-916C-5D39DA1A5BF4}"/>
                    </a:ext>
                  </a:extLst>
                </p:cNvPr>
                <p:cNvSpPr/>
                <p:nvPr/>
              </p:nvSpPr>
              <p:spPr>
                <a:xfrm>
                  <a:off x="1335314" y="1074058"/>
                  <a:ext cx="7823200" cy="2187626"/>
                </a:xfrm>
                <a:prstGeom prst="roundRect">
                  <a:avLst/>
                </a:prstGeom>
                <a:solidFill>
                  <a:srgbClr val="FFFFFF">
                    <a:alpha val="72000"/>
                  </a:srgb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D9F3D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2A2AB107-1636-4EDB-80CF-6609F478169F}"/>
                  </a:ext>
                </a:extLst>
              </p:cNvPr>
              <p:cNvGrpSpPr/>
              <p:nvPr/>
            </p:nvGrpSpPr>
            <p:grpSpPr>
              <a:xfrm>
                <a:off x="1231900" y="3688654"/>
                <a:ext cx="7823200" cy="2699939"/>
                <a:chOff x="1282830" y="3637801"/>
                <a:chExt cx="7823200" cy="2699939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3792D9FA-8C03-4885-9F6A-DD8009350703}"/>
                    </a:ext>
                  </a:extLst>
                </p:cNvPr>
                <p:cNvSpPr/>
                <p:nvPr/>
              </p:nvSpPr>
              <p:spPr>
                <a:xfrm>
                  <a:off x="1603154" y="3637801"/>
                  <a:ext cx="2086169" cy="58646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7153" tIns="38576" rIns="77153" bIns="3857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673CC58-92F1-41B6-B9D6-E0859655E71E}"/>
                    </a:ext>
                  </a:extLst>
                </p:cNvPr>
                <p:cNvSpPr/>
                <p:nvPr/>
              </p:nvSpPr>
              <p:spPr>
                <a:xfrm>
                  <a:off x="1282830" y="4150114"/>
                  <a:ext cx="7823200" cy="2187626"/>
                </a:xfrm>
                <a:prstGeom prst="roundRect">
                  <a:avLst/>
                </a:prstGeom>
                <a:solidFill>
                  <a:srgbClr val="FFFFFF">
                    <a:alpha val="72000"/>
                  </a:srgb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D9F3D9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D3A8525-EDB7-48EB-B2F3-4D497040B181}"/>
                    </a:ext>
                  </a:extLst>
                </p:cNvPr>
                <p:cNvSpPr txBox="1"/>
                <p:nvPr/>
              </p:nvSpPr>
              <p:spPr>
                <a:xfrm>
                  <a:off x="1691417" y="3706610"/>
                  <a:ext cx="1925686" cy="426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>
                      <a:solidFill>
                        <a:schemeClr val="bg1"/>
                      </a:solidFill>
                      <a:latin typeface="Neo둥근모 Pro" panose="02010503060201040203" pitchFamily="2" charset="-127"/>
                      <a:ea typeface="Neo둥근모 Pro" panose="02010503060201040203" pitchFamily="2" charset="-127"/>
                    </a:rPr>
                    <a:t>게임 설명 </a:t>
                  </a:r>
                  <a:r>
                    <a:rPr lang="en-US" altLang="ko-KR" sz="2000" dirty="0">
                      <a:solidFill>
                        <a:schemeClr val="bg1"/>
                      </a:solidFill>
                      <a:latin typeface="Neo둥근모 Pro" panose="02010503060201040203" pitchFamily="2" charset="-127"/>
                      <a:ea typeface="Neo둥근모 Pro" panose="02010503060201040203" pitchFamily="2" charset="-127"/>
                    </a:rPr>
                    <a:t>- 4</a:t>
                  </a:r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93EDF63-0323-4588-A5A9-41DF1E915794}"/>
                </a:ext>
              </a:extLst>
            </p:cNvPr>
            <p:cNvGrpSpPr/>
            <p:nvPr/>
          </p:nvGrpSpPr>
          <p:grpSpPr>
            <a:xfrm>
              <a:off x="2986039" y="1254833"/>
              <a:ext cx="4314920" cy="1561071"/>
              <a:chOff x="3806715" y="2997603"/>
              <a:chExt cx="5618718" cy="205668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2A7D04-823E-4923-AA8D-957164364207}"/>
                  </a:ext>
                </a:extLst>
              </p:cNvPr>
              <p:cNvSpPr txBox="1"/>
              <p:nvPr/>
            </p:nvSpPr>
            <p:spPr>
              <a:xfrm>
                <a:off x="5809628" y="4329155"/>
                <a:ext cx="3615805" cy="72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88" dirty="0">
                    <a:solidFill>
                      <a:srgbClr val="395F17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우측 하단</a:t>
                </a:r>
                <a:r>
                  <a:rPr lang="ko-KR" altLang="en-US" sz="1688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에서 </a:t>
                </a:r>
                <a:r>
                  <a:rPr lang="ko-KR" altLang="en-US" sz="1688" dirty="0">
                    <a:solidFill>
                      <a:srgbClr val="B2CC4E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요시의 정보</a:t>
                </a:r>
                <a:r>
                  <a:rPr lang="ko-KR" altLang="en-US" sz="1688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를 </a:t>
                </a:r>
                <a:endParaRPr lang="en-US" altLang="ko-KR" sz="1688" dirty="0">
                  <a:latin typeface="Neo둥근모 Pro" panose="02010503060201040203" pitchFamily="2" charset="-127"/>
                  <a:ea typeface="Neo둥근모 Pro" panose="02010503060201040203" pitchFamily="2" charset="-127"/>
                </a:endParaRPr>
              </a:p>
              <a:p>
                <a:r>
                  <a:rPr lang="ko-KR" altLang="en-US" sz="1688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확인할 수 있습니다</a:t>
                </a: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D86DAEA-4B5B-4A75-91A9-6C10AA510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6715" y="3308834"/>
                <a:ext cx="1252950" cy="1728207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2D4B807A-A10A-468F-A0B2-8AF70C70A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6678" y="2997603"/>
                <a:ext cx="4483374" cy="1906404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15CBD2D-304F-4BE5-9737-EE8E45B7508D}"/>
                </a:ext>
              </a:extLst>
            </p:cNvPr>
            <p:cNvGrpSpPr/>
            <p:nvPr/>
          </p:nvGrpSpPr>
          <p:grpSpPr>
            <a:xfrm>
              <a:off x="2628877" y="4238183"/>
              <a:ext cx="4672082" cy="1845995"/>
              <a:chOff x="3468087" y="2855224"/>
              <a:chExt cx="6170580" cy="225507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3D48AD-93FC-4EB7-BB6B-2F06B71F535F}"/>
                  </a:ext>
                </a:extLst>
              </p:cNvPr>
              <p:cNvSpPr txBox="1"/>
              <p:nvPr/>
            </p:nvSpPr>
            <p:spPr>
              <a:xfrm>
                <a:off x="5813879" y="3958772"/>
                <a:ext cx="3824788" cy="417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88" dirty="0">
                    <a:solidFill>
                      <a:srgbClr val="C00000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총 </a:t>
                </a:r>
                <a:r>
                  <a:rPr lang="en-US" altLang="ko-KR" sz="1688" dirty="0">
                    <a:solidFill>
                      <a:srgbClr val="C00000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5</a:t>
                </a:r>
                <a:r>
                  <a:rPr lang="ko-KR" altLang="en-US" sz="1688" dirty="0">
                    <a:solidFill>
                      <a:srgbClr val="C00000"/>
                    </a:solidFill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단계 </a:t>
                </a:r>
                <a:r>
                  <a:rPr lang="ko-KR" altLang="en-US" sz="1688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를 버티면 승리합니다</a:t>
                </a:r>
                <a:r>
                  <a:rPr lang="en-US" altLang="ko-KR" sz="1688" dirty="0">
                    <a:latin typeface="Neo둥근모 Pro" panose="02010503060201040203" pitchFamily="2" charset="-127"/>
                    <a:ea typeface="Neo둥근모 Pro" panose="02010503060201040203" pitchFamily="2" charset="-127"/>
                  </a:rPr>
                  <a:t>!</a:t>
                </a:r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1DBD8B0C-C712-4667-BF55-D5586220B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9697" y="2855224"/>
                <a:ext cx="2155729" cy="941721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07A112FC-6721-4237-82C2-873702672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919" y="3224100"/>
                <a:ext cx="3066528" cy="943315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EA7214FD-E8E0-4CD7-BEC1-A0D47D971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9697" y="3303698"/>
                <a:ext cx="2159377" cy="943315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0840FE6-1A9D-4D26-9F2E-4802545D9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8087" y="3690821"/>
                <a:ext cx="2198947" cy="960601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7260E8E5-A843-4909-96CD-D852B165C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9697" y="4140259"/>
                <a:ext cx="2220555" cy="9700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957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B0B0CF5-B14B-40F3-8B51-C6FC6420E2A6}"/>
              </a:ext>
            </a:extLst>
          </p:cNvPr>
          <p:cNvSpPr txBox="1"/>
          <p:nvPr/>
        </p:nvSpPr>
        <p:spPr>
          <a:xfrm>
            <a:off x="3989178" y="1557885"/>
            <a:ext cx="2752677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75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설명 </a:t>
            </a:r>
            <a:r>
              <a:rPr lang="en-US" altLang="ko-KR" sz="3375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- 2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BB3B75-0DFC-4299-ADE6-F11920368EA4}"/>
              </a:ext>
            </a:extLst>
          </p:cNvPr>
          <p:cNvGrpSpPr/>
          <p:nvPr/>
        </p:nvGrpSpPr>
        <p:grpSpPr>
          <a:xfrm>
            <a:off x="2543591" y="2663696"/>
            <a:ext cx="4740793" cy="1735332"/>
            <a:chOff x="3806715" y="2997603"/>
            <a:chExt cx="5618718" cy="20566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4B821-C85A-4077-AF77-2D2392EE3627}"/>
                </a:ext>
              </a:extLst>
            </p:cNvPr>
            <p:cNvSpPr txBox="1"/>
            <p:nvPr/>
          </p:nvSpPr>
          <p:spPr>
            <a:xfrm>
              <a:off x="5809628" y="4329155"/>
              <a:ext cx="3615805" cy="725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88" dirty="0">
                  <a:solidFill>
                    <a:srgbClr val="395F17"/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우측 하단</a:t>
              </a:r>
              <a:r>
                <a:rPr lang="ko-KR" altLang="en-US" sz="1688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에서 </a:t>
              </a:r>
              <a:r>
                <a:rPr lang="ko-KR" altLang="en-US" sz="1688" dirty="0">
                  <a:solidFill>
                    <a:srgbClr val="B2CC4E"/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요시의 정보</a:t>
              </a:r>
              <a:r>
                <a:rPr lang="ko-KR" altLang="en-US" sz="1688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를 </a:t>
              </a:r>
              <a:endParaRPr lang="en-US" altLang="ko-KR" sz="1688" dirty="0">
                <a:latin typeface="Neo둥근모 Pro" panose="02010503060201040203" pitchFamily="2" charset="-127"/>
                <a:ea typeface="Neo둥근모 Pro" panose="02010503060201040203" pitchFamily="2" charset="-127"/>
              </a:endParaRPr>
            </a:p>
            <a:p>
              <a:r>
                <a:rPr lang="ko-KR" altLang="en-US" sz="1688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확인할 수 있습니다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29B505B-65A2-4F2F-BD02-FB1CD01C8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715" y="3308834"/>
              <a:ext cx="1252950" cy="172820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9F1FB90-8EDD-4854-8448-5BE5C92DE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678" y="2997603"/>
              <a:ext cx="4483374" cy="1906404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02B850-E4BD-4246-A4D5-E151B8DA58F4}"/>
              </a:ext>
            </a:extLst>
          </p:cNvPr>
          <p:cNvSpPr/>
          <p:nvPr/>
        </p:nvSpPr>
        <p:spPr>
          <a:xfrm>
            <a:off x="2929333" y="1388187"/>
            <a:ext cx="3969311" cy="650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153" tIns="38576" rIns="77153" bIns="38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19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D0A10F-DA5C-4D8E-8706-3522803B3EFC}"/>
              </a:ext>
            </a:extLst>
          </p:cNvPr>
          <p:cNvSpPr txBox="1"/>
          <p:nvPr/>
        </p:nvSpPr>
        <p:spPr>
          <a:xfrm>
            <a:off x="3601828" y="1390063"/>
            <a:ext cx="2752677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75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설명 </a:t>
            </a:r>
            <a:r>
              <a:rPr lang="en-US" altLang="ko-KR" sz="3375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369992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9B978E-4F24-428B-B524-0F01F060046B}"/>
              </a:ext>
            </a:extLst>
          </p:cNvPr>
          <p:cNvGrpSpPr/>
          <p:nvPr/>
        </p:nvGrpSpPr>
        <p:grpSpPr>
          <a:xfrm>
            <a:off x="2273481" y="2516243"/>
            <a:ext cx="5901135" cy="2418614"/>
            <a:chOff x="3468087" y="2855224"/>
            <a:chExt cx="6170580" cy="2255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4B821-C85A-4077-AF77-2D2392EE3627}"/>
                </a:ext>
              </a:extLst>
            </p:cNvPr>
            <p:cNvSpPr txBox="1"/>
            <p:nvPr/>
          </p:nvSpPr>
          <p:spPr>
            <a:xfrm>
              <a:off x="5813879" y="3958772"/>
              <a:ext cx="3824788" cy="417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88" dirty="0">
                  <a:solidFill>
                    <a:srgbClr val="C00000"/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총 </a:t>
              </a:r>
              <a:r>
                <a:rPr lang="en-US" altLang="ko-KR" sz="1688" dirty="0">
                  <a:solidFill>
                    <a:srgbClr val="C00000"/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5</a:t>
              </a:r>
              <a:r>
                <a:rPr lang="ko-KR" altLang="en-US" sz="1688" dirty="0">
                  <a:solidFill>
                    <a:srgbClr val="C00000"/>
                  </a:solidFill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단계 </a:t>
              </a:r>
              <a:r>
                <a:rPr lang="ko-KR" altLang="en-US" sz="1688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를 버티면 승리합니다</a:t>
              </a:r>
              <a:r>
                <a:rPr lang="en-US" altLang="ko-KR" sz="1688" dirty="0">
                  <a:latin typeface="Neo둥근모 Pro" panose="02010503060201040203" pitchFamily="2" charset="-127"/>
                  <a:ea typeface="Neo둥근모 Pro" panose="02010503060201040203" pitchFamily="2" charset="-127"/>
                </a:rPr>
                <a:t>!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F0AB830-E90B-471C-B9FF-14F4D7BBC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9697" y="2855224"/>
              <a:ext cx="2155729" cy="94172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6066EDB-B501-49F0-BF8E-9C0E9E5F7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919" y="3224100"/>
              <a:ext cx="3066528" cy="94331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50EC5D4-4B46-483A-AB7C-A5A7A7B72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9697" y="3303698"/>
              <a:ext cx="2159377" cy="94331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6BC37EB-94B7-4274-8E0B-2EC3FC0BF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087" y="3690821"/>
              <a:ext cx="2198947" cy="960601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CA83C4C-C2B5-4A55-AADA-660A82013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9697" y="4140259"/>
              <a:ext cx="2220555" cy="970040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E25D90-FB0E-4C5B-85D9-E7B51D85003E}"/>
              </a:ext>
            </a:extLst>
          </p:cNvPr>
          <p:cNvSpPr/>
          <p:nvPr/>
        </p:nvSpPr>
        <p:spPr>
          <a:xfrm>
            <a:off x="2929333" y="1388187"/>
            <a:ext cx="3969311" cy="650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153" tIns="38576" rIns="77153" bIns="38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19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B993CA-752E-484D-862B-B2D6BBA6EECF}"/>
              </a:ext>
            </a:extLst>
          </p:cNvPr>
          <p:cNvSpPr txBox="1"/>
          <p:nvPr/>
        </p:nvSpPr>
        <p:spPr>
          <a:xfrm>
            <a:off x="3601828" y="1390063"/>
            <a:ext cx="2752677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75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설명 </a:t>
            </a:r>
            <a:r>
              <a:rPr lang="en-US" altLang="ko-KR" sz="3375" dirty="0"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- 4</a:t>
            </a:r>
          </a:p>
        </p:txBody>
      </p:sp>
    </p:spTree>
    <p:extLst>
      <p:ext uri="{BB962C8B-B14F-4D97-AF65-F5344CB8AC3E}">
        <p14:creationId xmlns:p14="http://schemas.microsoft.com/office/powerpoint/2010/main" val="111380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84</Words>
  <Application>Microsoft Office PowerPoint</Application>
  <PresentationFormat>35mm 슬라이드</PresentationFormat>
  <Paragraphs>22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Neo둥근모 Pro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SH415</cp:lastModifiedBy>
  <cp:revision>13</cp:revision>
  <dcterms:created xsi:type="dcterms:W3CDTF">2023-05-31T09:02:09Z</dcterms:created>
  <dcterms:modified xsi:type="dcterms:W3CDTF">2023-05-31T10:47:11Z</dcterms:modified>
</cp:coreProperties>
</file>