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3"/>
  </p:notesMasterIdLst>
  <p:sldIdLst>
    <p:sldId id="257" r:id="rId2"/>
    <p:sldId id="260" r:id="rId3"/>
    <p:sldId id="258" r:id="rId4"/>
    <p:sldId id="264" r:id="rId5"/>
    <p:sldId id="277" r:id="rId6"/>
    <p:sldId id="272" r:id="rId7"/>
    <p:sldId id="273" r:id="rId8"/>
    <p:sldId id="274" r:id="rId9"/>
    <p:sldId id="275" r:id="rId10"/>
    <p:sldId id="276" r:id="rId11"/>
    <p:sldId id="269" r:id="rId12"/>
  </p:sldIdLst>
  <p:sldSz cx="12192000" cy="6858000"/>
  <p:notesSz cx="6858000" cy="9144000"/>
  <p:embeddedFontLst>
    <p:embeddedFont>
      <p:font typeface="맑은 고딕" panose="020B0503020000020004" pitchFamily="50" charset="-127"/>
      <p:regular r:id="rId14"/>
      <p:bold r:id="rId15"/>
    </p:embeddedFont>
    <p:embeddedFont>
      <p:font typeface="함초롬바탕" panose="02030604000101010101" pitchFamily="18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41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4117" y="2391487"/>
            <a:ext cx="8814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spc="-3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하드웨어 설계도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43710" y="3591816"/>
            <a:ext cx="5651089" cy="434084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센서기반 살균조건 제어가 가능한 자외선 살균기 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996403" y="471260"/>
            <a:ext cx="3611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하드웨어 상세설계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205D399-0240-46DF-960A-3FD6A6D2A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290" y="2677966"/>
            <a:ext cx="2433637" cy="1827752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970053E9-2C7D-4938-899C-50DACBAC102D}"/>
              </a:ext>
            </a:extLst>
          </p:cNvPr>
          <p:cNvGrpSpPr/>
          <p:nvPr/>
        </p:nvGrpSpPr>
        <p:grpSpPr>
          <a:xfrm>
            <a:off x="1171647" y="1397631"/>
            <a:ext cx="1857375" cy="1366540"/>
            <a:chOff x="1666875" y="1114425"/>
            <a:chExt cx="1857375" cy="136654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C385D87C-555C-4DD1-B285-70CC47BBC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6875" y="1114425"/>
              <a:ext cx="1428750" cy="7620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A1B90B6-B98E-471E-BCA4-81702614D8E3}"/>
                </a:ext>
              </a:extLst>
            </p:cNvPr>
            <p:cNvSpPr txBox="1"/>
            <p:nvPr/>
          </p:nvSpPr>
          <p:spPr>
            <a:xfrm>
              <a:off x="1771650" y="2019300"/>
              <a:ext cx="175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미세먼지 센서</a:t>
              </a:r>
              <a:endParaRPr lang="en-US" altLang="ko-KR" sz="1200" dirty="0"/>
            </a:p>
            <a:p>
              <a:r>
                <a:rPr lang="ko-KR" altLang="en-US" sz="1200" dirty="0"/>
                <a:t> </a:t>
              </a:r>
              <a:r>
                <a:rPr lang="en-US" altLang="ko-KR" sz="1200" dirty="0"/>
                <a:t>Digital 7 , Analog7</a:t>
              </a:r>
              <a:endParaRPr lang="ko-KR" altLang="en-US" sz="1200" dirty="0"/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C1092AF5-5EB2-4FC5-A457-FF13DE4EA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354" y="3424630"/>
            <a:ext cx="1400175" cy="8953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824BE72-DA26-4921-9E79-58F92D871908}"/>
              </a:ext>
            </a:extLst>
          </p:cNvPr>
          <p:cNvSpPr txBox="1"/>
          <p:nvPr/>
        </p:nvSpPr>
        <p:spPr>
          <a:xfrm>
            <a:off x="1295517" y="4368548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적외선 센서</a:t>
            </a:r>
            <a:endParaRPr lang="en-US" altLang="ko-KR" sz="1200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Digital 3</a:t>
            </a:r>
            <a:endParaRPr lang="ko-KR" altLang="en-US" sz="12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9C8BE51-A3F5-4B38-BB83-7473069C1E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0414" y="1553299"/>
            <a:ext cx="199924" cy="52012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1FD364D-7C32-4EE6-9302-DE3DF8EFFF1B}"/>
              </a:ext>
            </a:extLst>
          </p:cNvPr>
          <p:cNvSpPr txBox="1"/>
          <p:nvPr/>
        </p:nvSpPr>
        <p:spPr>
          <a:xfrm>
            <a:off x="3092700" y="2170134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커패시터</a:t>
            </a:r>
            <a:endParaRPr lang="ko-KR" altLang="en-US" sz="1200" dirty="0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0532EA1-6BE3-49E1-8193-335800DF396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294145" y="2447135"/>
            <a:ext cx="1314145" cy="1144707"/>
          </a:xfrm>
          <a:prstGeom prst="bentConnector3">
            <a:avLst>
              <a:gd name="adj1" fmla="val 40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B915B87-17C9-49C4-9B8A-782189D6B2E6}"/>
              </a:ext>
            </a:extLst>
          </p:cNvPr>
          <p:cNvCxnSpPr>
            <a:cxnSpLocks/>
          </p:cNvCxnSpPr>
          <p:nvPr/>
        </p:nvCxnSpPr>
        <p:spPr>
          <a:xfrm>
            <a:off x="2683330" y="4226381"/>
            <a:ext cx="19249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458421B0-1FFD-42EA-960C-514A31EC95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5605" y="5115938"/>
            <a:ext cx="1257300" cy="100012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00D6DB2-CAA9-4A65-AB25-3201481457F9}"/>
              </a:ext>
            </a:extLst>
          </p:cNvPr>
          <p:cNvSpPr txBox="1"/>
          <p:nvPr/>
        </p:nvSpPr>
        <p:spPr>
          <a:xfrm>
            <a:off x="3360414" y="6159544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블루투스 모듈</a:t>
            </a:r>
            <a:endParaRPr lang="en-US" altLang="ko-KR" sz="1200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Digital 10, 11</a:t>
            </a:r>
            <a:endParaRPr lang="ko-KR" altLang="en-US" sz="12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2EE5CF4-133B-4B06-B36F-2768AD2247E8}"/>
              </a:ext>
            </a:extLst>
          </p:cNvPr>
          <p:cNvCxnSpPr>
            <a:cxnSpLocks/>
          </p:cNvCxnSpPr>
          <p:nvPr/>
        </p:nvCxnSpPr>
        <p:spPr>
          <a:xfrm flipH="1" flipV="1">
            <a:off x="2637529" y="5774796"/>
            <a:ext cx="768076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>
            <a:extLst>
              <a:ext uri="{FF2B5EF4-FFF2-40B4-BE49-F238E27FC236}">
                <a16:creationId xmlns:a16="http://schemas.microsoft.com/office/drawing/2014/main" id="{B51570BD-A00C-46F0-8589-446EA90DDE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7054" y="5185409"/>
            <a:ext cx="742950" cy="124777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61A97A7-06C6-4F60-8EE3-A56D1976EEAA}"/>
              </a:ext>
            </a:extLst>
          </p:cNvPr>
          <p:cNvSpPr txBox="1"/>
          <p:nvPr/>
        </p:nvSpPr>
        <p:spPr>
          <a:xfrm>
            <a:off x="1653005" y="642590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핸드폰 통신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56A84747-3C49-4526-AC09-A2A9E342C2E6}"/>
              </a:ext>
            </a:extLst>
          </p:cNvPr>
          <p:cNvCxnSpPr>
            <a:stCxn id="34" idx="3"/>
            <a:endCxn id="14" idx="2"/>
          </p:cNvCxnSpPr>
          <p:nvPr/>
        </p:nvCxnSpPr>
        <p:spPr>
          <a:xfrm flipV="1">
            <a:off x="4662905" y="4505718"/>
            <a:ext cx="1162204" cy="111028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그림 39">
            <a:extLst>
              <a:ext uri="{FF2B5EF4-FFF2-40B4-BE49-F238E27FC236}">
                <a16:creationId xmlns:a16="http://schemas.microsoft.com/office/drawing/2014/main" id="{9248DDEF-5864-460D-A146-C006558226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0313" y="4204092"/>
            <a:ext cx="1181100" cy="790575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5D3E61F2-7724-4A32-A6D4-FB27C1FA30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937" y="5119091"/>
            <a:ext cx="1000125" cy="100965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1F2AD5A-9129-460F-A895-5130851C29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36679" y="2497465"/>
            <a:ext cx="1114425" cy="1190625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D774CA94-55DE-4996-96FA-14DA0768B1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11738" y="1364828"/>
            <a:ext cx="1209675" cy="93345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7229CB70-2148-4937-8E32-BFFECBEF096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8881" y="1615869"/>
            <a:ext cx="960627" cy="506599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7E681267-C1F4-400C-833F-759FAA06CB8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47980" y="2978836"/>
            <a:ext cx="960627" cy="506599"/>
          </a:xfrm>
          <a:prstGeom prst="rect">
            <a:avLst/>
          </a:prstGeom>
        </p:spPr>
      </p:pic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1F7CC8A-28A0-4FB4-A9C4-A0062EEAC1FA}"/>
              </a:ext>
            </a:extLst>
          </p:cNvPr>
          <p:cNvCxnSpPr>
            <a:cxnSpLocks/>
          </p:cNvCxnSpPr>
          <p:nvPr/>
        </p:nvCxnSpPr>
        <p:spPr>
          <a:xfrm flipH="1" flipV="1">
            <a:off x="7068210" y="4433876"/>
            <a:ext cx="2275073" cy="77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4804CEE6-8932-41C9-AA5F-8F3B777D76F7}"/>
              </a:ext>
            </a:extLst>
          </p:cNvPr>
          <p:cNvCxnSpPr>
            <a:cxnSpLocks/>
            <a:stCxn id="41" idx="1"/>
          </p:cNvCxnSpPr>
          <p:nvPr/>
        </p:nvCxnSpPr>
        <p:spPr>
          <a:xfrm rot="10800000">
            <a:off x="6059611" y="4517934"/>
            <a:ext cx="1376327" cy="1105982"/>
          </a:xfrm>
          <a:prstGeom prst="bentConnector3">
            <a:avLst>
              <a:gd name="adj1" fmla="val 10018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2C90B43-D6B8-4B97-901C-459DC4347CAC}"/>
              </a:ext>
            </a:extLst>
          </p:cNvPr>
          <p:cNvSpPr txBox="1"/>
          <p:nvPr/>
        </p:nvSpPr>
        <p:spPr>
          <a:xfrm>
            <a:off x="7249294" y="6128741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UV-C LED</a:t>
            </a:r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Digital 6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94B6B5-3A03-41E6-8668-EA419D810077}"/>
              </a:ext>
            </a:extLst>
          </p:cNvPr>
          <p:cNvSpPr txBox="1"/>
          <p:nvPr/>
        </p:nvSpPr>
        <p:spPr>
          <a:xfrm>
            <a:off x="9636679" y="4994667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서브모터</a:t>
            </a:r>
            <a:endParaRPr lang="en-US" altLang="ko-KR" sz="1200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Digital 4</a:t>
            </a:r>
            <a:endParaRPr lang="ko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697D774-209B-473E-98F1-501FFCCE96D4}"/>
              </a:ext>
            </a:extLst>
          </p:cNvPr>
          <p:cNvSpPr txBox="1"/>
          <p:nvPr/>
        </p:nvSpPr>
        <p:spPr>
          <a:xfrm>
            <a:off x="9343283" y="3663314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초음파 </a:t>
            </a:r>
            <a:r>
              <a:rPr lang="ko-KR" altLang="en-US" sz="1200" dirty="0" err="1"/>
              <a:t>가습기모듈</a:t>
            </a:r>
            <a:endParaRPr lang="ko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3A62480-451F-4276-A971-3C68D1D716E9}"/>
              </a:ext>
            </a:extLst>
          </p:cNvPr>
          <p:cNvSpPr txBox="1"/>
          <p:nvPr/>
        </p:nvSpPr>
        <p:spPr>
          <a:xfrm>
            <a:off x="7935999" y="3518381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릴레이 모듈</a:t>
            </a:r>
            <a:endParaRPr lang="en-US" altLang="ko-KR" sz="1200" dirty="0"/>
          </a:p>
          <a:p>
            <a:r>
              <a:rPr lang="en-US" altLang="ko-KR" sz="1200" dirty="0"/>
              <a:t>Digital 5</a:t>
            </a:r>
            <a:endParaRPr lang="ko-KR" alt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9D14A2-D76A-4A94-9B98-A14EAEAA27D4}"/>
              </a:ext>
            </a:extLst>
          </p:cNvPr>
          <p:cNvSpPr txBox="1"/>
          <p:nvPr/>
        </p:nvSpPr>
        <p:spPr>
          <a:xfrm>
            <a:off x="7590683" y="2193327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릴레이 모듈</a:t>
            </a:r>
            <a:endParaRPr lang="en-US" altLang="ko-KR" sz="1200" dirty="0"/>
          </a:p>
          <a:p>
            <a:r>
              <a:rPr lang="en-US" altLang="ko-KR" sz="1200" dirty="0"/>
              <a:t>Digital 8</a:t>
            </a:r>
            <a:endParaRPr lang="ko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F698C0D-A997-4A3D-A697-4CABBF0C1107}"/>
              </a:ext>
            </a:extLst>
          </p:cNvPr>
          <p:cNvSpPr txBox="1"/>
          <p:nvPr/>
        </p:nvSpPr>
        <p:spPr>
          <a:xfrm>
            <a:off x="9541161" y="2250944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팬모터</a:t>
            </a:r>
            <a:endParaRPr lang="ko-KR" altLang="en-US" sz="12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90E7B27-5FF6-4EBF-8B5A-6B176E193871}"/>
              </a:ext>
            </a:extLst>
          </p:cNvPr>
          <p:cNvCxnSpPr>
            <a:cxnSpLocks/>
          </p:cNvCxnSpPr>
          <p:nvPr/>
        </p:nvCxnSpPr>
        <p:spPr>
          <a:xfrm flipH="1">
            <a:off x="7099334" y="3221478"/>
            <a:ext cx="5995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C9E4D606-AA5E-41E0-9C22-907B26CBC2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03538" y="1864417"/>
            <a:ext cx="1287147" cy="895396"/>
          </a:xfrm>
          <a:prstGeom prst="bentConnector3">
            <a:avLst>
              <a:gd name="adj1" fmla="val 9988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592655D-EB09-48A8-A917-16F7E3893621}"/>
              </a:ext>
            </a:extLst>
          </p:cNvPr>
          <p:cNvCxnSpPr>
            <a:cxnSpLocks/>
          </p:cNvCxnSpPr>
          <p:nvPr/>
        </p:nvCxnSpPr>
        <p:spPr>
          <a:xfrm>
            <a:off x="2434107" y="1850140"/>
            <a:ext cx="8598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3FDEF50-DBF7-49A9-84F4-721CC5A9543E}"/>
              </a:ext>
            </a:extLst>
          </p:cNvPr>
          <p:cNvCxnSpPr>
            <a:cxnSpLocks/>
          </p:cNvCxnSpPr>
          <p:nvPr/>
        </p:nvCxnSpPr>
        <p:spPr>
          <a:xfrm>
            <a:off x="8628293" y="1850140"/>
            <a:ext cx="8598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FC0B9D8-9B54-4D99-B54C-F32F51AC0880}"/>
              </a:ext>
            </a:extLst>
          </p:cNvPr>
          <p:cNvCxnSpPr>
            <a:cxnSpLocks/>
          </p:cNvCxnSpPr>
          <p:nvPr/>
        </p:nvCxnSpPr>
        <p:spPr>
          <a:xfrm>
            <a:off x="9005545" y="3232135"/>
            <a:ext cx="5061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294AA36-46F1-47EC-B4EF-3591067F5E0B}"/>
              </a:ext>
            </a:extLst>
          </p:cNvPr>
          <p:cNvCxnSpPr/>
          <p:nvPr/>
        </p:nvCxnSpPr>
        <p:spPr>
          <a:xfrm>
            <a:off x="1173661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BAB9585-8D80-4330-90FB-05A1D364B8B9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E1A053D-9FA0-4662-B20C-BFE0C566C346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CD9FF05-EC9A-4FF3-B5A2-AE9DCBE8B8D4}"/>
              </a:ext>
            </a:extLst>
          </p:cNvPr>
          <p:cNvCxnSpPr/>
          <p:nvPr/>
        </p:nvCxnSpPr>
        <p:spPr>
          <a:xfrm>
            <a:off x="11296474" y="13349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262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9596" y="2497976"/>
            <a:ext cx="201208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0112" y="4125074"/>
            <a:ext cx="2420590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시스템 구성도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89196" y="2497976"/>
            <a:ext cx="201208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04753" y="4125074"/>
            <a:ext cx="2780974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동작알고리즘 설계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47761" y="2497976"/>
            <a:ext cx="201208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78131" y="4125074"/>
            <a:ext cx="2577774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하드웨어 상세설계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12535" y="627893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99DF682-F818-4AD9-82DD-26E34E29615C}"/>
              </a:ext>
            </a:extLst>
          </p:cNvPr>
          <p:cNvSpPr txBox="1"/>
          <p:nvPr/>
        </p:nvSpPr>
        <p:spPr>
          <a:xfrm>
            <a:off x="10179911" y="2494052"/>
            <a:ext cx="201208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EB0D0F-E673-4823-9E94-DDA9E569CC5A}"/>
              </a:ext>
            </a:extLst>
          </p:cNvPr>
          <p:cNvSpPr/>
          <p:nvPr/>
        </p:nvSpPr>
        <p:spPr>
          <a:xfrm>
            <a:off x="6887507" y="4125074"/>
            <a:ext cx="2577774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외형도</a:t>
            </a:r>
          </a:p>
        </p:txBody>
      </p: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 flipV="1">
            <a:off x="1026522" y="960612"/>
            <a:ext cx="3533847" cy="285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05D2671-C7E1-4F02-BCD1-D48C52B0B064}"/>
              </a:ext>
            </a:extLst>
          </p:cNvPr>
          <p:cNvSpPr txBox="1"/>
          <p:nvPr/>
        </p:nvSpPr>
        <p:spPr>
          <a:xfrm>
            <a:off x="996573" y="437393"/>
            <a:ext cx="3563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시스템 구성도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B79CD6F-A092-488E-8E89-128E46583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119" y="1155778"/>
            <a:ext cx="9101773" cy="52648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3FFF0DA-87A8-4D66-A59F-260AC9743983}"/>
              </a:ext>
            </a:extLst>
          </p:cNvPr>
          <p:cNvSpPr txBox="1"/>
          <p:nvPr/>
        </p:nvSpPr>
        <p:spPr>
          <a:xfrm>
            <a:off x="5418841" y="4498680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통신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C648AC-11A0-42EC-A455-2BCD8D83FBBD}"/>
              </a:ext>
            </a:extLst>
          </p:cNvPr>
          <p:cNvSpPr/>
          <p:nvPr/>
        </p:nvSpPr>
        <p:spPr>
          <a:xfrm>
            <a:off x="9269506" y="4589929"/>
            <a:ext cx="546847" cy="439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A0B9C-4A1C-47E8-A8F1-95B156E33306}"/>
              </a:ext>
            </a:extLst>
          </p:cNvPr>
          <p:cNvSpPr txBox="1"/>
          <p:nvPr/>
        </p:nvSpPr>
        <p:spPr>
          <a:xfrm>
            <a:off x="9169234" y="4589929"/>
            <a:ext cx="770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모듈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386B699-E726-4F87-BF20-65F84B2FFF55}"/>
              </a:ext>
            </a:extLst>
          </p:cNvPr>
          <p:cNvSpPr/>
          <p:nvPr/>
        </p:nvSpPr>
        <p:spPr>
          <a:xfrm>
            <a:off x="8731624" y="1963271"/>
            <a:ext cx="43761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FDF11-7DF4-4205-A846-EAC508867BD4}"/>
              </a:ext>
            </a:extLst>
          </p:cNvPr>
          <p:cNvSpPr txBox="1"/>
          <p:nvPr/>
        </p:nvSpPr>
        <p:spPr>
          <a:xfrm>
            <a:off x="8712036" y="2000345"/>
            <a:ext cx="968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서보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1"/>
            <a:ext cx="3611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동작알고리즘 설계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75F665-6177-462B-AEAB-DC069C091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733" y="1268242"/>
            <a:ext cx="8848534" cy="524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09786" y="464166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외형도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279419" y="15510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D5652EE-0C66-4778-899D-3F1DB323B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494" y="15777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FCC2B3B-AC11-4C58-8E8D-CE1C45C51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307" y="1164609"/>
            <a:ext cx="842962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5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86562" y="464166"/>
            <a:ext cx="3611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하드웨어 상세설계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73661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283774" y="14619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C5F6993-68BB-4CC1-A35E-3C005F0F4C4E}"/>
              </a:ext>
            </a:extLst>
          </p:cNvPr>
          <p:cNvSpPr txBox="1"/>
          <p:nvPr/>
        </p:nvSpPr>
        <p:spPr>
          <a:xfrm>
            <a:off x="760534" y="4207926"/>
            <a:ext cx="391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UV-C LED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5652EE-0C66-4778-899D-3F1DB323B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494" y="15777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0E9C463-6DF9-4176-B9BE-3A5F03FA4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54" b="93462" l="5091" r="89455">
                        <a14:foregroundMark x1="29091" y1="6154" x2="35273" y2="14615"/>
                        <a14:foregroundMark x1="8000" y1="23462" x2="8000" y2="23462"/>
                        <a14:foregroundMark x1="5091" y1="58846" x2="7636" y2="72692"/>
                        <a14:foregroundMark x1="49455" y1="93462" x2="37455" y2="9038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0534" y="4617898"/>
            <a:ext cx="2088223" cy="197432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19A0023-5FF1-423D-BA5D-C708BD608C88}"/>
              </a:ext>
            </a:extLst>
          </p:cNvPr>
          <p:cNvSpPr txBox="1"/>
          <p:nvPr/>
        </p:nvSpPr>
        <p:spPr>
          <a:xfrm>
            <a:off x="823836" y="1139296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적외선 센서 </a:t>
            </a:r>
            <a:r>
              <a:rPr lang="en-US" altLang="ko-KR" dirty="0"/>
              <a:t>(FC-51)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D810D8-D977-4991-A140-B4A77D868962}"/>
              </a:ext>
            </a:extLst>
          </p:cNvPr>
          <p:cNvSpPr txBox="1"/>
          <p:nvPr/>
        </p:nvSpPr>
        <p:spPr>
          <a:xfrm>
            <a:off x="4500980" y="3166124"/>
            <a:ext cx="59763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VCC </a:t>
            </a:r>
            <a:r>
              <a:rPr lang="ko-KR" altLang="en-US" dirty="0"/>
              <a:t>단자는 </a:t>
            </a:r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ko-KR" altLang="en-US" dirty="0" err="1"/>
              <a:t>우노의</a:t>
            </a:r>
            <a:r>
              <a:rPr lang="ko-KR" altLang="en-US" dirty="0"/>
              <a:t> </a:t>
            </a:r>
            <a:r>
              <a:rPr lang="en-US" altLang="ko-KR" dirty="0"/>
              <a:t>5V </a:t>
            </a:r>
            <a:r>
              <a:rPr lang="ko-KR" altLang="en-US" dirty="0" err="1"/>
              <a:t>입력값에</a:t>
            </a:r>
            <a:r>
              <a:rPr lang="ko-KR" altLang="en-US" dirty="0"/>
              <a:t> 연결</a:t>
            </a:r>
            <a:endParaRPr lang="en-US" altLang="ko-KR" dirty="0"/>
          </a:p>
          <a:p>
            <a:r>
              <a:rPr lang="en-US" altLang="ko-KR" dirty="0"/>
              <a:t>GND </a:t>
            </a:r>
            <a:r>
              <a:rPr lang="ko-KR" altLang="en-US" dirty="0"/>
              <a:t>단자는 </a:t>
            </a:r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ko-KR" altLang="en-US" dirty="0" err="1"/>
              <a:t>우노의</a:t>
            </a:r>
            <a:r>
              <a:rPr lang="ko-KR" altLang="en-US" dirty="0"/>
              <a:t> 접지 부분의 연결</a:t>
            </a:r>
            <a:endParaRPr lang="en-US" altLang="ko-KR" dirty="0"/>
          </a:p>
          <a:p>
            <a:r>
              <a:rPr lang="en-US" altLang="ko-KR" dirty="0"/>
              <a:t>OUT</a:t>
            </a:r>
            <a:r>
              <a:rPr lang="ko-KR" altLang="en-US" dirty="0"/>
              <a:t> 단자는 </a:t>
            </a:r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ko-KR" altLang="en-US" dirty="0" err="1"/>
              <a:t>우노의</a:t>
            </a:r>
            <a:r>
              <a:rPr lang="ko-KR" altLang="en-US" dirty="0"/>
              <a:t> 디지털 입력 </a:t>
            </a:r>
            <a:r>
              <a:rPr lang="en-US" altLang="ko-KR" dirty="0"/>
              <a:t>~3 </a:t>
            </a:r>
            <a:r>
              <a:rPr lang="ko-KR" altLang="en-US" dirty="0"/>
              <a:t>핀에 연결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5B9D6C7-1B3A-4656-9C10-B8D784336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562" y="1835544"/>
            <a:ext cx="2886212" cy="228405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8BE655B-154A-4968-82C6-352AC7E649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6025523" y="16953"/>
            <a:ext cx="1390650" cy="4152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5244F56-64F9-4CA4-9486-7EB01709081A}"/>
              </a:ext>
            </a:extLst>
          </p:cNvPr>
          <p:cNvSpPr txBox="1"/>
          <p:nvPr/>
        </p:nvSpPr>
        <p:spPr>
          <a:xfrm>
            <a:off x="4500980" y="5026361"/>
            <a:ext cx="4860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UV-C LED –</a:t>
            </a:r>
            <a:r>
              <a:rPr lang="ko-KR" altLang="en-US" dirty="0"/>
              <a:t>는 </a:t>
            </a:r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ko-KR" altLang="en-US" dirty="0" err="1"/>
              <a:t>우노의</a:t>
            </a:r>
            <a:r>
              <a:rPr lang="ko-KR" altLang="en-US" dirty="0"/>
              <a:t> </a:t>
            </a:r>
            <a:r>
              <a:rPr lang="en-US" altLang="ko-KR" dirty="0"/>
              <a:t>GND </a:t>
            </a:r>
            <a:r>
              <a:rPr lang="ko-KR" altLang="en-US" dirty="0"/>
              <a:t>에 연결</a:t>
            </a:r>
            <a:endParaRPr lang="en-US" altLang="ko-KR" dirty="0"/>
          </a:p>
          <a:p>
            <a:r>
              <a:rPr lang="en-US" altLang="ko-KR" dirty="0"/>
              <a:t>+</a:t>
            </a:r>
            <a:r>
              <a:rPr lang="ko-KR" altLang="en-US" dirty="0"/>
              <a:t>는 </a:t>
            </a:r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ko-KR" altLang="en-US" dirty="0" err="1"/>
              <a:t>우노의</a:t>
            </a:r>
            <a:r>
              <a:rPr lang="ko-KR" altLang="en-US" dirty="0"/>
              <a:t> 디지털 핀 </a:t>
            </a:r>
            <a:r>
              <a:rPr lang="en-US" altLang="ko-KR" dirty="0"/>
              <a:t>6</a:t>
            </a:r>
            <a:r>
              <a:rPr lang="ko-KR" altLang="en-US" dirty="0"/>
              <a:t>에 연결</a:t>
            </a:r>
          </a:p>
        </p:txBody>
      </p:sp>
    </p:spTree>
    <p:extLst>
      <p:ext uri="{BB962C8B-B14F-4D97-AF65-F5344CB8AC3E}">
        <p14:creationId xmlns:p14="http://schemas.microsoft.com/office/powerpoint/2010/main" val="175468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18172" y="437391"/>
            <a:ext cx="3611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하드웨어 상세설계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B22014C-340E-4553-8CCE-B0247DE163AE}"/>
              </a:ext>
            </a:extLst>
          </p:cNvPr>
          <p:cNvGrpSpPr/>
          <p:nvPr/>
        </p:nvGrpSpPr>
        <p:grpSpPr>
          <a:xfrm>
            <a:off x="1311540" y="1174569"/>
            <a:ext cx="9726919" cy="2077016"/>
            <a:chOff x="1246477" y="1664841"/>
            <a:chExt cx="10493347" cy="291482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ED9BE23-4330-4D6E-8BE1-D98B29BE1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6477" y="2100396"/>
              <a:ext cx="2646652" cy="211732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7CF04CF-7F33-42FE-9230-A3DE2FEECF36}"/>
                </a:ext>
              </a:extLst>
            </p:cNvPr>
            <p:cNvSpPr txBox="1"/>
            <p:nvPr/>
          </p:nvSpPr>
          <p:spPr>
            <a:xfrm>
              <a:off x="1246477" y="1664841"/>
              <a:ext cx="348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미세먼지 센서 </a:t>
              </a:r>
              <a:r>
                <a:rPr lang="en-US" altLang="ko-KR" dirty="0"/>
                <a:t>(GP2Y1010AU0F)</a:t>
              </a:r>
              <a:endParaRPr lang="ko-KR" altLang="en-US" dirty="0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43CC545-01A6-45E4-8593-DD992B555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3904" y="1664841"/>
              <a:ext cx="3552825" cy="17145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8509EFA-675C-4671-8770-0E49E8BE4A80}"/>
                </a:ext>
              </a:extLst>
            </p:cNvPr>
            <p:cNvSpPr txBox="1"/>
            <p:nvPr/>
          </p:nvSpPr>
          <p:spPr>
            <a:xfrm>
              <a:off x="4731815" y="3379341"/>
              <a:ext cx="700800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 센서 </a:t>
              </a:r>
              <a:r>
                <a:rPr lang="en-US" altLang="ko-KR" dirty="0"/>
                <a:t>1</a:t>
              </a:r>
              <a:r>
                <a:rPr lang="ko-KR" altLang="en-US" dirty="0"/>
                <a:t>핀</a:t>
              </a:r>
              <a:r>
                <a:rPr lang="en-US" altLang="ko-KR" dirty="0"/>
                <a:t>,6</a:t>
              </a:r>
              <a:r>
                <a:rPr lang="ko-KR" altLang="en-US" dirty="0"/>
                <a:t>핀 </a:t>
              </a:r>
              <a:r>
                <a:rPr lang="en-US" altLang="ko-KR" dirty="0"/>
                <a:t>VCC</a:t>
              </a:r>
              <a:r>
                <a:rPr lang="ko-KR" altLang="en-US" dirty="0"/>
                <a:t>를 통한</a:t>
              </a:r>
              <a:r>
                <a:rPr lang="en-US" altLang="ko-KR" dirty="0"/>
                <a:t>220uf </a:t>
              </a:r>
              <a:r>
                <a:rPr lang="ko-KR" altLang="en-US" dirty="0" err="1"/>
                <a:t>커패시터</a:t>
              </a:r>
              <a:r>
                <a:rPr lang="ko-KR" altLang="en-US" dirty="0"/>
                <a:t> 통해서 </a:t>
              </a:r>
              <a:r>
                <a:rPr lang="en-US" altLang="ko-KR" dirty="0"/>
                <a:t>150</a:t>
              </a:r>
              <a:r>
                <a:rPr lang="el-GR" altLang="ko-KR" b="0" i="0" dirty="0">
                  <a:solidFill>
                    <a:srgbClr val="202124"/>
                  </a:solidFill>
                  <a:effectLst/>
                  <a:latin typeface="Apple SD Gothic Neo"/>
                </a:rPr>
                <a:t>Ω</a:t>
              </a:r>
              <a:r>
                <a:rPr lang="en-US" altLang="ko-KR" dirty="0"/>
                <a:t> </a:t>
              </a:r>
              <a:r>
                <a:rPr lang="ko-KR" altLang="en-US" dirty="0"/>
                <a:t>저항 통과 </a:t>
              </a:r>
            </a:p>
            <a:p>
              <a:r>
                <a:rPr lang="ko-KR" altLang="en-US" dirty="0"/>
                <a:t> 센서 </a:t>
              </a:r>
              <a:r>
                <a:rPr lang="en-US" altLang="ko-KR" dirty="0"/>
                <a:t>2</a:t>
              </a:r>
              <a:r>
                <a:rPr lang="ko-KR" altLang="en-US" dirty="0"/>
                <a:t>핀 </a:t>
              </a:r>
              <a:r>
                <a:rPr lang="en-US" altLang="ko-KR" dirty="0"/>
                <a:t>,4</a:t>
              </a:r>
              <a:r>
                <a:rPr lang="ko-KR" altLang="en-US" dirty="0"/>
                <a:t>핀 </a:t>
              </a:r>
              <a:r>
                <a:rPr lang="ko-KR" altLang="en-US" dirty="0" err="1"/>
                <a:t>접지랑</a:t>
              </a:r>
              <a:r>
                <a:rPr lang="ko-KR" altLang="en-US" dirty="0"/>
                <a:t> 연결</a:t>
              </a:r>
            </a:p>
            <a:p>
              <a:r>
                <a:rPr lang="ko-KR" altLang="en-US" dirty="0"/>
                <a:t> 센서 </a:t>
              </a:r>
              <a:r>
                <a:rPr lang="en-US" altLang="ko-KR" dirty="0"/>
                <a:t>3</a:t>
              </a:r>
              <a:r>
                <a:rPr lang="ko-KR" altLang="en-US" dirty="0"/>
                <a:t>핀 </a:t>
              </a:r>
              <a:r>
                <a:rPr lang="ko-KR" altLang="en-US" dirty="0" err="1"/>
                <a:t>아두이노</a:t>
              </a:r>
              <a:r>
                <a:rPr lang="ko-KR" altLang="en-US" dirty="0"/>
                <a:t> </a:t>
              </a:r>
              <a:r>
                <a:rPr lang="ko-KR" altLang="en-US" dirty="0" err="1"/>
                <a:t>우노의</a:t>
              </a:r>
              <a:r>
                <a:rPr lang="ko-KR" altLang="en-US" dirty="0"/>
                <a:t> 디지털 입력 </a:t>
              </a:r>
              <a:r>
                <a:rPr lang="en-US" altLang="ko-KR" dirty="0"/>
                <a:t>7</a:t>
              </a:r>
              <a:r>
                <a:rPr lang="ko-KR" altLang="en-US" dirty="0"/>
                <a:t>핀에 연결 </a:t>
              </a:r>
            </a:p>
            <a:p>
              <a:r>
                <a:rPr lang="ko-KR" altLang="en-US" dirty="0"/>
                <a:t> 센서 </a:t>
              </a:r>
              <a:r>
                <a:rPr lang="en-US" altLang="ko-KR" dirty="0"/>
                <a:t>5</a:t>
              </a:r>
              <a:r>
                <a:rPr lang="ko-KR" altLang="en-US" dirty="0"/>
                <a:t>핀 </a:t>
              </a:r>
              <a:r>
                <a:rPr lang="ko-KR" altLang="en-US" dirty="0" err="1"/>
                <a:t>아두이노</a:t>
              </a:r>
              <a:r>
                <a:rPr lang="ko-KR" altLang="en-US" dirty="0"/>
                <a:t> </a:t>
              </a:r>
              <a:r>
                <a:rPr lang="ko-KR" altLang="en-US" dirty="0" err="1"/>
                <a:t>우노의</a:t>
              </a:r>
              <a:r>
                <a:rPr lang="ko-KR" altLang="en-US" dirty="0"/>
                <a:t> 아날로그 </a:t>
              </a:r>
              <a:r>
                <a:rPr lang="en-US" altLang="ko-KR" dirty="0"/>
                <a:t>A0</a:t>
              </a:r>
              <a:r>
                <a:rPr lang="ko-KR" altLang="en-US" dirty="0"/>
                <a:t>핀에 연결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4B18D92-2522-4C43-8717-A36A54BCCB8E}"/>
              </a:ext>
            </a:extLst>
          </p:cNvPr>
          <p:cNvSpPr txBox="1"/>
          <p:nvPr/>
        </p:nvSpPr>
        <p:spPr>
          <a:xfrm>
            <a:off x="1225352" y="3853410"/>
            <a:ext cx="331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초음파 가습기 모듈</a:t>
            </a:r>
            <a:r>
              <a:rPr lang="en-US" altLang="ko-KR" dirty="0"/>
              <a:t>(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JS-34727)</a:t>
            </a:r>
            <a:endParaRPr lang="en-US" altLang="ko-KR" sz="1800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8B0D2-79A4-402B-B756-7BFE1A2E4637}"/>
              </a:ext>
            </a:extLst>
          </p:cNvPr>
          <p:cNvSpPr txBox="1"/>
          <p:nvPr/>
        </p:nvSpPr>
        <p:spPr>
          <a:xfrm>
            <a:off x="4501361" y="4647594"/>
            <a:ext cx="7212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소독제를 사용하기 위해 초음파 가습기 모듈은 릴레이</a:t>
            </a:r>
            <a:r>
              <a:rPr lang="en-US" altLang="ko-KR" dirty="0"/>
              <a:t>( </a:t>
            </a:r>
            <a:r>
              <a:rPr lang="ko-KR" altLang="en-US" dirty="0"/>
              <a:t>자동 스위치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에 연결</a:t>
            </a:r>
            <a:endParaRPr lang="en-US" altLang="ko-KR" dirty="0"/>
          </a:p>
          <a:p>
            <a:r>
              <a:rPr lang="ko-KR" altLang="en-US" dirty="0"/>
              <a:t> 릴레이는 </a:t>
            </a:r>
            <a:r>
              <a:rPr lang="ko-KR" altLang="en-US" dirty="0" err="1"/>
              <a:t>아두이노에</a:t>
            </a:r>
            <a:r>
              <a:rPr lang="ko-KR" altLang="en-US" dirty="0"/>
              <a:t> 접지 랑 </a:t>
            </a:r>
            <a:r>
              <a:rPr lang="en-US" altLang="ko-KR" dirty="0"/>
              <a:t>5V</a:t>
            </a:r>
            <a:r>
              <a:rPr lang="ko-KR" altLang="en-US" dirty="0"/>
              <a:t> 연결 디지털 </a:t>
            </a:r>
            <a:r>
              <a:rPr lang="en-US" altLang="ko-KR" dirty="0"/>
              <a:t>5</a:t>
            </a:r>
            <a:r>
              <a:rPr lang="ko-KR" altLang="en-US" dirty="0"/>
              <a:t>핀 연결</a:t>
            </a:r>
          </a:p>
        </p:txBody>
      </p:sp>
      <p:pic>
        <p:nvPicPr>
          <p:cNvPr id="30" name="_x200102808">
            <a:extLst>
              <a:ext uri="{FF2B5EF4-FFF2-40B4-BE49-F238E27FC236}">
                <a16:creationId xmlns:a16="http://schemas.microsoft.com/office/drawing/2014/main" id="{AF17BC0B-4CF0-472E-90A9-D350F6D38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29" y="4268987"/>
            <a:ext cx="2248985" cy="226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37395BD-3515-427D-BDA2-D4BFA49558CF}"/>
              </a:ext>
            </a:extLst>
          </p:cNvPr>
          <p:cNvCxnSpPr/>
          <p:nvPr/>
        </p:nvCxnSpPr>
        <p:spPr>
          <a:xfrm>
            <a:off x="1173661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B25B76E-0503-4B9D-A636-F4C8E6493EC6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8C6655F-29A5-4383-8585-3E0FCF2EC148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5832E45-553E-4E21-9A38-0AC36236615D}"/>
              </a:ext>
            </a:extLst>
          </p:cNvPr>
          <p:cNvCxnSpPr/>
          <p:nvPr/>
        </p:nvCxnSpPr>
        <p:spPr>
          <a:xfrm>
            <a:off x="11296474" y="13349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059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96403" y="471260"/>
            <a:ext cx="3611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하드웨어 상세설계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D5FCC0-D689-4242-BA07-19A77D500548}"/>
              </a:ext>
            </a:extLst>
          </p:cNvPr>
          <p:cNvSpPr txBox="1"/>
          <p:nvPr/>
        </p:nvSpPr>
        <p:spPr>
          <a:xfrm>
            <a:off x="1538398" y="1233503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블루투스 모듈 </a:t>
            </a:r>
            <a:r>
              <a:rPr lang="en-US" altLang="ko-KR" dirty="0"/>
              <a:t>(HC-06)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CC31D3-BF63-4816-81AF-9941CA36F955}"/>
              </a:ext>
            </a:extLst>
          </p:cNvPr>
          <p:cNvSpPr txBox="1"/>
          <p:nvPr/>
        </p:nvSpPr>
        <p:spPr>
          <a:xfrm>
            <a:off x="4957762" y="2341087"/>
            <a:ext cx="60492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블루투스 모듈의 </a:t>
            </a:r>
            <a:r>
              <a:rPr lang="en-US" altLang="ko-KR" dirty="0"/>
              <a:t>GND</a:t>
            </a:r>
            <a:r>
              <a:rPr lang="ko-KR" altLang="en-US" dirty="0"/>
              <a:t>와 </a:t>
            </a:r>
            <a:r>
              <a:rPr lang="en-US" altLang="ko-KR" dirty="0"/>
              <a:t>Power</a:t>
            </a:r>
            <a:r>
              <a:rPr lang="ko-KR" altLang="en-US" dirty="0"/>
              <a:t>는 각각 </a:t>
            </a:r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ko-KR" altLang="en-US" dirty="0" err="1"/>
              <a:t>우노의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GND </a:t>
            </a:r>
            <a:r>
              <a:rPr lang="ko-KR" altLang="en-US" dirty="0"/>
              <a:t>와 </a:t>
            </a:r>
            <a:r>
              <a:rPr lang="en-US" altLang="ko-KR" dirty="0"/>
              <a:t>5V</a:t>
            </a:r>
            <a:r>
              <a:rPr lang="ko-KR" altLang="en-US" dirty="0"/>
              <a:t>에 연결한다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블루투스 모듈의 </a:t>
            </a:r>
            <a:r>
              <a:rPr lang="en-US" altLang="ko-KR" dirty="0"/>
              <a:t>RXD</a:t>
            </a:r>
            <a:r>
              <a:rPr lang="ko-KR" altLang="en-US" dirty="0"/>
              <a:t>와 </a:t>
            </a:r>
            <a:r>
              <a:rPr lang="en-US" altLang="ko-KR" dirty="0"/>
              <a:t>TXD </a:t>
            </a:r>
            <a:r>
              <a:rPr lang="ko-KR" altLang="en-US" dirty="0"/>
              <a:t>핀은 </a:t>
            </a:r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ko-KR" altLang="en-US" dirty="0" err="1"/>
              <a:t>우노의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디지털 </a:t>
            </a:r>
            <a:r>
              <a:rPr lang="en-US" altLang="ko-KR" dirty="0"/>
              <a:t>10, 11 </a:t>
            </a:r>
            <a:r>
              <a:rPr lang="ko-KR" altLang="en-US" dirty="0"/>
              <a:t>과 연결한다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91AC259-E9E9-4343-96C9-B3BBE9EE1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576887" y="464597"/>
            <a:ext cx="1038225" cy="227647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90C78D6-5E8C-4B25-86F6-FC76747F9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052" y="1780303"/>
            <a:ext cx="3810000" cy="20383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8573F6B-155E-41F2-A611-BDA4D9B670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92" b="89384" l="5540" r="94737">
                        <a14:foregroundMark x1="40166" y1="14384" x2="34626" y2="17123"/>
                        <a14:foregroundMark x1="52355" y1="7534" x2="24377" y2="14726"/>
                        <a14:foregroundMark x1="24377" y1="14726" x2="19114" y2="23973"/>
                        <a14:foregroundMark x1="51247" y1="10274" x2="19668" y2="20890"/>
                        <a14:foregroundMark x1="19668" y1="20890" x2="15789" y2="23630"/>
                        <a14:foregroundMark x1="8587" y1="46918" x2="7202" y2="48288"/>
                        <a14:foregroundMark x1="8864" y1="44521" x2="5817" y2="50685"/>
                        <a14:foregroundMark x1="90582" y1="86301" x2="94737" y2="794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44448" y="4446469"/>
            <a:ext cx="2574517" cy="20824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5AE663-C71D-4896-8108-728AFD437894}"/>
              </a:ext>
            </a:extLst>
          </p:cNvPr>
          <p:cNvSpPr txBox="1"/>
          <p:nvPr/>
        </p:nvSpPr>
        <p:spPr>
          <a:xfrm>
            <a:off x="1284297" y="3947895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서보모터</a:t>
            </a:r>
            <a:r>
              <a:rPr lang="ko-KR" altLang="en-US" dirty="0"/>
              <a:t> </a:t>
            </a:r>
            <a:r>
              <a:rPr lang="en-US" altLang="ko-KR" dirty="0"/>
              <a:t>(sg-90)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94C2CC-D68B-423C-A2B0-58B63F949B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965" b="93392" l="4833" r="97770">
                        <a14:foregroundMark x1="8178" y1="8811" x2="21004" y2="28634"/>
                        <a14:foregroundMark x1="19517" y1="25551" x2="11896" y2="8811"/>
                        <a14:foregroundMark x1="11896" y1="8811" x2="6877" y2="4405"/>
                        <a14:foregroundMark x1="21747" y1="24670" x2="23048" y2="24670"/>
                        <a14:foregroundMark x1="22305" y1="20705" x2="12825" y2="8811"/>
                        <a14:foregroundMark x1="23606" y1="19824" x2="17286" y2="13656"/>
                        <a14:foregroundMark x1="19331" y1="15419" x2="8736" y2="4405"/>
                        <a14:foregroundMark x1="5948" y1="4405" x2="5948" y2="4405"/>
                        <a14:foregroundMark x1="5948" y1="6608" x2="5948" y2="6608"/>
                        <a14:foregroundMark x1="30669" y1="26872" x2="32528" y2="27313"/>
                        <a14:foregroundMark x1="41264" y1="26872" x2="40706" y2="26872"/>
                        <a14:foregroundMark x1="42193" y1="25991" x2="29926" y2="70925"/>
                        <a14:foregroundMark x1="29926" y1="70925" x2="29554" y2="71806"/>
                        <a14:foregroundMark x1="4833" y1="55947" x2="10223" y2="53304"/>
                        <a14:foregroundMark x1="45725" y1="63877" x2="45353" y2="82379"/>
                        <a14:foregroundMark x1="53346" y1="68722" x2="53346" y2="68722"/>
                        <a14:foregroundMark x1="66357" y1="69163" x2="72119" y2="68282"/>
                        <a14:foregroundMark x1="68587" y1="68282" x2="49814" y2="68282"/>
                        <a14:foregroundMark x1="98327" y1="68722" x2="94796" y2="68722"/>
                        <a14:foregroundMark x1="97584" y1="78414" x2="90892" y2="79295"/>
                        <a14:foregroundMark x1="91822" y1="79295" x2="71933" y2="79736"/>
                        <a14:foregroundMark x1="49257" y1="74890" x2="51859" y2="77093"/>
                        <a14:foregroundMark x1="47955" y1="80617" x2="56691" y2="89427"/>
                        <a14:foregroundMark x1="56691" y1="89427" x2="56691" y2="89427"/>
                        <a14:foregroundMark x1="58736" y1="89868" x2="68587" y2="90749"/>
                        <a14:foregroundMark x1="68587" y1="90749" x2="77881" y2="89427"/>
                        <a14:foregroundMark x1="77881" y1="89427" x2="96097" y2="90308"/>
                        <a14:foregroundMark x1="84944" y1="89427" x2="81227" y2="90308"/>
                        <a14:foregroundMark x1="20632" y1="89868" x2="21190" y2="933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15339" y="3818653"/>
            <a:ext cx="2591851" cy="109358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52A145D-AC65-47A1-A127-7BF8635CE8EF}"/>
              </a:ext>
            </a:extLst>
          </p:cNvPr>
          <p:cNvSpPr txBox="1"/>
          <p:nvPr/>
        </p:nvSpPr>
        <p:spPr>
          <a:xfrm>
            <a:off x="4898332" y="5137396"/>
            <a:ext cx="717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서보모터</a:t>
            </a:r>
            <a:r>
              <a:rPr lang="ko-KR" altLang="en-US" dirty="0"/>
              <a:t> 에  </a:t>
            </a:r>
            <a:r>
              <a:rPr lang="en-US" altLang="ko-KR" dirty="0"/>
              <a:t>GND</a:t>
            </a:r>
            <a:r>
              <a:rPr lang="ko-KR" altLang="en-US" dirty="0"/>
              <a:t>와 </a:t>
            </a:r>
            <a:r>
              <a:rPr lang="en-US" altLang="ko-KR" dirty="0"/>
              <a:t>VCC </a:t>
            </a:r>
            <a:r>
              <a:rPr lang="ko-KR" altLang="en-US" dirty="0"/>
              <a:t>는 </a:t>
            </a:r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ko-KR" altLang="en-US" dirty="0" err="1"/>
              <a:t>우노</a:t>
            </a:r>
            <a:r>
              <a:rPr lang="ko-KR" altLang="en-US" dirty="0"/>
              <a:t> </a:t>
            </a:r>
            <a:r>
              <a:rPr lang="en-US" altLang="ko-KR" dirty="0"/>
              <a:t>GND</a:t>
            </a:r>
            <a:r>
              <a:rPr lang="ko-KR" altLang="en-US" dirty="0"/>
              <a:t>와 </a:t>
            </a:r>
            <a:r>
              <a:rPr lang="en-US" altLang="ko-KR" dirty="0"/>
              <a:t> 5V</a:t>
            </a:r>
            <a:r>
              <a:rPr lang="ko-KR" altLang="en-US" dirty="0"/>
              <a:t>에 연결한다</a:t>
            </a:r>
            <a:endParaRPr lang="en-US" altLang="ko-KR" dirty="0"/>
          </a:p>
          <a:p>
            <a:r>
              <a:rPr lang="ko-KR" altLang="en-US" dirty="0" err="1"/>
              <a:t>데이터핀은</a:t>
            </a:r>
            <a:r>
              <a:rPr lang="ko-KR" altLang="en-US" dirty="0"/>
              <a:t>  </a:t>
            </a:r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ko-KR" altLang="en-US" dirty="0" err="1"/>
              <a:t>우노의</a:t>
            </a:r>
            <a:r>
              <a:rPr lang="ko-KR" altLang="en-US" dirty="0"/>
              <a:t> 디지털 핀 </a:t>
            </a:r>
            <a:r>
              <a:rPr lang="en-US" altLang="ko-KR" dirty="0"/>
              <a:t>4</a:t>
            </a:r>
            <a:r>
              <a:rPr lang="ko-KR" altLang="en-US" dirty="0"/>
              <a:t>핀 연결  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BC53E36-D935-470E-88D4-71FB12238108}"/>
              </a:ext>
            </a:extLst>
          </p:cNvPr>
          <p:cNvCxnSpPr/>
          <p:nvPr/>
        </p:nvCxnSpPr>
        <p:spPr>
          <a:xfrm>
            <a:off x="1173661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59A1F4B-4C83-4341-A26D-1A7E87355FCF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A2C154B-74BC-4EAC-8E27-B53094FBBFF8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AA8E49B-FB2C-4FA2-9A0A-C18FD8048D8A}"/>
              </a:ext>
            </a:extLst>
          </p:cNvPr>
          <p:cNvCxnSpPr/>
          <p:nvPr/>
        </p:nvCxnSpPr>
        <p:spPr>
          <a:xfrm>
            <a:off x="11296474" y="13349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502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996403" y="471260"/>
            <a:ext cx="3611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하드웨어 상세설계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07822D-3E61-4409-90DC-D78252781AFB}"/>
              </a:ext>
            </a:extLst>
          </p:cNvPr>
          <p:cNvSpPr txBox="1"/>
          <p:nvPr/>
        </p:nvSpPr>
        <p:spPr>
          <a:xfrm>
            <a:off x="1129298" y="1155555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팬 모터 </a:t>
            </a:r>
            <a:r>
              <a:rPr lang="en-US" altLang="ko-KR" dirty="0"/>
              <a:t>(DM2505)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E6B99F-3463-413F-BDC1-0086ACDCB029}"/>
              </a:ext>
            </a:extLst>
          </p:cNvPr>
          <p:cNvSpPr txBox="1"/>
          <p:nvPr/>
        </p:nvSpPr>
        <p:spPr>
          <a:xfrm>
            <a:off x="3878363" y="2350578"/>
            <a:ext cx="71843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팬모터의 </a:t>
            </a:r>
            <a:r>
              <a:rPr lang="en-US" altLang="ko-KR" dirty="0"/>
              <a:t>GND </a:t>
            </a:r>
            <a:r>
              <a:rPr lang="ko-KR" altLang="en-US" dirty="0"/>
              <a:t>핀은 접지와 연결</a:t>
            </a:r>
            <a:endParaRPr lang="en-US" altLang="ko-KR" dirty="0"/>
          </a:p>
          <a:p>
            <a:r>
              <a:rPr lang="ko-KR" altLang="en-US" dirty="0"/>
              <a:t>팬모터의 </a:t>
            </a:r>
            <a:r>
              <a:rPr lang="en-US" altLang="ko-KR" dirty="0"/>
              <a:t>VCC </a:t>
            </a:r>
            <a:r>
              <a:rPr lang="ko-KR" altLang="en-US" dirty="0"/>
              <a:t>핀은 릴레이와 연결하고 릴레이에서 </a:t>
            </a:r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ko-KR" altLang="en-US" dirty="0" err="1"/>
              <a:t>우노의</a:t>
            </a:r>
            <a:endParaRPr lang="en-US" altLang="ko-KR" dirty="0"/>
          </a:p>
          <a:p>
            <a:r>
              <a:rPr lang="ko-KR" altLang="en-US" dirty="0"/>
              <a:t>디지털 핀 </a:t>
            </a:r>
            <a:r>
              <a:rPr lang="en-US" altLang="ko-KR" dirty="0"/>
              <a:t>8</a:t>
            </a:r>
            <a:r>
              <a:rPr lang="ko-KR" altLang="en-US" dirty="0"/>
              <a:t>에 연결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811FDCF6-1548-401F-877C-A4F81B37C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98" y="1524887"/>
            <a:ext cx="2328863" cy="257471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349B27E-99F1-47FA-B40E-F53899B86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21" y="4527156"/>
            <a:ext cx="3720469" cy="196203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3DE396F-26BA-470E-924D-93811E2393AE}"/>
              </a:ext>
            </a:extLst>
          </p:cNvPr>
          <p:cNvSpPr txBox="1"/>
          <p:nvPr/>
        </p:nvSpPr>
        <p:spPr>
          <a:xfrm>
            <a:off x="1152122" y="4128711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릴레이 모듈</a:t>
            </a:r>
            <a:r>
              <a:rPr lang="en-US" altLang="ko-KR" dirty="0"/>
              <a:t>(SZH-EK093)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65E84-ED4A-41E2-87F0-17300E825D79}"/>
              </a:ext>
            </a:extLst>
          </p:cNvPr>
          <p:cNvSpPr txBox="1"/>
          <p:nvPr/>
        </p:nvSpPr>
        <p:spPr>
          <a:xfrm>
            <a:off x="4929250" y="4756126"/>
            <a:ext cx="6022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초음파 가습기 모듈</a:t>
            </a:r>
            <a:r>
              <a:rPr lang="en-US" altLang="ko-KR" dirty="0"/>
              <a:t>, </a:t>
            </a:r>
            <a:r>
              <a:rPr lang="ko-KR" altLang="en-US" dirty="0"/>
              <a:t>팬모터를 자동으로 </a:t>
            </a:r>
            <a:r>
              <a:rPr lang="en-US" altLang="ko-KR" dirty="0"/>
              <a:t>ON, OFF </a:t>
            </a:r>
            <a:r>
              <a:rPr lang="ko-KR" altLang="en-US" dirty="0" err="1"/>
              <a:t>할수</a:t>
            </a:r>
            <a:r>
              <a:rPr lang="ko-KR" altLang="en-US" dirty="0"/>
              <a:t> 있게  사용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69EFD0B-69D6-49D4-977A-236393E9EEBC}"/>
              </a:ext>
            </a:extLst>
          </p:cNvPr>
          <p:cNvCxnSpPr/>
          <p:nvPr/>
        </p:nvCxnSpPr>
        <p:spPr>
          <a:xfrm>
            <a:off x="1173661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8D25CD3-EC04-47E7-9780-52787780B1F8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2374CD0-B544-4A06-B6D3-3D09A979CFEE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CA68DCA-FD75-410B-B74E-74CE26B707A7}"/>
              </a:ext>
            </a:extLst>
          </p:cNvPr>
          <p:cNvCxnSpPr/>
          <p:nvPr/>
        </p:nvCxnSpPr>
        <p:spPr>
          <a:xfrm>
            <a:off x="11296474" y="13349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98641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334</Words>
  <Application>Microsoft Office PowerPoint</Application>
  <PresentationFormat>와이드스크린</PresentationFormat>
  <Paragraphs>79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함초롬바탕</vt:lpstr>
      <vt:lpstr>나눔스퀘어 ExtraBold</vt:lpstr>
      <vt:lpstr>나눔스퀘어 Bold</vt:lpstr>
      <vt:lpstr>Apple SD Gothic Neo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user</cp:lastModifiedBy>
  <cp:revision>48</cp:revision>
  <dcterms:created xsi:type="dcterms:W3CDTF">2017-05-29T09:12:16Z</dcterms:created>
  <dcterms:modified xsi:type="dcterms:W3CDTF">2021-08-31T04:26:06Z</dcterms:modified>
</cp:coreProperties>
</file>