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55" r:id="rId3"/>
    <p:sldId id="257" r:id="rId4"/>
    <p:sldId id="259" r:id="rId5"/>
    <p:sldId id="283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45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3" r:id="rId27"/>
    <p:sldId id="344" r:id="rId28"/>
    <p:sldId id="346" r:id="rId29"/>
    <p:sldId id="347" r:id="rId30"/>
    <p:sldId id="348" r:id="rId31"/>
    <p:sldId id="350" r:id="rId32"/>
    <p:sldId id="351" r:id="rId33"/>
    <p:sldId id="352" r:id="rId34"/>
    <p:sldId id="354" r:id="rId35"/>
    <p:sldId id="35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44EEE-E4A2-4A28-8CAB-F22BDE1D0F1F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90436BE0-8F17-4760-90ED-1177804ABE8D}">
      <dgm:prSet phldrT="[文本]"/>
      <dgm:spPr/>
      <dgm:t>
        <a:bodyPr/>
        <a:lstStyle/>
        <a:p>
          <a:r>
            <a:rPr lang="zh-CN" altLang="zh-CN" dirty="0"/>
            <a:t>疾病的单个症状，以及舌象、脉象等体征</a:t>
          </a:r>
          <a:r>
            <a:rPr lang="en-US" altLang="zh-CN" dirty="0"/>
            <a:t>——</a:t>
          </a:r>
          <a:r>
            <a:rPr lang="zh-CN" altLang="en-US" dirty="0"/>
            <a:t>现象</a:t>
          </a:r>
        </a:p>
      </dgm:t>
    </dgm:pt>
    <dgm:pt modelId="{EA136F18-64D1-4A3F-A8FB-A0699511A8A4}" type="parTrans" cxnId="{95B536E0-F121-420F-9D69-A0ABEF428C6C}">
      <dgm:prSet/>
      <dgm:spPr/>
      <dgm:t>
        <a:bodyPr/>
        <a:lstStyle/>
        <a:p>
          <a:endParaRPr lang="zh-CN" altLang="en-US"/>
        </a:p>
      </dgm:t>
    </dgm:pt>
    <dgm:pt modelId="{029B0176-3943-4D52-9F76-FE3516629976}" type="sibTrans" cxnId="{95B536E0-F121-420F-9D69-A0ABEF428C6C}">
      <dgm:prSet/>
      <dgm:spPr/>
      <dgm:t>
        <a:bodyPr/>
        <a:lstStyle/>
        <a:p>
          <a:endParaRPr lang="zh-CN" altLang="en-US"/>
        </a:p>
      </dgm:t>
    </dgm:pt>
    <dgm:pt modelId="{625BB540-75C6-445E-8BE5-AA7D72BE9915}">
      <dgm:prSet phldrT="[文本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zh-CN" altLang="zh-CN" dirty="0"/>
            <a:t>指证候，即疾病发展过程中，某一阶段所出现若干症状的概括</a:t>
          </a:r>
          <a:r>
            <a:rPr lang="en-US" altLang="zh-CN" dirty="0"/>
            <a:t>——</a:t>
          </a:r>
          <a:r>
            <a:rPr lang="zh-CN" altLang="en-US" dirty="0"/>
            <a:t>本质</a:t>
          </a:r>
        </a:p>
      </dgm:t>
    </dgm:pt>
    <dgm:pt modelId="{51DF1FE6-B7C8-4C3D-A35C-883EC0A8E19F}" type="parTrans" cxnId="{2694D1B7-589A-437F-A620-5E6DB7A95500}">
      <dgm:prSet/>
      <dgm:spPr/>
      <dgm:t>
        <a:bodyPr/>
        <a:lstStyle/>
        <a:p>
          <a:endParaRPr lang="zh-CN" altLang="en-US"/>
        </a:p>
      </dgm:t>
    </dgm:pt>
    <dgm:pt modelId="{0717C31A-6EE6-46F6-AD56-9A19642349DE}" type="sibTrans" cxnId="{2694D1B7-589A-437F-A620-5E6DB7A95500}">
      <dgm:prSet/>
      <dgm:spPr/>
      <dgm:t>
        <a:bodyPr/>
        <a:lstStyle/>
        <a:p>
          <a:endParaRPr lang="zh-CN" altLang="en-US"/>
        </a:p>
      </dgm:t>
    </dgm:pt>
    <dgm:pt modelId="{001838B1-396F-400D-B3C9-46574B1D487B}">
      <dgm:prSet phldrT="[文本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zh-CN" altLang="zh-CN" dirty="0"/>
            <a:t>是对疾病全过程特点与规律概括</a:t>
          </a:r>
          <a:r>
            <a:rPr lang="zh-CN" altLang="en-US" dirty="0"/>
            <a:t>。</a:t>
          </a:r>
        </a:p>
      </dgm:t>
    </dgm:pt>
    <dgm:pt modelId="{85A82143-FFC4-451A-9D17-A472149A786C}" type="parTrans" cxnId="{ABCC8060-75B9-4887-984F-C375A4A72686}">
      <dgm:prSet/>
      <dgm:spPr/>
      <dgm:t>
        <a:bodyPr/>
        <a:lstStyle/>
        <a:p>
          <a:endParaRPr lang="zh-CN" altLang="en-US"/>
        </a:p>
      </dgm:t>
    </dgm:pt>
    <dgm:pt modelId="{F466C5F4-6E2F-4186-AB16-F1A548A3B88C}" type="sibTrans" cxnId="{ABCC8060-75B9-4887-984F-C375A4A72686}">
      <dgm:prSet/>
      <dgm:spPr/>
      <dgm:t>
        <a:bodyPr/>
        <a:lstStyle/>
        <a:p>
          <a:endParaRPr lang="zh-CN" altLang="en-US"/>
        </a:p>
      </dgm:t>
    </dgm:pt>
    <dgm:pt modelId="{B10E6A83-DDB6-4DD5-B5DC-547A3064281E}" type="pres">
      <dgm:prSet presAssocID="{CFD44EEE-E4A2-4A28-8CAB-F22BDE1D0F1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C0FB803-ED97-4587-8308-685801BF524F}" type="pres">
      <dgm:prSet presAssocID="{CFD44EEE-E4A2-4A28-8CAB-F22BDE1D0F1F}" presName="Name1" presStyleCnt="0"/>
      <dgm:spPr/>
    </dgm:pt>
    <dgm:pt modelId="{B7999D49-89D2-4117-BB74-6D18467DE359}" type="pres">
      <dgm:prSet presAssocID="{CFD44EEE-E4A2-4A28-8CAB-F22BDE1D0F1F}" presName="cycle" presStyleCnt="0"/>
      <dgm:spPr/>
    </dgm:pt>
    <dgm:pt modelId="{BE200D09-3349-41A0-A021-FA7A1710AFA6}" type="pres">
      <dgm:prSet presAssocID="{CFD44EEE-E4A2-4A28-8CAB-F22BDE1D0F1F}" presName="srcNode" presStyleLbl="node1" presStyleIdx="0" presStyleCnt="3"/>
      <dgm:spPr/>
    </dgm:pt>
    <dgm:pt modelId="{E2718A31-0905-4960-AA19-C265E7B4B35A}" type="pres">
      <dgm:prSet presAssocID="{CFD44EEE-E4A2-4A28-8CAB-F22BDE1D0F1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0F3873E-6537-4374-B79B-5A86775E974E}" type="pres">
      <dgm:prSet presAssocID="{CFD44EEE-E4A2-4A28-8CAB-F22BDE1D0F1F}" presName="extraNode" presStyleLbl="node1" presStyleIdx="0" presStyleCnt="3"/>
      <dgm:spPr/>
    </dgm:pt>
    <dgm:pt modelId="{003144AB-1D34-458C-B779-477A3302B58E}" type="pres">
      <dgm:prSet presAssocID="{CFD44EEE-E4A2-4A28-8CAB-F22BDE1D0F1F}" presName="dstNode" presStyleLbl="node1" presStyleIdx="0" presStyleCnt="3"/>
      <dgm:spPr/>
    </dgm:pt>
    <dgm:pt modelId="{C934BF74-5B61-496E-9A2F-D91D223050BB}" type="pres">
      <dgm:prSet presAssocID="{90436BE0-8F17-4760-90ED-1177804ABE8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D73A86-6831-4BEA-84F6-371540714D1A}" type="pres">
      <dgm:prSet presAssocID="{90436BE0-8F17-4760-90ED-1177804ABE8D}" presName="accent_1" presStyleCnt="0"/>
      <dgm:spPr/>
    </dgm:pt>
    <dgm:pt modelId="{6023671A-8F54-4E0E-A172-FF7A53B6AA1A}" type="pres">
      <dgm:prSet presAssocID="{90436BE0-8F17-4760-90ED-1177804ABE8D}" presName="accentRepeatNode" presStyleLbl="solidFgAcc1" presStyleIdx="0" presStyleCnt="3"/>
      <dgm:spPr/>
    </dgm:pt>
    <dgm:pt modelId="{8F2F48ED-7380-47D4-ADA1-6B73F52F7C50}" type="pres">
      <dgm:prSet presAssocID="{625BB540-75C6-445E-8BE5-AA7D72BE991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A85F18-73ED-47BB-877B-4807DB39744D}" type="pres">
      <dgm:prSet presAssocID="{625BB540-75C6-445E-8BE5-AA7D72BE9915}" presName="accent_2" presStyleCnt="0"/>
      <dgm:spPr/>
    </dgm:pt>
    <dgm:pt modelId="{57B4E965-92E3-472D-A0A3-86303B8ECCB2}" type="pres">
      <dgm:prSet presAssocID="{625BB540-75C6-445E-8BE5-AA7D72BE9915}" presName="accentRepeatNode" presStyleLbl="solidFgAcc1" presStyleIdx="1" presStyleCnt="3"/>
      <dgm:spPr/>
    </dgm:pt>
    <dgm:pt modelId="{122C439D-243C-4023-A6FC-91CDBF0037D5}" type="pres">
      <dgm:prSet presAssocID="{001838B1-396F-400D-B3C9-46574B1D487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A95FC3-EB9F-4528-9440-CF63E40E16B6}" type="pres">
      <dgm:prSet presAssocID="{001838B1-396F-400D-B3C9-46574B1D487B}" presName="accent_3" presStyleCnt="0"/>
      <dgm:spPr/>
    </dgm:pt>
    <dgm:pt modelId="{DE12A477-2FE0-4E0D-BE44-A30ADE7BED72}" type="pres">
      <dgm:prSet presAssocID="{001838B1-396F-400D-B3C9-46574B1D487B}" presName="accentRepeatNode" presStyleLbl="solidFgAcc1" presStyleIdx="2" presStyleCnt="3"/>
      <dgm:spPr/>
    </dgm:pt>
  </dgm:ptLst>
  <dgm:cxnLst>
    <dgm:cxn modelId="{2369AB78-46EF-401C-96C7-96E52645F737}" type="presOf" srcId="{001838B1-396F-400D-B3C9-46574B1D487B}" destId="{122C439D-243C-4023-A6FC-91CDBF0037D5}" srcOrd="0" destOrd="0" presId="urn:microsoft.com/office/officeart/2008/layout/VerticalCurvedList"/>
    <dgm:cxn modelId="{2694D1B7-589A-437F-A620-5E6DB7A95500}" srcId="{CFD44EEE-E4A2-4A28-8CAB-F22BDE1D0F1F}" destId="{625BB540-75C6-445E-8BE5-AA7D72BE9915}" srcOrd="1" destOrd="0" parTransId="{51DF1FE6-B7C8-4C3D-A35C-883EC0A8E19F}" sibTransId="{0717C31A-6EE6-46F6-AD56-9A19642349DE}"/>
    <dgm:cxn modelId="{25E56676-C398-40D5-A180-07BCCF21C4EE}" type="presOf" srcId="{90436BE0-8F17-4760-90ED-1177804ABE8D}" destId="{C934BF74-5B61-496E-9A2F-D91D223050BB}" srcOrd="0" destOrd="0" presId="urn:microsoft.com/office/officeart/2008/layout/VerticalCurvedList"/>
    <dgm:cxn modelId="{ABCC8060-75B9-4887-984F-C375A4A72686}" srcId="{CFD44EEE-E4A2-4A28-8CAB-F22BDE1D0F1F}" destId="{001838B1-396F-400D-B3C9-46574B1D487B}" srcOrd="2" destOrd="0" parTransId="{85A82143-FFC4-451A-9D17-A472149A786C}" sibTransId="{F466C5F4-6E2F-4186-AB16-F1A548A3B88C}"/>
    <dgm:cxn modelId="{C51FC71C-F8EC-446D-A7E6-67952325D78C}" type="presOf" srcId="{CFD44EEE-E4A2-4A28-8CAB-F22BDE1D0F1F}" destId="{B10E6A83-DDB6-4DD5-B5DC-547A3064281E}" srcOrd="0" destOrd="0" presId="urn:microsoft.com/office/officeart/2008/layout/VerticalCurvedList"/>
    <dgm:cxn modelId="{DCB1E273-5F12-4172-9F82-DED9C7D5BEBC}" type="presOf" srcId="{625BB540-75C6-445E-8BE5-AA7D72BE9915}" destId="{8F2F48ED-7380-47D4-ADA1-6B73F52F7C50}" srcOrd="0" destOrd="0" presId="urn:microsoft.com/office/officeart/2008/layout/VerticalCurvedList"/>
    <dgm:cxn modelId="{102DFF66-0086-47FB-B829-DB082AB23902}" type="presOf" srcId="{029B0176-3943-4D52-9F76-FE3516629976}" destId="{E2718A31-0905-4960-AA19-C265E7B4B35A}" srcOrd="0" destOrd="0" presId="urn:microsoft.com/office/officeart/2008/layout/VerticalCurvedList"/>
    <dgm:cxn modelId="{95B536E0-F121-420F-9D69-A0ABEF428C6C}" srcId="{CFD44EEE-E4A2-4A28-8CAB-F22BDE1D0F1F}" destId="{90436BE0-8F17-4760-90ED-1177804ABE8D}" srcOrd="0" destOrd="0" parTransId="{EA136F18-64D1-4A3F-A8FB-A0699511A8A4}" sibTransId="{029B0176-3943-4D52-9F76-FE3516629976}"/>
    <dgm:cxn modelId="{C1B92EE6-49CC-4BF7-A686-87B99CBF8B67}" type="presParOf" srcId="{B10E6A83-DDB6-4DD5-B5DC-547A3064281E}" destId="{8C0FB803-ED97-4587-8308-685801BF524F}" srcOrd="0" destOrd="0" presId="urn:microsoft.com/office/officeart/2008/layout/VerticalCurvedList"/>
    <dgm:cxn modelId="{00F5E95F-B947-4206-8C15-87F7719AAF0B}" type="presParOf" srcId="{8C0FB803-ED97-4587-8308-685801BF524F}" destId="{B7999D49-89D2-4117-BB74-6D18467DE359}" srcOrd="0" destOrd="0" presId="urn:microsoft.com/office/officeart/2008/layout/VerticalCurvedList"/>
    <dgm:cxn modelId="{1FB5FFF2-614F-4D7E-AB51-8AF8FA417B7C}" type="presParOf" srcId="{B7999D49-89D2-4117-BB74-6D18467DE359}" destId="{BE200D09-3349-41A0-A021-FA7A1710AFA6}" srcOrd="0" destOrd="0" presId="urn:microsoft.com/office/officeart/2008/layout/VerticalCurvedList"/>
    <dgm:cxn modelId="{E89940AB-E5B6-468D-AFDE-FB7657B464FF}" type="presParOf" srcId="{B7999D49-89D2-4117-BB74-6D18467DE359}" destId="{E2718A31-0905-4960-AA19-C265E7B4B35A}" srcOrd="1" destOrd="0" presId="urn:microsoft.com/office/officeart/2008/layout/VerticalCurvedList"/>
    <dgm:cxn modelId="{A2A0E9F3-6B79-440E-AC38-052916638EF4}" type="presParOf" srcId="{B7999D49-89D2-4117-BB74-6D18467DE359}" destId="{E0F3873E-6537-4374-B79B-5A86775E974E}" srcOrd="2" destOrd="0" presId="urn:microsoft.com/office/officeart/2008/layout/VerticalCurvedList"/>
    <dgm:cxn modelId="{5F191258-69B0-4B23-9AA8-C8F821BE9D6D}" type="presParOf" srcId="{B7999D49-89D2-4117-BB74-6D18467DE359}" destId="{003144AB-1D34-458C-B779-477A3302B58E}" srcOrd="3" destOrd="0" presId="urn:microsoft.com/office/officeart/2008/layout/VerticalCurvedList"/>
    <dgm:cxn modelId="{DC6D4F63-60E7-4A36-9503-C46D68E4DB86}" type="presParOf" srcId="{8C0FB803-ED97-4587-8308-685801BF524F}" destId="{C934BF74-5B61-496E-9A2F-D91D223050BB}" srcOrd="1" destOrd="0" presId="urn:microsoft.com/office/officeart/2008/layout/VerticalCurvedList"/>
    <dgm:cxn modelId="{B45D13E0-813D-4E25-BDC4-DC119963BD35}" type="presParOf" srcId="{8C0FB803-ED97-4587-8308-685801BF524F}" destId="{0CD73A86-6831-4BEA-84F6-371540714D1A}" srcOrd="2" destOrd="0" presId="urn:microsoft.com/office/officeart/2008/layout/VerticalCurvedList"/>
    <dgm:cxn modelId="{8BBE1EB7-D626-4742-84F0-8D8B80587D21}" type="presParOf" srcId="{0CD73A86-6831-4BEA-84F6-371540714D1A}" destId="{6023671A-8F54-4E0E-A172-FF7A53B6AA1A}" srcOrd="0" destOrd="0" presId="urn:microsoft.com/office/officeart/2008/layout/VerticalCurvedList"/>
    <dgm:cxn modelId="{6176D42F-43DC-482E-9152-EF4B234892E2}" type="presParOf" srcId="{8C0FB803-ED97-4587-8308-685801BF524F}" destId="{8F2F48ED-7380-47D4-ADA1-6B73F52F7C50}" srcOrd="3" destOrd="0" presId="urn:microsoft.com/office/officeart/2008/layout/VerticalCurvedList"/>
    <dgm:cxn modelId="{F0FD4DB0-CFBA-4537-8901-17FC415BECDE}" type="presParOf" srcId="{8C0FB803-ED97-4587-8308-685801BF524F}" destId="{05A85F18-73ED-47BB-877B-4807DB39744D}" srcOrd="4" destOrd="0" presId="urn:microsoft.com/office/officeart/2008/layout/VerticalCurvedList"/>
    <dgm:cxn modelId="{39393844-642C-4998-AF14-F9624C269ACA}" type="presParOf" srcId="{05A85F18-73ED-47BB-877B-4807DB39744D}" destId="{57B4E965-92E3-472D-A0A3-86303B8ECCB2}" srcOrd="0" destOrd="0" presId="urn:microsoft.com/office/officeart/2008/layout/VerticalCurvedList"/>
    <dgm:cxn modelId="{6C71B953-BC2E-46AF-9FD9-1EE6D683E675}" type="presParOf" srcId="{8C0FB803-ED97-4587-8308-685801BF524F}" destId="{122C439D-243C-4023-A6FC-91CDBF0037D5}" srcOrd="5" destOrd="0" presId="urn:microsoft.com/office/officeart/2008/layout/VerticalCurvedList"/>
    <dgm:cxn modelId="{CEA899F2-961C-4504-9BC6-51FDD06792AD}" type="presParOf" srcId="{8C0FB803-ED97-4587-8308-685801BF524F}" destId="{78A95FC3-EB9F-4528-9440-CF63E40E16B6}" srcOrd="6" destOrd="0" presId="urn:microsoft.com/office/officeart/2008/layout/VerticalCurvedList"/>
    <dgm:cxn modelId="{7281DB0C-9449-475C-B66E-14B4E8AA1DB4}" type="presParOf" srcId="{78A95FC3-EB9F-4528-9440-CF63E40E16B6}" destId="{DE12A477-2FE0-4E0D-BE44-A30ADE7BED7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724ED-93EB-48E8-BF9B-F5D58F4AD0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5ABE560C-6FA0-487A-AA1A-561DFE03C4D9}">
      <dgm:prSet phldrT="[文本]"/>
      <dgm:spPr/>
      <dgm:t>
        <a:bodyPr/>
        <a:lstStyle/>
        <a:p>
          <a:r>
            <a:rPr lang="zh-CN" altLang="en-US" dirty="0"/>
            <a:t>辨证纲要</a:t>
          </a:r>
        </a:p>
      </dgm:t>
    </dgm:pt>
    <dgm:pt modelId="{07F84632-1DB7-44D7-B949-BBA464B9B987}" type="parTrans" cxnId="{7833626F-777B-413C-921C-9B179F367E83}">
      <dgm:prSet/>
      <dgm:spPr/>
      <dgm:t>
        <a:bodyPr/>
        <a:lstStyle/>
        <a:p>
          <a:endParaRPr lang="zh-CN" altLang="en-US"/>
        </a:p>
      </dgm:t>
    </dgm:pt>
    <dgm:pt modelId="{8383D73A-7B73-40E1-A7BD-EABBCC51CE3C}" type="sibTrans" cxnId="{7833626F-777B-413C-921C-9B179F367E83}">
      <dgm:prSet/>
      <dgm:spPr/>
      <dgm:t>
        <a:bodyPr/>
        <a:lstStyle/>
        <a:p>
          <a:endParaRPr lang="zh-CN" altLang="en-US"/>
        </a:p>
      </dgm:t>
    </dgm:pt>
    <dgm:pt modelId="{6AD448BE-CFEF-4345-8FE3-BC112F8E3957}">
      <dgm:prSet phldrT="[文本]"/>
      <dgm:spPr/>
      <dgm:t>
        <a:bodyPr/>
        <a:lstStyle/>
        <a:p>
          <a:r>
            <a:rPr lang="zh-CN" altLang="en-US" dirty="0"/>
            <a:t>八纲辨证</a:t>
          </a:r>
        </a:p>
      </dgm:t>
    </dgm:pt>
    <dgm:pt modelId="{5E487991-35A0-409D-B9F0-48106CEBEC36}" type="parTrans" cxnId="{262A16B1-CFD2-4376-88BE-72AB413EF0B4}">
      <dgm:prSet/>
      <dgm:spPr/>
      <dgm:t>
        <a:bodyPr/>
        <a:lstStyle/>
        <a:p>
          <a:endParaRPr lang="zh-CN" altLang="en-US"/>
        </a:p>
      </dgm:t>
    </dgm:pt>
    <dgm:pt modelId="{A2FCA5DE-DDD8-49E4-B5E2-8B6148786A2E}" type="sibTrans" cxnId="{262A16B1-CFD2-4376-88BE-72AB413EF0B4}">
      <dgm:prSet/>
      <dgm:spPr/>
      <dgm:t>
        <a:bodyPr/>
        <a:lstStyle/>
        <a:p>
          <a:endParaRPr lang="zh-CN" altLang="en-US"/>
        </a:p>
      </dgm:t>
    </dgm:pt>
    <dgm:pt modelId="{337B3EB8-85E9-4A14-B6EF-5DAB8B7B79CF}">
      <dgm:prSet phldrT="[文本]"/>
      <dgm:spPr/>
      <dgm:t>
        <a:bodyPr/>
        <a:lstStyle/>
        <a:p>
          <a:r>
            <a:rPr lang="zh-CN" altLang="en-US" dirty="0"/>
            <a:t>脏腑辨证</a:t>
          </a:r>
        </a:p>
      </dgm:t>
    </dgm:pt>
    <dgm:pt modelId="{B1B3DA55-8320-40C6-89C9-CE3EE244B1BA}" type="parTrans" cxnId="{9A061E28-4F4D-4310-B443-343D1AE1F7F7}">
      <dgm:prSet/>
      <dgm:spPr/>
      <dgm:t>
        <a:bodyPr/>
        <a:lstStyle/>
        <a:p>
          <a:endParaRPr lang="zh-CN" altLang="en-US"/>
        </a:p>
      </dgm:t>
    </dgm:pt>
    <dgm:pt modelId="{49CA1E20-2EDE-4197-927A-22BA79035AAF}" type="sibTrans" cxnId="{9A061E28-4F4D-4310-B443-343D1AE1F7F7}">
      <dgm:prSet/>
      <dgm:spPr/>
      <dgm:t>
        <a:bodyPr/>
        <a:lstStyle/>
        <a:p>
          <a:endParaRPr lang="zh-CN" altLang="en-US"/>
        </a:p>
      </dgm:t>
    </dgm:pt>
    <dgm:pt modelId="{E405ACDE-E980-4751-9845-EC996A9768C5}">
      <dgm:prSet phldrT="[文本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zh-CN" altLang="en-US" dirty="0">
              <a:solidFill>
                <a:srgbClr val="FF0000"/>
              </a:solidFill>
            </a:rPr>
            <a:t>六淫辨证</a:t>
          </a:r>
        </a:p>
      </dgm:t>
    </dgm:pt>
    <dgm:pt modelId="{DBC79470-3D79-4F4E-A5E2-B07459C861D6}" type="parTrans" cxnId="{E1C38D41-3D63-4ED0-B432-6D51ACC2348B}">
      <dgm:prSet/>
      <dgm:spPr/>
      <dgm:t>
        <a:bodyPr/>
        <a:lstStyle/>
        <a:p>
          <a:endParaRPr lang="zh-CN" altLang="en-US"/>
        </a:p>
      </dgm:t>
    </dgm:pt>
    <dgm:pt modelId="{0D4D3A49-DF0C-449B-9E03-266B00A05261}" type="sibTrans" cxnId="{E1C38D41-3D63-4ED0-B432-6D51ACC2348B}">
      <dgm:prSet/>
      <dgm:spPr/>
      <dgm:t>
        <a:bodyPr/>
        <a:lstStyle/>
        <a:p>
          <a:endParaRPr lang="zh-CN" altLang="en-US"/>
        </a:p>
      </dgm:t>
    </dgm:pt>
    <dgm:pt modelId="{C0D2FC1C-544E-4498-A1F8-F798BF514444}">
      <dgm:prSet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六经辨证</a:t>
          </a:r>
        </a:p>
      </dgm:t>
    </dgm:pt>
    <dgm:pt modelId="{41389079-BBB6-44CD-B0D6-4D0CD7BBFE18}" type="parTrans" cxnId="{36D74D05-709C-41F1-8260-0BDCFF83D8FD}">
      <dgm:prSet/>
      <dgm:spPr/>
      <dgm:t>
        <a:bodyPr/>
        <a:lstStyle/>
        <a:p>
          <a:endParaRPr lang="zh-CN" altLang="en-US"/>
        </a:p>
      </dgm:t>
    </dgm:pt>
    <dgm:pt modelId="{733A54B3-6EEC-4B58-8D2B-27C2C8308B39}" type="sibTrans" cxnId="{36D74D05-709C-41F1-8260-0BDCFF83D8FD}">
      <dgm:prSet/>
      <dgm:spPr/>
      <dgm:t>
        <a:bodyPr/>
        <a:lstStyle/>
        <a:p>
          <a:endParaRPr lang="zh-CN" altLang="en-US"/>
        </a:p>
      </dgm:t>
    </dgm:pt>
    <dgm:pt modelId="{0DA66413-1ABF-4ED4-87F5-00DA2481623E}">
      <dgm:prSet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卫气营血辨证</a:t>
          </a:r>
        </a:p>
      </dgm:t>
    </dgm:pt>
    <dgm:pt modelId="{5DE839EF-E982-48B4-A77A-283BD04FCE10}" type="parTrans" cxnId="{2FBF13E0-946C-48E2-8084-4C254AE56B8D}">
      <dgm:prSet/>
      <dgm:spPr/>
      <dgm:t>
        <a:bodyPr/>
        <a:lstStyle/>
        <a:p>
          <a:endParaRPr lang="zh-CN" altLang="en-US"/>
        </a:p>
      </dgm:t>
    </dgm:pt>
    <dgm:pt modelId="{17E92810-9CF8-4350-BA18-90B4A970FA2D}" type="sibTrans" cxnId="{2FBF13E0-946C-48E2-8084-4C254AE56B8D}">
      <dgm:prSet/>
      <dgm:spPr/>
      <dgm:t>
        <a:bodyPr/>
        <a:lstStyle/>
        <a:p>
          <a:endParaRPr lang="zh-CN" altLang="en-US"/>
        </a:p>
      </dgm:t>
    </dgm:pt>
    <dgm:pt modelId="{E9745242-5395-43FB-9040-F0EF49C3FA02}" type="pres">
      <dgm:prSet presAssocID="{9C3724ED-93EB-48E8-BF9B-F5D58F4AD0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5A5E44-6241-47B7-9F9F-2F02999840B1}" type="pres">
      <dgm:prSet presAssocID="{5ABE560C-6FA0-487A-AA1A-561DFE03C4D9}" presName="root1" presStyleCnt="0"/>
      <dgm:spPr/>
    </dgm:pt>
    <dgm:pt modelId="{3A3E3DBC-3AC5-4463-94E1-1C882FAB215E}" type="pres">
      <dgm:prSet presAssocID="{5ABE560C-6FA0-487A-AA1A-561DFE03C4D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B21942-5178-4DF3-B91C-D3E4AF2ACADA}" type="pres">
      <dgm:prSet presAssocID="{5ABE560C-6FA0-487A-AA1A-561DFE03C4D9}" presName="level2hierChild" presStyleCnt="0"/>
      <dgm:spPr/>
    </dgm:pt>
    <dgm:pt modelId="{54BADF2F-0FDA-4916-9C94-FC3D0EBA91B1}" type="pres">
      <dgm:prSet presAssocID="{5E487991-35A0-409D-B9F0-48106CEBEC36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6A822DF6-0BCB-4C59-8F21-9219D7254410}" type="pres">
      <dgm:prSet presAssocID="{5E487991-35A0-409D-B9F0-48106CEBEC36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42A2E0B5-DC5A-4172-8E69-DD1883EDD50F}" type="pres">
      <dgm:prSet presAssocID="{6AD448BE-CFEF-4345-8FE3-BC112F8E3957}" presName="root2" presStyleCnt="0"/>
      <dgm:spPr/>
    </dgm:pt>
    <dgm:pt modelId="{55E02FE2-9E0D-46D3-8D58-FF8C5EC681E6}" type="pres">
      <dgm:prSet presAssocID="{6AD448BE-CFEF-4345-8FE3-BC112F8E3957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7F2ECC-A2AF-4686-8E8E-FE1AA518F4BB}" type="pres">
      <dgm:prSet presAssocID="{6AD448BE-CFEF-4345-8FE3-BC112F8E3957}" presName="level3hierChild" presStyleCnt="0"/>
      <dgm:spPr/>
    </dgm:pt>
    <dgm:pt modelId="{8B591418-1132-4E6E-9339-047D2CBFAE94}" type="pres">
      <dgm:prSet presAssocID="{B1B3DA55-8320-40C6-89C9-CE3EE244B1BA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DF652338-1F68-47B4-9D9F-4FED3D226444}" type="pres">
      <dgm:prSet presAssocID="{B1B3DA55-8320-40C6-89C9-CE3EE244B1BA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46019412-1DCF-4459-9EC3-57DA3CDA559E}" type="pres">
      <dgm:prSet presAssocID="{337B3EB8-85E9-4A14-B6EF-5DAB8B7B79CF}" presName="root2" presStyleCnt="0"/>
      <dgm:spPr/>
    </dgm:pt>
    <dgm:pt modelId="{231E8FA2-1669-4B83-BFE8-FB3B083D2931}" type="pres">
      <dgm:prSet presAssocID="{337B3EB8-85E9-4A14-B6EF-5DAB8B7B79CF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9436E3-0C72-40DB-8422-823709F18CC6}" type="pres">
      <dgm:prSet presAssocID="{337B3EB8-85E9-4A14-B6EF-5DAB8B7B79CF}" presName="level3hierChild" presStyleCnt="0"/>
      <dgm:spPr/>
    </dgm:pt>
    <dgm:pt modelId="{C52FB37C-8DEA-4085-B7EB-25C3BC333015}" type="pres">
      <dgm:prSet presAssocID="{DBC79470-3D79-4F4E-A5E2-B07459C861D6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1F8F8F43-E3F7-44A8-89ED-DEA355348DA2}" type="pres">
      <dgm:prSet presAssocID="{DBC79470-3D79-4F4E-A5E2-B07459C861D6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FEB7488C-6B47-4DDA-A0ED-3F47DD64F15E}" type="pres">
      <dgm:prSet presAssocID="{E405ACDE-E980-4751-9845-EC996A9768C5}" presName="root2" presStyleCnt="0"/>
      <dgm:spPr/>
    </dgm:pt>
    <dgm:pt modelId="{AED4349E-FC86-4023-B164-A884F690FA8E}" type="pres">
      <dgm:prSet presAssocID="{E405ACDE-E980-4751-9845-EC996A9768C5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C1B05B-F9D2-4C56-A68E-05F95B75DFB9}" type="pres">
      <dgm:prSet presAssocID="{E405ACDE-E980-4751-9845-EC996A9768C5}" presName="level3hierChild" presStyleCnt="0"/>
      <dgm:spPr/>
    </dgm:pt>
    <dgm:pt modelId="{8F17AE65-6F21-42D3-8392-FE4A3AA151AD}" type="pres">
      <dgm:prSet presAssocID="{41389079-BBB6-44CD-B0D6-4D0CD7BBFE18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D40CFFAC-7A1D-4C6C-A0A3-8F28E6B4B046}" type="pres">
      <dgm:prSet presAssocID="{41389079-BBB6-44CD-B0D6-4D0CD7BBFE18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28F90C73-361F-468E-9040-4D3EE4124570}" type="pres">
      <dgm:prSet presAssocID="{C0D2FC1C-544E-4498-A1F8-F798BF514444}" presName="root2" presStyleCnt="0"/>
      <dgm:spPr/>
    </dgm:pt>
    <dgm:pt modelId="{56BC8DAA-F73E-4CFC-9AA2-8994038A89EE}" type="pres">
      <dgm:prSet presAssocID="{C0D2FC1C-544E-4498-A1F8-F798BF514444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3DE053-0BA9-4447-A43A-1D5DD187A974}" type="pres">
      <dgm:prSet presAssocID="{C0D2FC1C-544E-4498-A1F8-F798BF514444}" presName="level3hierChild" presStyleCnt="0"/>
      <dgm:spPr/>
    </dgm:pt>
    <dgm:pt modelId="{C8D85845-F824-4637-86DF-9652E06A8C93}" type="pres">
      <dgm:prSet presAssocID="{5DE839EF-E982-48B4-A77A-283BD04FCE10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69F32D7A-8F62-4C88-B063-89CFF4CFE106}" type="pres">
      <dgm:prSet presAssocID="{5DE839EF-E982-48B4-A77A-283BD04FCE10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CBCA8F60-0AED-4B4A-B3B5-70FF9132CE96}" type="pres">
      <dgm:prSet presAssocID="{0DA66413-1ABF-4ED4-87F5-00DA2481623E}" presName="root2" presStyleCnt="0"/>
      <dgm:spPr/>
    </dgm:pt>
    <dgm:pt modelId="{C8B843BC-05B6-4D9E-8CFE-5E4812A9F262}" type="pres">
      <dgm:prSet presAssocID="{0DA66413-1ABF-4ED4-87F5-00DA2481623E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BCB013-7F8E-40BF-A518-BBCB51F3BC7F}" type="pres">
      <dgm:prSet presAssocID="{0DA66413-1ABF-4ED4-87F5-00DA2481623E}" presName="level3hierChild" presStyleCnt="0"/>
      <dgm:spPr/>
    </dgm:pt>
  </dgm:ptLst>
  <dgm:cxnLst>
    <dgm:cxn modelId="{316123A2-6831-4F6A-8789-9D08260FD2FC}" type="presOf" srcId="{0DA66413-1ABF-4ED4-87F5-00DA2481623E}" destId="{C8B843BC-05B6-4D9E-8CFE-5E4812A9F262}" srcOrd="0" destOrd="0" presId="urn:microsoft.com/office/officeart/2008/layout/HorizontalMultiLevelHierarchy"/>
    <dgm:cxn modelId="{182CB98C-C5EA-435B-91A5-F7C5992742B1}" type="presOf" srcId="{41389079-BBB6-44CD-B0D6-4D0CD7BBFE18}" destId="{D40CFFAC-7A1D-4C6C-A0A3-8F28E6B4B046}" srcOrd="1" destOrd="0" presId="urn:microsoft.com/office/officeart/2008/layout/HorizontalMultiLevelHierarchy"/>
    <dgm:cxn modelId="{160C43A8-C74D-4F88-AF7D-E8A572CE520F}" type="presOf" srcId="{6AD448BE-CFEF-4345-8FE3-BC112F8E3957}" destId="{55E02FE2-9E0D-46D3-8D58-FF8C5EC681E6}" srcOrd="0" destOrd="0" presId="urn:microsoft.com/office/officeart/2008/layout/HorizontalMultiLevelHierarchy"/>
    <dgm:cxn modelId="{B12DA563-C6BF-473A-ABB0-ED0E03B97A3A}" type="presOf" srcId="{5E487991-35A0-409D-B9F0-48106CEBEC36}" destId="{6A822DF6-0BCB-4C59-8F21-9219D7254410}" srcOrd="1" destOrd="0" presId="urn:microsoft.com/office/officeart/2008/layout/HorizontalMultiLevelHierarchy"/>
    <dgm:cxn modelId="{5AA3B3B9-785A-4B9B-B931-FC796C4AAAF2}" type="presOf" srcId="{337B3EB8-85E9-4A14-B6EF-5DAB8B7B79CF}" destId="{231E8FA2-1669-4B83-BFE8-FB3B083D2931}" srcOrd="0" destOrd="0" presId="urn:microsoft.com/office/officeart/2008/layout/HorizontalMultiLevelHierarchy"/>
    <dgm:cxn modelId="{D1C2885D-FEC4-4155-8D40-CB6239476442}" type="presOf" srcId="{5E487991-35A0-409D-B9F0-48106CEBEC36}" destId="{54BADF2F-0FDA-4916-9C94-FC3D0EBA91B1}" srcOrd="0" destOrd="0" presId="urn:microsoft.com/office/officeart/2008/layout/HorizontalMultiLevelHierarchy"/>
    <dgm:cxn modelId="{22D5AAFD-F383-4DCC-8493-8C3FCB8746E4}" type="presOf" srcId="{C0D2FC1C-544E-4498-A1F8-F798BF514444}" destId="{56BC8DAA-F73E-4CFC-9AA2-8994038A89EE}" srcOrd="0" destOrd="0" presId="urn:microsoft.com/office/officeart/2008/layout/HorizontalMultiLevelHierarchy"/>
    <dgm:cxn modelId="{FFBF9325-EB82-409B-A1CE-3F0D02512837}" type="presOf" srcId="{5ABE560C-6FA0-487A-AA1A-561DFE03C4D9}" destId="{3A3E3DBC-3AC5-4463-94E1-1C882FAB215E}" srcOrd="0" destOrd="0" presId="urn:microsoft.com/office/officeart/2008/layout/HorizontalMultiLevelHierarchy"/>
    <dgm:cxn modelId="{D1938802-109D-460F-A206-85B97192F8EC}" type="presOf" srcId="{5DE839EF-E982-48B4-A77A-283BD04FCE10}" destId="{69F32D7A-8F62-4C88-B063-89CFF4CFE106}" srcOrd="1" destOrd="0" presId="urn:microsoft.com/office/officeart/2008/layout/HorizontalMultiLevelHierarchy"/>
    <dgm:cxn modelId="{36D74D05-709C-41F1-8260-0BDCFF83D8FD}" srcId="{5ABE560C-6FA0-487A-AA1A-561DFE03C4D9}" destId="{C0D2FC1C-544E-4498-A1F8-F798BF514444}" srcOrd="3" destOrd="0" parTransId="{41389079-BBB6-44CD-B0D6-4D0CD7BBFE18}" sibTransId="{733A54B3-6EEC-4B58-8D2B-27C2C8308B39}"/>
    <dgm:cxn modelId="{ED006739-DC41-4F24-9D07-799287BDF7DB}" type="presOf" srcId="{41389079-BBB6-44CD-B0D6-4D0CD7BBFE18}" destId="{8F17AE65-6F21-42D3-8392-FE4A3AA151AD}" srcOrd="0" destOrd="0" presId="urn:microsoft.com/office/officeart/2008/layout/HorizontalMultiLevelHierarchy"/>
    <dgm:cxn modelId="{89CC45EC-4427-4659-86F3-683F8F39318F}" type="presOf" srcId="{B1B3DA55-8320-40C6-89C9-CE3EE244B1BA}" destId="{DF652338-1F68-47B4-9D9F-4FED3D226444}" srcOrd="1" destOrd="0" presId="urn:microsoft.com/office/officeart/2008/layout/HorizontalMultiLevelHierarchy"/>
    <dgm:cxn modelId="{C3AE90C6-BF37-4C5E-A7AA-BDE7B46C5E72}" type="presOf" srcId="{E405ACDE-E980-4751-9845-EC996A9768C5}" destId="{AED4349E-FC86-4023-B164-A884F690FA8E}" srcOrd="0" destOrd="0" presId="urn:microsoft.com/office/officeart/2008/layout/HorizontalMultiLevelHierarchy"/>
    <dgm:cxn modelId="{262A16B1-CFD2-4376-88BE-72AB413EF0B4}" srcId="{5ABE560C-6FA0-487A-AA1A-561DFE03C4D9}" destId="{6AD448BE-CFEF-4345-8FE3-BC112F8E3957}" srcOrd="0" destOrd="0" parTransId="{5E487991-35A0-409D-B9F0-48106CEBEC36}" sibTransId="{A2FCA5DE-DDD8-49E4-B5E2-8B6148786A2E}"/>
    <dgm:cxn modelId="{9D2A550E-A615-44D0-A485-C977D3961281}" type="presOf" srcId="{DBC79470-3D79-4F4E-A5E2-B07459C861D6}" destId="{1F8F8F43-E3F7-44A8-89ED-DEA355348DA2}" srcOrd="1" destOrd="0" presId="urn:microsoft.com/office/officeart/2008/layout/HorizontalMultiLevelHierarchy"/>
    <dgm:cxn modelId="{8C1E8BEF-4E2E-48EE-8A06-A44AAB1B7C2B}" type="presOf" srcId="{B1B3DA55-8320-40C6-89C9-CE3EE244B1BA}" destId="{8B591418-1132-4E6E-9339-047D2CBFAE94}" srcOrd="0" destOrd="0" presId="urn:microsoft.com/office/officeart/2008/layout/HorizontalMultiLevelHierarchy"/>
    <dgm:cxn modelId="{7833626F-777B-413C-921C-9B179F367E83}" srcId="{9C3724ED-93EB-48E8-BF9B-F5D58F4AD0FB}" destId="{5ABE560C-6FA0-487A-AA1A-561DFE03C4D9}" srcOrd="0" destOrd="0" parTransId="{07F84632-1DB7-44D7-B949-BBA464B9B987}" sibTransId="{8383D73A-7B73-40E1-A7BD-EABBCC51CE3C}"/>
    <dgm:cxn modelId="{98E62452-0F04-4AC6-BD35-34F968398D69}" type="presOf" srcId="{9C3724ED-93EB-48E8-BF9B-F5D58F4AD0FB}" destId="{E9745242-5395-43FB-9040-F0EF49C3FA02}" srcOrd="0" destOrd="0" presId="urn:microsoft.com/office/officeart/2008/layout/HorizontalMultiLevelHierarchy"/>
    <dgm:cxn modelId="{9A061E28-4F4D-4310-B443-343D1AE1F7F7}" srcId="{5ABE560C-6FA0-487A-AA1A-561DFE03C4D9}" destId="{337B3EB8-85E9-4A14-B6EF-5DAB8B7B79CF}" srcOrd="1" destOrd="0" parTransId="{B1B3DA55-8320-40C6-89C9-CE3EE244B1BA}" sibTransId="{49CA1E20-2EDE-4197-927A-22BA79035AAF}"/>
    <dgm:cxn modelId="{2FBF13E0-946C-48E2-8084-4C254AE56B8D}" srcId="{5ABE560C-6FA0-487A-AA1A-561DFE03C4D9}" destId="{0DA66413-1ABF-4ED4-87F5-00DA2481623E}" srcOrd="4" destOrd="0" parTransId="{5DE839EF-E982-48B4-A77A-283BD04FCE10}" sibTransId="{17E92810-9CF8-4350-BA18-90B4A970FA2D}"/>
    <dgm:cxn modelId="{4844ADB7-B5CC-4AB6-A2BA-1A40E8752B46}" type="presOf" srcId="{DBC79470-3D79-4F4E-A5E2-B07459C861D6}" destId="{C52FB37C-8DEA-4085-B7EB-25C3BC333015}" srcOrd="0" destOrd="0" presId="urn:microsoft.com/office/officeart/2008/layout/HorizontalMultiLevelHierarchy"/>
    <dgm:cxn modelId="{E1C38D41-3D63-4ED0-B432-6D51ACC2348B}" srcId="{5ABE560C-6FA0-487A-AA1A-561DFE03C4D9}" destId="{E405ACDE-E980-4751-9845-EC996A9768C5}" srcOrd="2" destOrd="0" parTransId="{DBC79470-3D79-4F4E-A5E2-B07459C861D6}" sibTransId="{0D4D3A49-DF0C-449B-9E03-266B00A05261}"/>
    <dgm:cxn modelId="{B72BF639-E9B6-43DA-9050-E9B2BCB152A5}" type="presOf" srcId="{5DE839EF-E982-48B4-A77A-283BD04FCE10}" destId="{C8D85845-F824-4637-86DF-9652E06A8C93}" srcOrd="0" destOrd="0" presId="urn:microsoft.com/office/officeart/2008/layout/HorizontalMultiLevelHierarchy"/>
    <dgm:cxn modelId="{056FEF7E-F46F-40BF-AB8A-E08F7B8A3FAE}" type="presParOf" srcId="{E9745242-5395-43FB-9040-F0EF49C3FA02}" destId="{135A5E44-6241-47B7-9F9F-2F02999840B1}" srcOrd="0" destOrd="0" presId="urn:microsoft.com/office/officeart/2008/layout/HorizontalMultiLevelHierarchy"/>
    <dgm:cxn modelId="{B3EFB0CC-6305-4F7D-9346-7AA554075523}" type="presParOf" srcId="{135A5E44-6241-47B7-9F9F-2F02999840B1}" destId="{3A3E3DBC-3AC5-4463-94E1-1C882FAB215E}" srcOrd="0" destOrd="0" presId="urn:microsoft.com/office/officeart/2008/layout/HorizontalMultiLevelHierarchy"/>
    <dgm:cxn modelId="{CFBC6308-5F2C-47F9-87DE-6EF39AD7BAC0}" type="presParOf" srcId="{135A5E44-6241-47B7-9F9F-2F02999840B1}" destId="{91B21942-5178-4DF3-B91C-D3E4AF2ACADA}" srcOrd="1" destOrd="0" presId="urn:microsoft.com/office/officeart/2008/layout/HorizontalMultiLevelHierarchy"/>
    <dgm:cxn modelId="{3528DDB9-8024-4E82-8CCC-939CB5938038}" type="presParOf" srcId="{91B21942-5178-4DF3-B91C-D3E4AF2ACADA}" destId="{54BADF2F-0FDA-4916-9C94-FC3D0EBA91B1}" srcOrd="0" destOrd="0" presId="urn:microsoft.com/office/officeart/2008/layout/HorizontalMultiLevelHierarchy"/>
    <dgm:cxn modelId="{D0D3555E-4118-46A9-A887-EFF288A78A0D}" type="presParOf" srcId="{54BADF2F-0FDA-4916-9C94-FC3D0EBA91B1}" destId="{6A822DF6-0BCB-4C59-8F21-9219D7254410}" srcOrd="0" destOrd="0" presId="urn:microsoft.com/office/officeart/2008/layout/HorizontalMultiLevelHierarchy"/>
    <dgm:cxn modelId="{B6E38D63-B7B6-4533-A237-B2E95CF47FDB}" type="presParOf" srcId="{91B21942-5178-4DF3-B91C-D3E4AF2ACADA}" destId="{42A2E0B5-DC5A-4172-8E69-DD1883EDD50F}" srcOrd="1" destOrd="0" presId="urn:microsoft.com/office/officeart/2008/layout/HorizontalMultiLevelHierarchy"/>
    <dgm:cxn modelId="{BE7A6606-BD56-407D-9371-E93814C661DC}" type="presParOf" srcId="{42A2E0B5-DC5A-4172-8E69-DD1883EDD50F}" destId="{55E02FE2-9E0D-46D3-8D58-FF8C5EC681E6}" srcOrd="0" destOrd="0" presId="urn:microsoft.com/office/officeart/2008/layout/HorizontalMultiLevelHierarchy"/>
    <dgm:cxn modelId="{F49B718D-38A2-48AC-8357-2D66066B5EB6}" type="presParOf" srcId="{42A2E0B5-DC5A-4172-8E69-DD1883EDD50F}" destId="{DA7F2ECC-A2AF-4686-8E8E-FE1AA518F4BB}" srcOrd="1" destOrd="0" presId="urn:microsoft.com/office/officeart/2008/layout/HorizontalMultiLevelHierarchy"/>
    <dgm:cxn modelId="{9F6968B8-AFD3-420F-AFA5-EDA84E7946BE}" type="presParOf" srcId="{91B21942-5178-4DF3-B91C-D3E4AF2ACADA}" destId="{8B591418-1132-4E6E-9339-047D2CBFAE94}" srcOrd="2" destOrd="0" presId="urn:microsoft.com/office/officeart/2008/layout/HorizontalMultiLevelHierarchy"/>
    <dgm:cxn modelId="{63EEA189-CC04-438A-A917-6564FC3C4DEA}" type="presParOf" srcId="{8B591418-1132-4E6E-9339-047D2CBFAE94}" destId="{DF652338-1F68-47B4-9D9F-4FED3D226444}" srcOrd="0" destOrd="0" presId="urn:microsoft.com/office/officeart/2008/layout/HorizontalMultiLevelHierarchy"/>
    <dgm:cxn modelId="{2C17654E-D23B-4C5C-B10D-BA91C6FF02C5}" type="presParOf" srcId="{91B21942-5178-4DF3-B91C-D3E4AF2ACADA}" destId="{46019412-1DCF-4459-9EC3-57DA3CDA559E}" srcOrd="3" destOrd="0" presId="urn:microsoft.com/office/officeart/2008/layout/HorizontalMultiLevelHierarchy"/>
    <dgm:cxn modelId="{AFBFAF48-8C13-47A2-853F-6FFF7236BFA2}" type="presParOf" srcId="{46019412-1DCF-4459-9EC3-57DA3CDA559E}" destId="{231E8FA2-1669-4B83-BFE8-FB3B083D2931}" srcOrd="0" destOrd="0" presId="urn:microsoft.com/office/officeart/2008/layout/HorizontalMultiLevelHierarchy"/>
    <dgm:cxn modelId="{B6B052ED-C04B-4ACA-9F5F-A46495CA4EDB}" type="presParOf" srcId="{46019412-1DCF-4459-9EC3-57DA3CDA559E}" destId="{839436E3-0C72-40DB-8422-823709F18CC6}" srcOrd="1" destOrd="0" presId="urn:microsoft.com/office/officeart/2008/layout/HorizontalMultiLevelHierarchy"/>
    <dgm:cxn modelId="{EB1A439A-8B34-4D0B-8FFB-64C7A6D6007C}" type="presParOf" srcId="{91B21942-5178-4DF3-B91C-D3E4AF2ACADA}" destId="{C52FB37C-8DEA-4085-B7EB-25C3BC333015}" srcOrd="4" destOrd="0" presId="urn:microsoft.com/office/officeart/2008/layout/HorizontalMultiLevelHierarchy"/>
    <dgm:cxn modelId="{91659B4E-9270-4EC0-A208-A3189DB40E2B}" type="presParOf" srcId="{C52FB37C-8DEA-4085-B7EB-25C3BC333015}" destId="{1F8F8F43-E3F7-44A8-89ED-DEA355348DA2}" srcOrd="0" destOrd="0" presId="urn:microsoft.com/office/officeart/2008/layout/HorizontalMultiLevelHierarchy"/>
    <dgm:cxn modelId="{7EABF54B-8934-454B-AA87-8E1D9465F60A}" type="presParOf" srcId="{91B21942-5178-4DF3-B91C-D3E4AF2ACADA}" destId="{FEB7488C-6B47-4DDA-A0ED-3F47DD64F15E}" srcOrd="5" destOrd="0" presId="urn:microsoft.com/office/officeart/2008/layout/HorizontalMultiLevelHierarchy"/>
    <dgm:cxn modelId="{3B8DBC4D-9DBB-43F1-913E-BC7121ADD04A}" type="presParOf" srcId="{FEB7488C-6B47-4DDA-A0ED-3F47DD64F15E}" destId="{AED4349E-FC86-4023-B164-A884F690FA8E}" srcOrd="0" destOrd="0" presId="urn:microsoft.com/office/officeart/2008/layout/HorizontalMultiLevelHierarchy"/>
    <dgm:cxn modelId="{DD2D026E-5E32-4331-8839-218FB4063A87}" type="presParOf" srcId="{FEB7488C-6B47-4DDA-A0ED-3F47DD64F15E}" destId="{A0C1B05B-F9D2-4C56-A68E-05F95B75DFB9}" srcOrd="1" destOrd="0" presId="urn:microsoft.com/office/officeart/2008/layout/HorizontalMultiLevelHierarchy"/>
    <dgm:cxn modelId="{6DEC80C4-9068-4904-A67E-22AF30A5D273}" type="presParOf" srcId="{91B21942-5178-4DF3-B91C-D3E4AF2ACADA}" destId="{8F17AE65-6F21-42D3-8392-FE4A3AA151AD}" srcOrd="6" destOrd="0" presId="urn:microsoft.com/office/officeart/2008/layout/HorizontalMultiLevelHierarchy"/>
    <dgm:cxn modelId="{4A543F7F-A043-4879-A3D5-88C3202D580D}" type="presParOf" srcId="{8F17AE65-6F21-42D3-8392-FE4A3AA151AD}" destId="{D40CFFAC-7A1D-4C6C-A0A3-8F28E6B4B046}" srcOrd="0" destOrd="0" presId="urn:microsoft.com/office/officeart/2008/layout/HorizontalMultiLevelHierarchy"/>
    <dgm:cxn modelId="{21705A1D-6370-4D3C-8D81-9B3CE4D0CEA3}" type="presParOf" srcId="{91B21942-5178-4DF3-B91C-D3E4AF2ACADA}" destId="{28F90C73-361F-468E-9040-4D3EE4124570}" srcOrd="7" destOrd="0" presId="urn:microsoft.com/office/officeart/2008/layout/HorizontalMultiLevelHierarchy"/>
    <dgm:cxn modelId="{20F7D7A8-2566-4C2B-A01F-D16E32196772}" type="presParOf" srcId="{28F90C73-361F-468E-9040-4D3EE4124570}" destId="{56BC8DAA-F73E-4CFC-9AA2-8994038A89EE}" srcOrd="0" destOrd="0" presId="urn:microsoft.com/office/officeart/2008/layout/HorizontalMultiLevelHierarchy"/>
    <dgm:cxn modelId="{A3485330-5DC5-4AEC-A5BD-2894FB44056E}" type="presParOf" srcId="{28F90C73-361F-468E-9040-4D3EE4124570}" destId="{673DE053-0BA9-4447-A43A-1D5DD187A974}" srcOrd="1" destOrd="0" presId="urn:microsoft.com/office/officeart/2008/layout/HorizontalMultiLevelHierarchy"/>
    <dgm:cxn modelId="{B8CBE9F6-734E-45C5-BD96-4396B33598EC}" type="presParOf" srcId="{91B21942-5178-4DF3-B91C-D3E4AF2ACADA}" destId="{C8D85845-F824-4637-86DF-9652E06A8C93}" srcOrd="8" destOrd="0" presId="urn:microsoft.com/office/officeart/2008/layout/HorizontalMultiLevelHierarchy"/>
    <dgm:cxn modelId="{0AC31954-4276-449B-AE25-5C2D1FAC8B0B}" type="presParOf" srcId="{C8D85845-F824-4637-86DF-9652E06A8C93}" destId="{69F32D7A-8F62-4C88-B063-89CFF4CFE106}" srcOrd="0" destOrd="0" presId="urn:microsoft.com/office/officeart/2008/layout/HorizontalMultiLevelHierarchy"/>
    <dgm:cxn modelId="{55DBAE6F-F05C-4E5C-B875-C773160C4F33}" type="presParOf" srcId="{91B21942-5178-4DF3-B91C-D3E4AF2ACADA}" destId="{CBCA8F60-0AED-4B4A-B3B5-70FF9132CE96}" srcOrd="9" destOrd="0" presId="urn:microsoft.com/office/officeart/2008/layout/HorizontalMultiLevelHierarchy"/>
    <dgm:cxn modelId="{192F4C15-888B-4FED-BF19-90284E030480}" type="presParOf" srcId="{CBCA8F60-0AED-4B4A-B3B5-70FF9132CE96}" destId="{C8B843BC-05B6-4D9E-8CFE-5E4812A9F262}" srcOrd="0" destOrd="0" presId="urn:microsoft.com/office/officeart/2008/layout/HorizontalMultiLevelHierarchy"/>
    <dgm:cxn modelId="{AD935649-2D0F-4457-8481-C98938E45F3C}" type="presParOf" srcId="{CBCA8F60-0AED-4B4A-B3B5-70FF9132CE96}" destId="{E4BCB013-7F8E-40BF-A518-BBCB51F3BC7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156A0C-459F-4F3A-AECC-76D70C4B9A3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D0553BD-3D85-43A9-A7E7-C4176BABBA17}">
      <dgm:prSet phldrT="[文本]" custT="1"/>
      <dgm:spPr/>
      <dgm:t>
        <a:bodyPr/>
        <a:lstStyle/>
        <a:p>
          <a:r>
            <a:rPr lang="zh-CN" altLang="en-US" sz="3600" dirty="0">
              <a:latin typeface="黑体" panose="02010609060101010101" pitchFamily="49" charset="-122"/>
              <a:ea typeface="黑体" panose="02010609060101010101" pitchFamily="49" charset="-122"/>
            </a:rPr>
            <a:t>太阳病证</a:t>
          </a:r>
        </a:p>
      </dgm:t>
    </dgm:pt>
    <dgm:pt modelId="{6FC3A6F6-904A-4F2E-881C-713F8EC96CF8}" type="parTrans" cxnId="{DCBA3ECF-8D58-4865-AE4B-80DF3AB05055}">
      <dgm:prSet/>
      <dgm:spPr/>
      <dgm:t>
        <a:bodyPr/>
        <a:lstStyle/>
        <a:p>
          <a:endParaRPr lang="zh-CN" altLang="en-US"/>
        </a:p>
      </dgm:t>
    </dgm:pt>
    <dgm:pt modelId="{5F0FE6F0-E038-4DA8-A8A6-B621AAD2D913}" type="sibTrans" cxnId="{DCBA3ECF-8D58-4865-AE4B-80DF3AB05055}">
      <dgm:prSet/>
      <dgm:spPr/>
      <dgm:t>
        <a:bodyPr/>
        <a:lstStyle/>
        <a:p>
          <a:endParaRPr lang="zh-CN" altLang="en-US"/>
        </a:p>
      </dgm:t>
    </dgm:pt>
    <dgm:pt modelId="{AAFB4E8C-709A-4DBE-9252-12ABA45AF4A2}">
      <dgm:prSet phldrT="[文本]" custT="1"/>
      <dgm:spPr/>
      <dgm:t>
        <a:bodyPr/>
        <a:lstStyle/>
        <a:p>
          <a:r>
            <a:rPr lang="zh-CN" altLang="en-US" sz="3200" dirty="0">
              <a:latin typeface="黑体" panose="02010609060101010101" pitchFamily="49" charset="-122"/>
              <a:ea typeface="黑体" panose="02010609060101010101" pitchFamily="49" charset="-122"/>
            </a:rPr>
            <a:t>太阳经证</a:t>
          </a:r>
        </a:p>
      </dgm:t>
    </dgm:pt>
    <dgm:pt modelId="{A3778031-8BC5-4065-B410-A48B54FC5F83}" type="parTrans" cxnId="{F3189B46-E036-4EF4-ABDF-54D214641065}">
      <dgm:prSet/>
      <dgm:spPr/>
      <dgm:t>
        <a:bodyPr/>
        <a:lstStyle/>
        <a:p>
          <a:endParaRPr lang="zh-CN" altLang="en-US"/>
        </a:p>
      </dgm:t>
    </dgm:pt>
    <dgm:pt modelId="{34517387-A29B-4831-9EA2-A9CC1F5A2E12}" type="sibTrans" cxnId="{F3189B46-E036-4EF4-ABDF-54D214641065}">
      <dgm:prSet/>
      <dgm:spPr/>
      <dgm:t>
        <a:bodyPr/>
        <a:lstStyle/>
        <a:p>
          <a:endParaRPr lang="zh-CN" altLang="en-US"/>
        </a:p>
      </dgm:t>
    </dgm:pt>
    <dgm:pt modelId="{8D7FC86D-12F0-45E9-B39D-D4B81963AC43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太阳腑证</a:t>
          </a:r>
        </a:p>
      </dgm:t>
    </dgm:pt>
    <dgm:pt modelId="{6011F43A-61F7-4C88-B8E3-926039659930}" type="parTrans" cxnId="{CD3A0552-6177-41AA-9D23-A33FB4D4698F}">
      <dgm:prSet/>
      <dgm:spPr/>
      <dgm:t>
        <a:bodyPr/>
        <a:lstStyle/>
        <a:p>
          <a:endParaRPr lang="zh-CN" altLang="en-US"/>
        </a:p>
      </dgm:t>
    </dgm:pt>
    <dgm:pt modelId="{DE768010-C7AD-4F25-8356-071DF7CD4606}" type="sibTrans" cxnId="{CD3A0552-6177-41AA-9D23-A33FB4D4698F}">
      <dgm:prSet/>
      <dgm:spPr/>
      <dgm:t>
        <a:bodyPr/>
        <a:lstStyle/>
        <a:p>
          <a:endParaRPr lang="zh-CN" altLang="en-US"/>
        </a:p>
      </dgm:t>
    </dgm:pt>
    <dgm:pt modelId="{2B392553-1089-473D-BDCD-24D7D52C1ED1}">
      <dgm:prSet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太阳中风证</a:t>
          </a:r>
        </a:p>
      </dgm:t>
    </dgm:pt>
    <dgm:pt modelId="{DBC52A6D-8EF3-4FD3-9C54-62F2E87B0301}" type="parTrans" cxnId="{B47349CE-C270-497C-903C-A3C2DFEA93CC}">
      <dgm:prSet/>
      <dgm:spPr/>
      <dgm:t>
        <a:bodyPr/>
        <a:lstStyle/>
        <a:p>
          <a:endParaRPr lang="zh-CN" altLang="en-US"/>
        </a:p>
      </dgm:t>
    </dgm:pt>
    <dgm:pt modelId="{A42A3A0B-8432-4FC0-A2C5-D96AD7CFAB49}" type="sibTrans" cxnId="{B47349CE-C270-497C-903C-A3C2DFEA93CC}">
      <dgm:prSet/>
      <dgm:spPr/>
      <dgm:t>
        <a:bodyPr/>
        <a:lstStyle/>
        <a:p>
          <a:endParaRPr lang="zh-CN" altLang="en-US"/>
        </a:p>
      </dgm:t>
    </dgm:pt>
    <dgm:pt modelId="{CB6D9102-B142-49F9-95A0-83DB3E31F6C5}">
      <dgm:prSet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太阳伤寒证</a:t>
          </a:r>
        </a:p>
      </dgm:t>
    </dgm:pt>
    <dgm:pt modelId="{B4E2372C-1406-4780-B5A5-513FBDB7107B}" type="parTrans" cxnId="{E5D8497E-FA47-45B5-8DBA-E3EBD48FB7E0}">
      <dgm:prSet/>
      <dgm:spPr/>
      <dgm:t>
        <a:bodyPr/>
        <a:lstStyle/>
        <a:p>
          <a:endParaRPr lang="zh-CN" altLang="en-US"/>
        </a:p>
      </dgm:t>
    </dgm:pt>
    <dgm:pt modelId="{B79E0710-05E2-4BF9-8215-07BCA4726BA7}" type="sibTrans" cxnId="{E5D8497E-FA47-45B5-8DBA-E3EBD48FB7E0}">
      <dgm:prSet/>
      <dgm:spPr/>
      <dgm:t>
        <a:bodyPr/>
        <a:lstStyle/>
        <a:p>
          <a:endParaRPr lang="zh-CN" altLang="en-US"/>
        </a:p>
      </dgm:t>
    </dgm:pt>
    <dgm:pt modelId="{E11F63B9-3549-4D00-8369-1702D1ACFD95}">
      <dgm:prSet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太阳蓄水证</a:t>
          </a:r>
        </a:p>
      </dgm:t>
    </dgm:pt>
    <dgm:pt modelId="{93092163-0019-4A62-9C5B-F3315DD3B188}" type="parTrans" cxnId="{42D84F76-F6AA-4389-B940-FA2A5C0CD240}">
      <dgm:prSet/>
      <dgm:spPr/>
      <dgm:t>
        <a:bodyPr/>
        <a:lstStyle/>
        <a:p>
          <a:endParaRPr lang="zh-CN" altLang="en-US"/>
        </a:p>
      </dgm:t>
    </dgm:pt>
    <dgm:pt modelId="{E99C0774-E28F-4CFF-92DC-9737E418D272}" type="sibTrans" cxnId="{42D84F76-F6AA-4389-B940-FA2A5C0CD240}">
      <dgm:prSet/>
      <dgm:spPr/>
      <dgm:t>
        <a:bodyPr/>
        <a:lstStyle/>
        <a:p>
          <a:endParaRPr lang="zh-CN" altLang="en-US"/>
        </a:p>
      </dgm:t>
    </dgm:pt>
    <dgm:pt modelId="{00AA93A3-DF9A-444A-B8A3-B2728D0B320B}">
      <dgm:prSet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太阳蓄血证</a:t>
          </a:r>
        </a:p>
      </dgm:t>
    </dgm:pt>
    <dgm:pt modelId="{B9839136-26F6-4F34-B5CC-BF4E78118FEB}" type="parTrans" cxnId="{EAC513FB-1270-4E2A-ACC6-232C702F6236}">
      <dgm:prSet/>
      <dgm:spPr/>
      <dgm:t>
        <a:bodyPr/>
        <a:lstStyle/>
        <a:p>
          <a:endParaRPr lang="zh-CN" altLang="en-US"/>
        </a:p>
      </dgm:t>
    </dgm:pt>
    <dgm:pt modelId="{0990475D-3BC5-4054-8E6F-877B5AC4439A}" type="sibTrans" cxnId="{EAC513FB-1270-4E2A-ACC6-232C702F6236}">
      <dgm:prSet/>
      <dgm:spPr/>
      <dgm:t>
        <a:bodyPr/>
        <a:lstStyle/>
        <a:p>
          <a:endParaRPr lang="zh-CN" altLang="en-US"/>
        </a:p>
      </dgm:t>
    </dgm:pt>
    <dgm:pt modelId="{CEA27FE1-5432-4CB8-BB3D-3A6ABB4FD07A}" type="pres">
      <dgm:prSet presAssocID="{45156A0C-459F-4F3A-AECC-76D70C4B9A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CB308C-4FCA-4A0C-9E42-49F13D7EFCAB}" type="pres">
      <dgm:prSet presAssocID="{ED0553BD-3D85-43A9-A7E7-C4176BABBA17}" presName="root1" presStyleCnt="0"/>
      <dgm:spPr/>
    </dgm:pt>
    <dgm:pt modelId="{2D1B0180-EBBB-489F-A1B3-E5713B6803D7}" type="pres">
      <dgm:prSet presAssocID="{ED0553BD-3D85-43A9-A7E7-C4176BABBA1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8DDB84-E6B2-4B17-8383-1EEDB4EE19F7}" type="pres">
      <dgm:prSet presAssocID="{ED0553BD-3D85-43A9-A7E7-C4176BABBA17}" presName="level2hierChild" presStyleCnt="0"/>
      <dgm:spPr/>
    </dgm:pt>
    <dgm:pt modelId="{C82FACEF-5855-4D51-AA06-0BAAC3E333E0}" type="pres">
      <dgm:prSet presAssocID="{A3778031-8BC5-4065-B410-A48B54FC5F83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FD2BC5FB-0539-4A19-8273-7943C092D8E0}" type="pres">
      <dgm:prSet presAssocID="{A3778031-8BC5-4065-B410-A48B54FC5F83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E3A49971-60A5-4237-A5B1-B0912696A6D2}" type="pres">
      <dgm:prSet presAssocID="{AAFB4E8C-709A-4DBE-9252-12ABA45AF4A2}" presName="root2" presStyleCnt="0"/>
      <dgm:spPr/>
    </dgm:pt>
    <dgm:pt modelId="{F21C2E3E-9AC3-4B6B-AACB-4E48F95F865D}" type="pres">
      <dgm:prSet presAssocID="{AAFB4E8C-709A-4DBE-9252-12ABA45AF4A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09635E-E7B4-4753-BD3D-F149F570AF48}" type="pres">
      <dgm:prSet presAssocID="{AAFB4E8C-709A-4DBE-9252-12ABA45AF4A2}" presName="level3hierChild" presStyleCnt="0"/>
      <dgm:spPr/>
    </dgm:pt>
    <dgm:pt modelId="{D3D5A988-B753-4194-89B4-985FB25D6EF1}" type="pres">
      <dgm:prSet presAssocID="{DBC52A6D-8EF3-4FD3-9C54-62F2E87B0301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BCECF82D-FCC7-42BD-B652-F3BFB3DE518F}" type="pres">
      <dgm:prSet presAssocID="{DBC52A6D-8EF3-4FD3-9C54-62F2E87B0301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40150636-58D8-4321-B1DF-B3DAD5D0C0A1}" type="pres">
      <dgm:prSet presAssocID="{2B392553-1089-473D-BDCD-24D7D52C1ED1}" presName="root2" presStyleCnt="0"/>
      <dgm:spPr/>
    </dgm:pt>
    <dgm:pt modelId="{6CE2A29C-14D4-4009-82A5-F628393A4313}" type="pres">
      <dgm:prSet presAssocID="{2B392553-1089-473D-BDCD-24D7D52C1ED1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08A922-C77C-4280-AA02-8DDD09625E1B}" type="pres">
      <dgm:prSet presAssocID="{2B392553-1089-473D-BDCD-24D7D52C1ED1}" presName="level3hierChild" presStyleCnt="0"/>
      <dgm:spPr/>
    </dgm:pt>
    <dgm:pt modelId="{969188DA-9DE0-4993-B0B5-90B83A4F01C8}" type="pres">
      <dgm:prSet presAssocID="{B4E2372C-1406-4780-B5A5-513FBDB7107B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7DD9B75C-501A-4576-B0B1-4896BA067891}" type="pres">
      <dgm:prSet presAssocID="{B4E2372C-1406-4780-B5A5-513FBDB7107B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7E72CAC8-07E4-4281-AF02-64781C3C432D}" type="pres">
      <dgm:prSet presAssocID="{CB6D9102-B142-49F9-95A0-83DB3E31F6C5}" presName="root2" presStyleCnt="0"/>
      <dgm:spPr/>
    </dgm:pt>
    <dgm:pt modelId="{52E8A0C0-E7DA-4C5F-8729-D11B33BB3C4D}" type="pres">
      <dgm:prSet presAssocID="{CB6D9102-B142-49F9-95A0-83DB3E31F6C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AEB66F-E342-4558-8B77-DC8948F29B3A}" type="pres">
      <dgm:prSet presAssocID="{CB6D9102-B142-49F9-95A0-83DB3E31F6C5}" presName="level3hierChild" presStyleCnt="0"/>
      <dgm:spPr/>
    </dgm:pt>
    <dgm:pt modelId="{38679782-DC61-45CB-8AD0-6A6912660C4E}" type="pres">
      <dgm:prSet presAssocID="{6011F43A-61F7-4C88-B8E3-926039659930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6E8B5281-5DB6-4DD0-A1C9-A6C22804EB54}" type="pres">
      <dgm:prSet presAssocID="{6011F43A-61F7-4C88-B8E3-926039659930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C6F237B1-0578-4E56-9A0B-BE4314FB1C48}" type="pres">
      <dgm:prSet presAssocID="{8D7FC86D-12F0-45E9-B39D-D4B81963AC43}" presName="root2" presStyleCnt="0"/>
      <dgm:spPr/>
    </dgm:pt>
    <dgm:pt modelId="{D55A302F-9A46-4102-8AE7-37B87C620033}" type="pres">
      <dgm:prSet presAssocID="{8D7FC86D-12F0-45E9-B39D-D4B81963AC4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6AA042-F5EE-44ED-A854-7CB7BF691749}" type="pres">
      <dgm:prSet presAssocID="{8D7FC86D-12F0-45E9-B39D-D4B81963AC43}" presName="level3hierChild" presStyleCnt="0"/>
      <dgm:spPr/>
    </dgm:pt>
    <dgm:pt modelId="{53A98DEE-1CA0-43FE-B084-E507EC057BAE}" type="pres">
      <dgm:prSet presAssocID="{93092163-0019-4A62-9C5B-F3315DD3B188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B710717B-6201-442A-90AD-7FA2DC49BCD6}" type="pres">
      <dgm:prSet presAssocID="{93092163-0019-4A62-9C5B-F3315DD3B188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6FC05BCA-DC4D-4ADD-A261-C3DAF7D58B8E}" type="pres">
      <dgm:prSet presAssocID="{E11F63B9-3549-4D00-8369-1702D1ACFD95}" presName="root2" presStyleCnt="0"/>
      <dgm:spPr/>
    </dgm:pt>
    <dgm:pt modelId="{352C63EC-D251-4C2D-A7E2-AA2669976EA7}" type="pres">
      <dgm:prSet presAssocID="{E11F63B9-3549-4D00-8369-1702D1ACFD95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2F8995-D9B2-4627-BF55-2CAD204F4464}" type="pres">
      <dgm:prSet presAssocID="{E11F63B9-3549-4D00-8369-1702D1ACFD95}" presName="level3hierChild" presStyleCnt="0"/>
      <dgm:spPr/>
    </dgm:pt>
    <dgm:pt modelId="{FC9709C4-5CBC-4AFF-9E77-8072A6CF4D31}" type="pres">
      <dgm:prSet presAssocID="{B9839136-26F6-4F34-B5CC-BF4E78118FEB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7D2769B8-6F4A-458C-B3FC-E84A7E890900}" type="pres">
      <dgm:prSet presAssocID="{B9839136-26F6-4F34-B5CC-BF4E78118FEB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7CC0FEDA-ED77-489E-97C8-2D525999825C}" type="pres">
      <dgm:prSet presAssocID="{00AA93A3-DF9A-444A-B8A3-B2728D0B320B}" presName="root2" presStyleCnt="0"/>
      <dgm:spPr/>
    </dgm:pt>
    <dgm:pt modelId="{B0C2BC9C-BEF8-4FD7-9E61-C87CFA4D6140}" type="pres">
      <dgm:prSet presAssocID="{00AA93A3-DF9A-444A-B8A3-B2728D0B320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B1E00F-D0FD-41BA-B3FC-09A0DE1E471E}" type="pres">
      <dgm:prSet presAssocID="{00AA93A3-DF9A-444A-B8A3-B2728D0B320B}" presName="level3hierChild" presStyleCnt="0"/>
      <dgm:spPr/>
    </dgm:pt>
  </dgm:ptLst>
  <dgm:cxnLst>
    <dgm:cxn modelId="{B47349CE-C270-497C-903C-A3C2DFEA93CC}" srcId="{AAFB4E8C-709A-4DBE-9252-12ABA45AF4A2}" destId="{2B392553-1089-473D-BDCD-24D7D52C1ED1}" srcOrd="0" destOrd="0" parTransId="{DBC52A6D-8EF3-4FD3-9C54-62F2E87B0301}" sibTransId="{A42A3A0B-8432-4FC0-A2C5-D96AD7CFAB49}"/>
    <dgm:cxn modelId="{DCBA3ECF-8D58-4865-AE4B-80DF3AB05055}" srcId="{45156A0C-459F-4F3A-AECC-76D70C4B9A3F}" destId="{ED0553BD-3D85-43A9-A7E7-C4176BABBA17}" srcOrd="0" destOrd="0" parTransId="{6FC3A6F6-904A-4F2E-881C-713F8EC96CF8}" sibTransId="{5F0FE6F0-E038-4DA8-A8A6-B621AAD2D913}"/>
    <dgm:cxn modelId="{CD3A0552-6177-41AA-9D23-A33FB4D4698F}" srcId="{ED0553BD-3D85-43A9-A7E7-C4176BABBA17}" destId="{8D7FC86D-12F0-45E9-B39D-D4B81963AC43}" srcOrd="1" destOrd="0" parTransId="{6011F43A-61F7-4C88-B8E3-926039659930}" sibTransId="{DE768010-C7AD-4F25-8356-071DF7CD4606}"/>
    <dgm:cxn modelId="{E5D8497E-FA47-45B5-8DBA-E3EBD48FB7E0}" srcId="{AAFB4E8C-709A-4DBE-9252-12ABA45AF4A2}" destId="{CB6D9102-B142-49F9-95A0-83DB3E31F6C5}" srcOrd="1" destOrd="0" parTransId="{B4E2372C-1406-4780-B5A5-513FBDB7107B}" sibTransId="{B79E0710-05E2-4BF9-8215-07BCA4726BA7}"/>
    <dgm:cxn modelId="{BCD73D2F-FF08-47FE-A363-D8D7AABB0783}" type="presOf" srcId="{00AA93A3-DF9A-444A-B8A3-B2728D0B320B}" destId="{B0C2BC9C-BEF8-4FD7-9E61-C87CFA4D6140}" srcOrd="0" destOrd="0" presId="urn:microsoft.com/office/officeart/2008/layout/HorizontalMultiLevelHierarchy"/>
    <dgm:cxn modelId="{3E0796FB-4FB3-4BE5-BB72-DC3886603767}" type="presOf" srcId="{AAFB4E8C-709A-4DBE-9252-12ABA45AF4A2}" destId="{F21C2E3E-9AC3-4B6B-AACB-4E48F95F865D}" srcOrd="0" destOrd="0" presId="urn:microsoft.com/office/officeart/2008/layout/HorizontalMultiLevelHierarchy"/>
    <dgm:cxn modelId="{BA6FB47A-238D-4E85-A1E3-AD953FDF96DF}" type="presOf" srcId="{6011F43A-61F7-4C88-B8E3-926039659930}" destId="{6E8B5281-5DB6-4DD0-A1C9-A6C22804EB54}" srcOrd="1" destOrd="0" presId="urn:microsoft.com/office/officeart/2008/layout/HorizontalMultiLevelHierarchy"/>
    <dgm:cxn modelId="{89DEAF94-7EC6-4874-8086-F8EBA48E066D}" type="presOf" srcId="{B4E2372C-1406-4780-B5A5-513FBDB7107B}" destId="{7DD9B75C-501A-4576-B0B1-4896BA067891}" srcOrd="1" destOrd="0" presId="urn:microsoft.com/office/officeart/2008/layout/HorizontalMultiLevelHierarchy"/>
    <dgm:cxn modelId="{F3189B46-E036-4EF4-ABDF-54D214641065}" srcId="{ED0553BD-3D85-43A9-A7E7-C4176BABBA17}" destId="{AAFB4E8C-709A-4DBE-9252-12ABA45AF4A2}" srcOrd="0" destOrd="0" parTransId="{A3778031-8BC5-4065-B410-A48B54FC5F83}" sibTransId="{34517387-A29B-4831-9EA2-A9CC1F5A2E12}"/>
    <dgm:cxn modelId="{1181C842-E2D4-4C55-A147-C4D7A0F3AC3E}" type="presOf" srcId="{A3778031-8BC5-4065-B410-A48B54FC5F83}" destId="{FD2BC5FB-0539-4A19-8273-7943C092D8E0}" srcOrd="1" destOrd="0" presId="urn:microsoft.com/office/officeart/2008/layout/HorizontalMultiLevelHierarchy"/>
    <dgm:cxn modelId="{CDB248CB-4E56-46B9-9271-1E064448592D}" type="presOf" srcId="{45156A0C-459F-4F3A-AECC-76D70C4B9A3F}" destId="{CEA27FE1-5432-4CB8-BB3D-3A6ABB4FD07A}" srcOrd="0" destOrd="0" presId="urn:microsoft.com/office/officeart/2008/layout/HorizontalMultiLevelHierarchy"/>
    <dgm:cxn modelId="{574BC541-31E0-4EB6-9121-A8AD501C16DA}" type="presOf" srcId="{2B392553-1089-473D-BDCD-24D7D52C1ED1}" destId="{6CE2A29C-14D4-4009-82A5-F628393A4313}" srcOrd="0" destOrd="0" presId="urn:microsoft.com/office/officeart/2008/layout/HorizontalMultiLevelHierarchy"/>
    <dgm:cxn modelId="{CDB03521-93D2-4BD6-A7FE-B5BC53FB1042}" type="presOf" srcId="{CB6D9102-B142-49F9-95A0-83DB3E31F6C5}" destId="{52E8A0C0-E7DA-4C5F-8729-D11B33BB3C4D}" srcOrd="0" destOrd="0" presId="urn:microsoft.com/office/officeart/2008/layout/HorizontalMultiLevelHierarchy"/>
    <dgm:cxn modelId="{DA1443D3-81F5-4742-A950-EF6428CB132D}" type="presOf" srcId="{DBC52A6D-8EF3-4FD3-9C54-62F2E87B0301}" destId="{BCECF82D-FCC7-42BD-B652-F3BFB3DE518F}" srcOrd="1" destOrd="0" presId="urn:microsoft.com/office/officeart/2008/layout/HorizontalMultiLevelHierarchy"/>
    <dgm:cxn modelId="{69ED368E-C703-467F-A6F4-1F99F8486F60}" type="presOf" srcId="{B4E2372C-1406-4780-B5A5-513FBDB7107B}" destId="{969188DA-9DE0-4993-B0B5-90B83A4F01C8}" srcOrd="0" destOrd="0" presId="urn:microsoft.com/office/officeart/2008/layout/HorizontalMultiLevelHierarchy"/>
    <dgm:cxn modelId="{DBBCC29A-BF16-48B2-B988-DCD7701E0D48}" type="presOf" srcId="{DBC52A6D-8EF3-4FD3-9C54-62F2E87B0301}" destId="{D3D5A988-B753-4194-89B4-985FB25D6EF1}" srcOrd="0" destOrd="0" presId="urn:microsoft.com/office/officeart/2008/layout/HorizontalMultiLevelHierarchy"/>
    <dgm:cxn modelId="{EAC513FB-1270-4E2A-ACC6-232C702F6236}" srcId="{8D7FC86D-12F0-45E9-B39D-D4B81963AC43}" destId="{00AA93A3-DF9A-444A-B8A3-B2728D0B320B}" srcOrd="1" destOrd="0" parTransId="{B9839136-26F6-4F34-B5CC-BF4E78118FEB}" sibTransId="{0990475D-3BC5-4054-8E6F-877B5AC4439A}"/>
    <dgm:cxn modelId="{42D84F76-F6AA-4389-B940-FA2A5C0CD240}" srcId="{8D7FC86D-12F0-45E9-B39D-D4B81963AC43}" destId="{E11F63B9-3549-4D00-8369-1702D1ACFD95}" srcOrd="0" destOrd="0" parTransId="{93092163-0019-4A62-9C5B-F3315DD3B188}" sibTransId="{E99C0774-E28F-4CFF-92DC-9737E418D272}"/>
    <dgm:cxn modelId="{CD55E2BC-AA81-4BC4-BF11-BE99850F808A}" type="presOf" srcId="{93092163-0019-4A62-9C5B-F3315DD3B188}" destId="{B710717B-6201-442A-90AD-7FA2DC49BCD6}" srcOrd="1" destOrd="0" presId="urn:microsoft.com/office/officeart/2008/layout/HorizontalMultiLevelHierarchy"/>
    <dgm:cxn modelId="{46D2AEE0-9A22-4AD3-B112-9926CA6069C8}" type="presOf" srcId="{8D7FC86D-12F0-45E9-B39D-D4B81963AC43}" destId="{D55A302F-9A46-4102-8AE7-37B87C620033}" srcOrd="0" destOrd="0" presId="urn:microsoft.com/office/officeart/2008/layout/HorizontalMultiLevelHierarchy"/>
    <dgm:cxn modelId="{8408981A-627E-49FD-8DEF-E2C4DCE3C131}" type="presOf" srcId="{ED0553BD-3D85-43A9-A7E7-C4176BABBA17}" destId="{2D1B0180-EBBB-489F-A1B3-E5713B6803D7}" srcOrd="0" destOrd="0" presId="urn:microsoft.com/office/officeart/2008/layout/HorizontalMultiLevelHierarchy"/>
    <dgm:cxn modelId="{38E60206-1A44-4CCA-B9B6-21F3645BDB00}" type="presOf" srcId="{6011F43A-61F7-4C88-B8E3-926039659930}" destId="{38679782-DC61-45CB-8AD0-6A6912660C4E}" srcOrd="0" destOrd="0" presId="urn:microsoft.com/office/officeart/2008/layout/HorizontalMultiLevelHierarchy"/>
    <dgm:cxn modelId="{CFB8B5E8-2898-4517-A666-7E49D9E7C5FD}" type="presOf" srcId="{B9839136-26F6-4F34-B5CC-BF4E78118FEB}" destId="{7D2769B8-6F4A-458C-B3FC-E84A7E890900}" srcOrd="1" destOrd="0" presId="urn:microsoft.com/office/officeart/2008/layout/HorizontalMultiLevelHierarchy"/>
    <dgm:cxn modelId="{3BF90C83-AB6B-430E-8BE0-B1DA13699F2B}" type="presOf" srcId="{A3778031-8BC5-4065-B410-A48B54FC5F83}" destId="{C82FACEF-5855-4D51-AA06-0BAAC3E333E0}" srcOrd="0" destOrd="0" presId="urn:microsoft.com/office/officeart/2008/layout/HorizontalMultiLevelHierarchy"/>
    <dgm:cxn modelId="{18A65918-93C8-4809-94F4-3A3E1AB2A27D}" type="presOf" srcId="{93092163-0019-4A62-9C5B-F3315DD3B188}" destId="{53A98DEE-1CA0-43FE-B084-E507EC057BAE}" srcOrd="0" destOrd="0" presId="urn:microsoft.com/office/officeart/2008/layout/HorizontalMultiLevelHierarchy"/>
    <dgm:cxn modelId="{27DB6F25-3B60-4503-90A8-7AB3BD686C7C}" type="presOf" srcId="{E11F63B9-3549-4D00-8369-1702D1ACFD95}" destId="{352C63EC-D251-4C2D-A7E2-AA2669976EA7}" srcOrd="0" destOrd="0" presId="urn:microsoft.com/office/officeart/2008/layout/HorizontalMultiLevelHierarchy"/>
    <dgm:cxn modelId="{CF5B2F21-C5CF-4858-B09F-0CFECB25C8C9}" type="presOf" srcId="{B9839136-26F6-4F34-B5CC-BF4E78118FEB}" destId="{FC9709C4-5CBC-4AFF-9E77-8072A6CF4D31}" srcOrd="0" destOrd="0" presId="urn:microsoft.com/office/officeart/2008/layout/HorizontalMultiLevelHierarchy"/>
    <dgm:cxn modelId="{0BF40B8C-36B4-4FD9-883C-A5F95903BF08}" type="presParOf" srcId="{CEA27FE1-5432-4CB8-BB3D-3A6ABB4FD07A}" destId="{59CB308C-4FCA-4A0C-9E42-49F13D7EFCAB}" srcOrd="0" destOrd="0" presId="urn:microsoft.com/office/officeart/2008/layout/HorizontalMultiLevelHierarchy"/>
    <dgm:cxn modelId="{9C2B7438-B906-41BE-82CB-675EA33FCDC0}" type="presParOf" srcId="{59CB308C-4FCA-4A0C-9E42-49F13D7EFCAB}" destId="{2D1B0180-EBBB-489F-A1B3-E5713B6803D7}" srcOrd="0" destOrd="0" presId="urn:microsoft.com/office/officeart/2008/layout/HorizontalMultiLevelHierarchy"/>
    <dgm:cxn modelId="{D121A745-EEE3-4A92-937E-EE7785226C57}" type="presParOf" srcId="{59CB308C-4FCA-4A0C-9E42-49F13D7EFCAB}" destId="{778DDB84-E6B2-4B17-8383-1EEDB4EE19F7}" srcOrd="1" destOrd="0" presId="urn:microsoft.com/office/officeart/2008/layout/HorizontalMultiLevelHierarchy"/>
    <dgm:cxn modelId="{C4F59EA6-3133-4918-97BA-DAD711308192}" type="presParOf" srcId="{778DDB84-E6B2-4B17-8383-1EEDB4EE19F7}" destId="{C82FACEF-5855-4D51-AA06-0BAAC3E333E0}" srcOrd="0" destOrd="0" presId="urn:microsoft.com/office/officeart/2008/layout/HorizontalMultiLevelHierarchy"/>
    <dgm:cxn modelId="{3995D6F1-D579-4184-A533-7A34E5649F98}" type="presParOf" srcId="{C82FACEF-5855-4D51-AA06-0BAAC3E333E0}" destId="{FD2BC5FB-0539-4A19-8273-7943C092D8E0}" srcOrd="0" destOrd="0" presId="urn:microsoft.com/office/officeart/2008/layout/HorizontalMultiLevelHierarchy"/>
    <dgm:cxn modelId="{DFA9C9ED-E0A3-4B47-B169-949F39D83B5E}" type="presParOf" srcId="{778DDB84-E6B2-4B17-8383-1EEDB4EE19F7}" destId="{E3A49971-60A5-4237-A5B1-B0912696A6D2}" srcOrd="1" destOrd="0" presId="urn:microsoft.com/office/officeart/2008/layout/HorizontalMultiLevelHierarchy"/>
    <dgm:cxn modelId="{09CB8B83-3F3E-4151-92E6-BE2956AFF02D}" type="presParOf" srcId="{E3A49971-60A5-4237-A5B1-B0912696A6D2}" destId="{F21C2E3E-9AC3-4B6B-AACB-4E48F95F865D}" srcOrd="0" destOrd="0" presId="urn:microsoft.com/office/officeart/2008/layout/HorizontalMultiLevelHierarchy"/>
    <dgm:cxn modelId="{64CDFD2A-5292-47A2-857F-B305B8009947}" type="presParOf" srcId="{E3A49971-60A5-4237-A5B1-B0912696A6D2}" destId="{2009635E-E7B4-4753-BD3D-F149F570AF48}" srcOrd="1" destOrd="0" presId="urn:microsoft.com/office/officeart/2008/layout/HorizontalMultiLevelHierarchy"/>
    <dgm:cxn modelId="{E1B2DDF8-0C4F-4665-8E1F-5DA0CC4B9FDE}" type="presParOf" srcId="{2009635E-E7B4-4753-BD3D-F149F570AF48}" destId="{D3D5A988-B753-4194-89B4-985FB25D6EF1}" srcOrd="0" destOrd="0" presId="urn:microsoft.com/office/officeart/2008/layout/HorizontalMultiLevelHierarchy"/>
    <dgm:cxn modelId="{6F707C8F-854C-472E-85D1-8B6829525E01}" type="presParOf" srcId="{D3D5A988-B753-4194-89B4-985FB25D6EF1}" destId="{BCECF82D-FCC7-42BD-B652-F3BFB3DE518F}" srcOrd="0" destOrd="0" presId="urn:microsoft.com/office/officeart/2008/layout/HorizontalMultiLevelHierarchy"/>
    <dgm:cxn modelId="{EDF2F70F-1217-443F-8F67-6242CE76CCB2}" type="presParOf" srcId="{2009635E-E7B4-4753-BD3D-F149F570AF48}" destId="{40150636-58D8-4321-B1DF-B3DAD5D0C0A1}" srcOrd="1" destOrd="0" presId="urn:microsoft.com/office/officeart/2008/layout/HorizontalMultiLevelHierarchy"/>
    <dgm:cxn modelId="{9C683097-212C-4125-B357-1F9531A5327B}" type="presParOf" srcId="{40150636-58D8-4321-B1DF-B3DAD5D0C0A1}" destId="{6CE2A29C-14D4-4009-82A5-F628393A4313}" srcOrd="0" destOrd="0" presId="urn:microsoft.com/office/officeart/2008/layout/HorizontalMultiLevelHierarchy"/>
    <dgm:cxn modelId="{AF678488-EEAA-44B0-9A3D-817E7DE006DF}" type="presParOf" srcId="{40150636-58D8-4321-B1DF-B3DAD5D0C0A1}" destId="{EF08A922-C77C-4280-AA02-8DDD09625E1B}" srcOrd="1" destOrd="0" presId="urn:microsoft.com/office/officeart/2008/layout/HorizontalMultiLevelHierarchy"/>
    <dgm:cxn modelId="{FD5673CC-2504-4412-AA36-FD7B85525229}" type="presParOf" srcId="{2009635E-E7B4-4753-BD3D-F149F570AF48}" destId="{969188DA-9DE0-4993-B0B5-90B83A4F01C8}" srcOrd="2" destOrd="0" presId="urn:microsoft.com/office/officeart/2008/layout/HorizontalMultiLevelHierarchy"/>
    <dgm:cxn modelId="{BB1E6B06-B04C-45C6-9E3B-957DAC55A55C}" type="presParOf" srcId="{969188DA-9DE0-4993-B0B5-90B83A4F01C8}" destId="{7DD9B75C-501A-4576-B0B1-4896BA067891}" srcOrd="0" destOrd="0" presId="urn:microsoft.com/office/officeart/2008/layout/HorizontalMultiLevelHierarchy"/>
    <dgm:cxn modelId="{0EF324DE-CCFD-4C19-9675-33B218B10139}" type="presParOf" srcId="{2009635E-E7B4-4753-BD3D-F149F570AF48}" destId="{7E72CAC8-07E4-4281-AF02-64781C3C432D}" srcOrd="3" destOrd="0" presId="urn:microsoft.com/office/officeart/2008/layout/HorizontalMultiLevelHierarchy"/>
    <dgm:cxn modelId="{4C621AD3-F6D0-4BB7-89DB-AFEDBE281519}" type="presParOf" srcId="{7E72CAC8-07E4-4281-AF02-64781C3C432D}" destId="{52E8A0C0-E7DA-4C5F-8729-D11B33BB3C4D}" srcOrd="0" destOrd="0" presId="urn:microsoft.com/office/officeart/2008/layout/HorizontalMultiLevelHierarchy"/>
    <dgm:cxn modelId="{97FDC3E2-FAD0-410C-8DAC-23BEC7454F84}" type="presParOf" srcId="{7E72CAC8-07E4-4281-AF02-64781C3C432D}" destId="{B4AEB66F-E342-4558-8B77-DC8948F29B3A}" srcOrd="1" destOrd="0" presId="urn:microsoft.com/office/officeart/2008/layout/HorizontalMultiLevelHierarchy"/>
    <dgm:cxn modelId="{DC50925F-F633-41BF-A995-72A587CCE7DE}" type="presParOf" srcId="{778DDB84-E6B2-4B17-8383-1EEDB4EE19F7}" destId="{38679782-DC61-45CB-8AD0-6A6912660C4E}" srcOrd="2" destOrd="0" presId="urn:microsoft.com/office/officeart/2008/layout/HorizontalMultiLevelHierarchy"/>
    <dgm:cxn modelId="{ABBDA600-5B13-4F32-9A21-D1AB32B8DB66}" type="presParOf" srcId="{38679782-DC61-45CB-8AD0-6A6912660C4E}" destId="{6E8B5281-5DB6-4DD0-A1C9-A6C22804EB54}" srcOrd="0" destOrd="0" presId="urn:microsoft.com/office/officeart/2008/layout/HorizontalMultiLevelHierarchy"/>
    <dgm:cxn modelId="{13574226-8C72-4285-92A5-7364C487A093}" type="presParOf" srcId="{778DDB84-E6B2-4B17-8383-1EEDB4EE19F7}" destId="{C6F237B1-0578-4E56-9A0B-BE4314FB1C48}" srcOrd="3" destOrd="0" presId="urn:microsoft.com/office/officeart/2008/layout/HorizontalMultiLevelHierarchy"/>
    <dgm:cxn modelId="{290B12BC-B91A-4427-AABD-5BA0CAD601FA}" type="presParOf" srcId="{C6F237B1-0578-4E56-9A0B-BE4314FB1C48}" destId="{D55A302F-9A46-4102-8AE7-37B87C620033}" srcOrd="0" destOrd="0" presId="urn:microsoft.com/office/officeart/2008/layout/HorizontalMultiLevelHierarchy"/>
    <dgm:cxn modelId="{31E77AE9-1C70-4AF2-9674-9096A8A01D82}" type="presParOf" srcId="{C6F237B1-0578-4E56-9A0B-BE4314FB1C48}" destId="{EB6AA042-F5EE-44ED-A854-7CB7BF691749}" srcOrd="1" destOrd="0" presId="urn:microsoft.com/office/officeart/2008/layout/HorizontalMultiLevelHierarchy"/>
    <dgm:cxn modelId="{F48D0CB0-DF33-4419-A7F6-8C6F0B5150C5}" type="presParOf" srcId="{EB6AA042-F5EE-44ED-A854-7CB7BF691749}" destId="{53A98DEE-1CA0-43FE-B084-E507EC057BAE}" srcOrd="0" destOrd="0" presId="urn:microsoft.com/office/officeart/2008/layout/HorizontalMultiLevelHierarchy"/>
    <dgm:cxn modelId="{056A2B87-8195-4643-BE19-E944517F3929}" type="presParOf" srcId="{53A98DEE-1CA0-43FE-B084-E507EC057BAE}" destId="{B710717B-6201-442A-90AD-7FA2DC49BCD6}" srcOrd="0" destOrd="0" presId="urn:microsoft.com/office/officeart/2008/layout/HorizontalMultiLevelHierarchy"/>
    <dgm:cxn modelId="{EEE58CD0-A3FD-4CCF-859D-C063ABD703DB}" type="presParOf" srcId="{EB6AA042-F5EE-44ED-A854-7CB7BF691749}" destId="{6FC05BCA-DC4D-4ADD-A261-C3DAF7D58B8E}" srcOrd="1" destOrd="0" presId="urn:microsoft.com/office/officeart/2008/layout/HorizontalMultiLevelHierarchy"/>
    <dgm:cxn modelId="{857908BE-D409-47C2-943A-D6DBD1DB326C}" type="presParOf" srcId="{6FC05BCA-DC4D-4ADD-A261-C3DAF7D58B8E}" destId="{352C63EC-D251-4C2D-A7E2-AA2669976EA7}" srcOrd="0" destOrd="0" presId="urn:microsoft.com/office/officeart/2008/layout/HorizontalMultiLevelHierarchy"/>
    <dgm:cxn modelId="{11F0CB1C-E195-41B6-BEBC-8D9B7BE25BA7}" type="presParOf" srcId="{6FC05BCA-DC4D-4ADD-A261-C3DAF7D58B8E}" destId="{C42F8995-D9B2-4627-BF55-2CAD204F4464}" srcOrd="1" destOrd="0" presId="urn:microsoft.com/office/officeart/2008/layout/HorizontalMultiLevelHierarchy"/>
    <dgm:cxn modelId="{08437B02-E897-49E2-8C4B-1BAC05915CFD}" type="presParOf" srcId="{EB6AA042-F5EE-44ED-A854-7CB7BF691749}" destId="{FC9709C4-5CBC-4AFF-9E77-8072A6CF4D31}" srcOrd="2" destOrd="0" presId="urn:microsoft.com/office/officeart/2008/layout/HorizontalMultiLevelHierarchy"/>
    <dgm:cxn modelId="{5ECE16EC-DDCF-445B-BEEE-783DC19EE39D}" type="presParOf" srcId="{FC9709C4-5CBC-4AFF-9E77-8072A6CF4D31}" destId="{7D2769B8-6F4A-458C-B3FC-E84A7E890900}" srcOrd="0" destOrd="0" presId="urn:microsoft.com/office/officeart/2008/layout/HorizontalMultiLevelHierarchy"/>
    <dgm:cxn modelId="{6B27C08F-8236-47D2-82A1-1350F15D211B}" type="presParOf" srcId="{EB6AA042-F5EE-44ED-A854-7CB7BF691749}" destId="{7CC0FEDA-ED77-489E-97C8-2D525999825C}" srcOrd="3" destOrd="0" presId="urn:microsoft.com/office/officeart/2008/layout/HorizontalMultiLevelHierarchy"/>
    <dgm:cxn modelId="{892930F2-5316-4F17-83FD-5FD9DD52024E}" type="presParOf" srcId="{7CC0FEDA-ED77-489E-97C8-2D525999825C}" destId="{B0C2BC9C-BEF8-4FD7-9E61-C87CFA4D6140}" srcOrd="0" destOrd="0" presId="urn:microsoft.com/office/officeart/2008/layout/HorizontalMultiLevelHierarchy"/>
    <dgm:cxn modelId="{55A24CFC-6CB9-486F-B821-B7D52C1D9800}" type="presParOf" srcId="{7CC0FEDA-ED77-489E-97C8-2D525999825C}" destId="{2BB1E00F-D0FD-41BA-B3FC-09A0DE1E471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433C3A-12A5-42AF-945B-E02C0BF36F33}" type="doc">
      <dgm:prSet loTypeId="urn:microsoft.com/office/officeart/2005/8/layout/arrow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8AA3BD2-073C-4444-8FFB-33862ED61879}">
      <dgm:prSet phldrT="[文本]"/>
      <dgm:spPr/>
      <dgm:t>
        <a:bodyPr/>
        <a:lstStyle/>
        <a:p>
          <a:pPr algn="just"/>
          <a:r>
            <a:rPr lang="zh-CN" altLang="zh-CN" b="1" dirty="0"/>
            <a:t>顺传</a:t>
          </a:r>
          <a:r>
            <a:rPr lang="zh-CN" altLang="zh-CN" dirty="0"/>
            <a:t>：起于卫分，渐次传入气分、营分、血分，由浅入深，由表及里，按照卫</a:t>
          </a:r>
          <a:r>
            <a:rPr lang="en-US" altLang="zh-CN" dirty="0"/>
            <a:t>--</a:t>
          </a:r>
          <a:r>
            <a:rPr lang="zh-CN" altLang="zh-CN" dirty="0"/>
            <a:t>气</a:t>
          </a:r>
          <a:r>
            <a:rPr lang="en-US" altLang="zh-CN" dirty="0"/>
            <a:t>--</a:t>
          </a:r>
          <a:r>
            <a:rPr lang="zh-CN" altLang="zh-CN" dirty="0"/>
            <a:t>营</a:t>
          </a:r>
          <a:r>
            <a:rPr lang="en-US" altLang="zh-CN" dirty="0"/>
            <a:t>--</a:t>
          </a:r>
          <a:r>
            <a:rPr lang="zh-CN" altLang="zh-CN" dirty="0"/>
            <a:t>血的次序传变，标志着邪气步步深入，病情逐渐加重</a:t>
          </a:r>
          <a:r>
            <a:rPr lang="zh-CN" altLang="en-US" dirty="0"/>
            <a:t>。</a:t>
          </a:r>
        </a:p>
      </dgm:t>
    </dgm:pt>
    <dgm:pt modelId="{202CB484-527B-4457-AA89-991BD92F4A26}" type="parTrans" cxnId="{445D3600-88A1-413B-8635-FA2F42F4A6D9}">
      <dgm:prSet/>
      <dgm:spPr/>
      <dgm:t>
        <a:bodyPr/>
        <a:lstStyle/>
        <a:p>
          <a:endParaRPr lang="zh-CN" altLang="en-US"/>
        </a:p>
      </dgm:t>
    </dgm:pt>
    <dgm:pt modelId="{BDB74E73-926E-4E12-86E9-006CA299719D}" type="sibTrans" cxnId="{445D3600-88A1-413B-8635-FA2F42F4A6D9}">
      <dgm:prSet/>
      <dgm:spPr/>
      <dgm:t>
        <a:bodyPr/>
        <a:lstStyle/>
        <a:p>
          <a:endParaRPr lang="zh-CN" altLang="en-US"/>
        </a:p>
      </dgm:t>
    </dgm:pt>
    <dgm:pt modelId="{58815A75-4E13-4353-B63E-4C3CF5885B4D}">
      <dgm:prSet phldrT="[文本]"/>
      <dgm:spPr/>
      <dgm:t>
        <a:bodyPr/>
        <a:lstStyle/>
        <a:p>
          <a:pPr algn="just"/>
          <a:r>
            <a:rPr lang="zh-CN" altLang="zh-CN" b="1" dirty="0"/>
            <a:t>逆</a:t>
          </a:r>
          <a:r>
            <a:rPr lang="zh-CN" altLang="zh-CN" b="1"/>
            <a:t>传</a:t>
          </a:r>
          <a:r>
            <a:rPr lang="zh-CN" altLang="zh-CN"/>
            <a:t>：不依</a:t>
          </a:r>
          <a:r>
            <a:rPr lang="zh-CN" altLang="zh-CN" dirty="0"/>
            <a:t>上述次序传变</a:t>
          </a:r>
          <a:r>
            <a:rPr lang="zh-CN" altLang="en-US" dirty="0"/>
            <a:t>。</a:t>
          </a:r>
          <a:r>
            <a:rPr lang="zh-CN" altLang="zh-CN" dirty="0"/>
            <a:t>又可分为两种：一为不循经传；一为传变迅速而病情重笃为逆传，如气营同病，或气血两燔。</a:t>
          </a:r>
          <a:endParaRPr lang="zh-CN" altLang="en-US" dirty="0"/>
        </a:p>
      </dgm:t>
    </dgm:pt>
    <dgm:pt modelId="{96646BF0-4B54-4D4B-B4B3-5E3A39AC4A19}" type="parTrans" cxnId="{49DB9FD8-B8A8-4ACF-AFFF-2A0BDE9B9E46}">
      <dgm:prSet/>
      <dgm:spPr/>
      <dgm:t>
        <a:bodyPr/>
        <a:lstStyle/>
        <a:p>
          <a:endParaRPr lang="zh-CN" altLang="en-US"/>
        </a:p>
      </dgm:t>
    </dgm:pt>
    <dgm:pt modelId="{84C563DF-280E-4079-BEEF-BC552FA691BC}" type="sibTrans" cxnId="{49DB9FD8-B8A8-4ACF-AFFF-2A0BDE9B9E46}">
      <dgm:prSet/>
      <dgm:spPr/>
      <dgm:t>
        <a:bodyPr/>
        <a:lstStyle/>
        <a:p>
          <a:endParaRPr lang="zh-CN" altLang="en-US"/>
        </a:p>
      </dgm:t>
    </dgm:pt>
    <dgm:pt modelId="{027F6E59-3146-4787-8E7F-80FB3B7943F6}" type="pres">
      <dgm:prSet presAssocID="{BC433C3A-12A5-42AF-945B-E02C0BF36F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1E9F80-8B3D-49E0-B043-B6A788DBBA48}" type="pres">
      <dgm:prSet presAssocID="{F8AA3BD2-073C-4444-8FFB-33862ED61879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702DC8-5F51-45C5-86B2-69E36B1FDF84}" type="pres">
      <dgm:prSet presAssocID="{58815A75-4E13-4353-B63E-4C3CF5885B4D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5D3600-88A1-413B-8635-FA2F42F4A6D9}" srcId="{BC433C3A-12A5-42AF-945B-E02C0BF36F33}" destId="{F8AA3BD2-073C-4444-8FFB-33862ED61879}" srcOrd="0" destOrd="0" parTransId="{202CB484-527B-4457-AA89-991BD92F4A26}" sibTransId="{BDB74E73-926E-4E12-86E9-006CA299719D}"/>
    <dgm:cxn modelId="{1260F83C-22BB-4CE5-985F-05F9E5A20E92}" type="presOf" srcId="{BC433C3A-12A5-42AF-945B-E02C0BF36F33}" destId="{027F6E59-3146-4787-8E7F-80FB3B7943F6}" srcOrd="0" destOrd="0" presId="urn:microsoft.com/office/officeart/2005/8/layout/arrow1"/>
    <dgm:cxn modelId="{29342789-8FAB-475C-AC00-48AC87F2E536}" type="presOf" srcId="{F8AA3BD2-073C-4444-8FFB-33862ED61879}" destId="{451E9F80-8B3D-49E0-B043-B6A788DBBA48}" srcOrd="0" destOrd="0" presId="urn:microsoft.com/office/officeart/2005/8/layout/arrow1"/>
    <dgm:cxn modelId="{49DB9FD8-B8A8-4ACF-AFFF-2A0BDE9B9E46}" srcId="{BC433C3A-12A5-42AF-945B-E02C0BF36F33}" destId="{58815A75-4E13-4353-B63E-4C3CF5885B4D}" srcOrd="1" destOrd="0" parTransId="{96646BF0-4B54-4D4B-B4B3-5E3A39AC4A19}" sibTransId="{84C563DF-280E-4079-BEEF-BC552FA691BC}"/>
    <dgm:cxn modelId="{19E2B032-A680-4FF1-9364-57916271A095}" type="presOf" srcId="{58815A75-4E13-4353-B63E-4C3CF5885B4D}" destId="{A8702DC8-5F51-45C5-86B2-69E36B1FDF84}" srcOrd="0" destOrd="0" presId="urn:microsoft.com/office/officeart/2005/8/layout/arrow1"/>
    <dgm:cxn modelId="{21354DB9-0206-43FA-9255-93A15A94709D}" type="presParOf" srcId="{027F6E59-3146-4787-8E7F-80FB3B7943F6}" destId="{451E9F80-8B3D-49E0-B043-B6A788DBBA48}" srcOrd="0" destOrd="0" presId="urn:microsoft.com/office/officeart/2005/8/layout/arrow1"/>
    <dgm:cxn modelId="{8FE1200E-5406-4ECC-9A0B-C9EE185B3A25}" type="presParOf" srcId="{027F6E59-3146-4787-8E7F-80FB3B7943F6}" destId="{A8702DC8-5F51-45C5-86B2-69E36B1FDF84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18A31-0905-4960-AA19-C265E7B4B35A}">
      <dsp:nvSpPr>
        <dsp:cNvPr id="0" name=""/>
        <dsp:cNvSpPr/>
      </dsp:nvSpPr>
      <dsp:spPr>
        <a:xfrm>
          <a:off x="-4872127" y="-746639"/>
          <a:ext cx="5802812" cy="5802812"/>
        </a:xfrm>
        <a:prstGeom prst="blockArc">
          <a:avLst>
            <a:gd name="adj1" fmla="val 18900000"/>
            <a:gd name="adj2" fmla="val 2700000"/>
            <a:gd name="adj3" fmla="val 372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4BF74-5B61-496E-9A2F-D91D223050BB}">
      <dsp:nvSpPr>
        <dsp:cNvPr id="0" name=""/>
        <dsp:cNvSpPr/>
      </dsp:nvSpPr>
      <dsp:spPr>
        <a:xfrm>
          <a:off x="598570" y="430953"/>
          <a:ext cx="7558155" cy="861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13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kern="1200" dirty="0"/>
            <a:t>疾病的单个症状，以及舌象、脉象等体征</a:t>
          </a:r>
          <a:r>
            <a:rPr lang="en-US" altLang="zh-CN" sz="2400" kern="1200" dirty="0"/>
            <a:t>——</a:t>
          </a:r>
          <a:r>
            <a:rPr lang="zh-CN" altLang="en-US" sz="2400" kern="1200" dirty="0"/>
            <a:t>现象</a:t>
          </a:r>
        </a:p>
      </dsp:txBody>
      <dsp:txXfrm>
        <a:off x="598570" y="430953"/>
        <a:ext cx="7558155" cy="861906"/>
      </dsp:txXfrm>
    </dsp:sp>
    <dsp:sp modelId="{6023671A-8F54-4E0E-A172-FF7A53B6AA1A}">
      <dsp:nvSpPr>
        <dsp:cNvPr id="0" name=""/>
        <dsp:cNvSpPr/>
      </dsp:nvSpPr>
      <dsp:spPr>
        <a:xfrm>
          <a:off x="59878" y="323214"/>
          <a:ext cx="1077383" cy="10773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F48ED-7380-47D4-ADA1-6B73F52F7C50}">
      <dsp:nvSpPr>
        <dsp:cNvPr id="0" name=""/>
        <dsp:cNvSpPr/>
      </dsp:nvSpPr>
      <dsp:spPr>
        <a:xfrm>
          <a:off x="911873" y="1723813"/>
          <a:ext cx="7244852" cy="861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13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Ø"/>
          </a:pPr>
          <a:r>
            <a:rPr lang="zh-CN" altLang="zh-CN" sz="2400" kern="1200" dirty="0"/>
            <a:t>指证候，即疾病发展过程中，某一阶段所出现若干症状的概括</a:t>
          </a:r>
          <a:r>
            <a:rPr lang="en-US" altLang="zh-CN" sz="2400" kern="1200" dirty="0"/>
            <a:t>——</a:t>
          </a:r>
          <a:r>
            <a:rPr lang="zh-CN" altLang="en-US" sz="2400" kern="1200" dirty="0"/>
            <a:t>本质</a:t>
          </a:r>
        </a:p>
      </dsp:txBody>
      <dsp:txXfrm>
        <a:off x="911873" y="1723813"/>
        <a:ext cx="7244852" cy="861906"/>
      </dsp:txXfrm>
    </dsp:sp>
    <dsp:sp modelId="{57B4E965-92E3-472D-A0A3-86303B8ECCB2}">
      <dsp:nvSpPr>
        <dsp:cNvPr id="0" name=""/>
        <dsp:cNvSpPr/>
      </dsp:nvSpPr>
      <dsp:spPr>
        <a:xfrm>
          <a:off x="373181" y="1616074"/>
          <a:ext cx="1077383" cy="10773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C439D-243C-4023-A6FC-91CDBF0037D5}">
      <dsp:nvSpPr>
        <dsp:cNvPr id="0" name=""/>
        <dsp:cNvSpPr/>
      </dsp:nvSpPr>
      <dsp:spPr>
        <a:xfrm>
          <a:off x="598570" y="3016673"/>
          <a:ext cx="7558155" cy="861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13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Ø"/>
          </a:pPr>
          <a:r>
            <a:rPr lang="zh-CN" altLang="zh-CN" sz="2400" kern="1200" dirty="0"/>
            <a:t>是对疾病全过程特点与规律概括</a:t>
          </a:r>
          <a:r>
            <a:rPr lang="zh-CN" altLang="en-US" sz="2400" kern="1200" dirty="0"/>
            <a:t>。</a:t>
          </a:r>
        </a:p>
      </dsp:txBody>
      <dsp:txXfrm>
        <a:off x="598570" y="3016673"/>
        <a:ext cx="7558155" cy="861906"/>
      </dsp:txXfrm>
    </dsp:sp>
    <dsp:sp modelId="{DE12A477-2FE0-4E0D-BE44-A30ADE7BED72}">
      <dsp:nvSpPr>
        <dsp:cNvPr id="0" name=""/>
        <dsp:cNvSpPr/>
      </dsp:nvSpPr>
      <dsp:spPr>
        <a:xfrm>
          <a:off x="59878" y="2908934"/>
          <a:ext cx="1077383" cy="10773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85845-F824-4637-86DF-9652E06A8C93}">
      <dsp:nvSpPr>
        <dsp:cNvPr id="0" name=""/>
        <dsp:cNvSpPr/>
      </dsp:nvSpPr>
      <dsp:spPr>
        <a:xfrm>
          <a:off x="2738595" y="2709333"/>
          <a:ext cx="592278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2257160"/>
              </a:lnTo>
              <a:lnTo>
                <a:pt x="592278" y="22571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976395" y="3779574"/>
        <a:ext cx="116678" cy="116678"/>
      </dsp:txXfrm>
    </dsp:sp>
    <dsp:sp modelId="{8F17AE65-6F21-42D3-8392-FE4A3AA151AD}">
      <dsp:nvSpPr>
        <dsp:cNvPr id="0" name=""/>
        <dsp:cNvSpPr/>
      </dsp:nvSpPr>
      <dsp:spPr>
        <a:xfrm>
          <a:off x="2738595" y="270933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1128580"/>
              </a:lnTo>
              <a:lnTo>
                <a:pt x="592278" y="112858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02870" y="3241759"/>
        <a:ext cx="63727" cy="63727"/>
      </dsp:txXfrm>
    </dsp:sp>
    <dsp:sp modelId="{C52FB37C-8DEA-4085-B7EB-25C3BC333015}">
      <dsp:nvSpPr>
        <dsp:cNvPr id="0" name=""/>
        <dsp:cNvSpPr/>
      </dsp:nvSpPr>
      <dsp:spPr>
        <a:xfrm>
          <a:off x="2738595" y="2663613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19927" y="2694526"/>
        <a:ext cx="29613" cy="29613"/>
      </dsp:txXfrm>
    </dsp:sp>
    <dsp:sp modelId="{8B591418-1132-4E6E-9339-047D2CBFAE94}">
      <dsp:nvSpPr>
        <dsp:cNvPr id="0" name=""/>
        <dsp:cNvSpPr/>
      </dsp:nvSpPr>
      <dsp:spPr>
        <a:xfrm>
          <a:off x="2738595" y="158075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1128580"/>
              </a:moveTo>
              <a:lnTo>
                <a:pt x="296139" y="112858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02870" y="2113179"/>
        <a:ext cx="63727" cy="63727"/>
      </dsp:txXfrm>
    </dsp:sp>
    <dsp:sp modelId="{54BADF2F-0FDA-4916-9C94-FC3D0EBA91B1}">
      <dsp:nvSpPr>
        <dsp:cNvPr id="0" name=""/>
        <dsp:cNvSpPr/>
      </dsp:nvSpPr>
      <dsp:spPr>
        <a:xfrm>
          <a:off x="2738595" y="452172"/>
          <a:ext cx="592278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2257160"/>
              </a:moveTo>
              <a:lnTo>
                <a:pt x="296139" y="225716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976395" y="1522413"/>
        <a:ext cx="116678" cy="116678"/>
      </dsp:txXfrm>
    </dsp:sp>
    <dsp:sp modelId="{3A3E3DBC-3AC5-4463-94E1-1C882FAB215E}">
      <dsp:nvSpPr>
        <dsp:cNvPr id="0" name=""/>
        <dsp:cNvSpPr/>
      </dsp:nvSpPr>
      <dsp:spPr>
        <a:xfrm rot="16200000">
          <a:off x="-88795" y="2257901"/>
          <a:ext cx="4751916" cy="902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500" kern="1200" dirty="0"/>
            <a:t>辨证纲要</a:t>
          </a:r>
        </a:p>
      </dsp:txBody>
      <dsp:txXfrm>
        <a:off x="-88795" y="2257901"/>
        <a:ext cx="4751916" cy="902864"/>
      </dsp:txXfrm>
    </dsp:sp>
    <dsp:sp modelId="{55E02FE2-9E0D-46D3-8D58-FF8C5EC681E6}">
      <dsp:nvSpPr>
        <dsp:cNvPr id="0" name=""/>
        <dsp:cNvSpPr/>
      </dsp:nvSpPr>
      <dsp:spPr>
        <a:xfrm>
          <a:off x="3330874" y="740"/>
          <a:ext cx="2961394" cy="902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/>
            <a:t>八纲辨证</a:t>
          </a:r>
        </a:p>
      </dsp:txBody>
      <dsp:txXfrm>
        <a:off x="3330874" y="740"/>
        <a:ext cx="2961394" cy="902864"/>
      </dsp:txXfrm>
    </dsp:sp>
    <dsp:sp modelId="{231E8FA2-1669-4B83-BFE8-FB3B083D2931}">
      <dsp:nvSpPr>
        <dsp:cNvPr id="0" name=""/>
        <dsp:cNvSpPr/>
      </dsp:nvSpPr>
      <dsp:spPr>
        <a:xfrm>
          <a:off x="3330874" y="1129321"/>
          <a:ext cx="2961394" cy="902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/>
            <a:t>脏腑辨证</a:t>
          </a:r>
        </a:p>
      </dsp:txBody>
      <dsp:txXfrm>
        <a:off x="3330874" y="1129321"/>
        <a:ext cx="2961394" cy="902864"/>
      </dsp:txXfrm>
    </dsp:sp>
    <dsp:sp modelId="{AED4349E-FC86-4023-B164-A884F690FA8E}">
      <dsp:nvSpPr>
        <dsp:cNvPr id="0" name=""/>
        <dsp:cNvSpPr/>
      </dsp:nvSpPr>
      <dsp:spPr>
        <a:xfrm>
          <a:off x="3330874" y="2257901"/>
          <a:ext cx="2961394" cy="902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ü"/>
          </a:pPr>
          <a:r>
            <a:rPr lang="zh-CN" altLang="en-US" sz="3800" kern="1200" dirty="0">
              <a:solidFill>
                <a:srgbClr val="FF0000"/>
              </a:solidFill>
            </a:rPr>
            <a:t>六淫辨证</a:t>
          </a:r>
        </a:p>
      </dsp:txBody>
      <dsp:txXfrm>
        <a:off x="3330874" y="2257901"/>
        <a:ext cx="2961394" cy="902864"/>
      </dsp:txXfrm>
    </dsp:sp>
    <dsp:sp modelId="{56BC8DAA-F73E-4CFC-9AA2-8994038A89EE}">
      <dsp:nvSpPr>
        <dsp:cNvPr id="0" name=""/>
        <dsp:cNvSpPr/>
      </dsp:nvSpPr>
      <dsp:spPr>
        <a:xfrm>
          <a:off x="3330874" y="3386481"/>
          <a:ext cx="2961394" cy="902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>
              <a:solidFill>
                <a:srgbClr val="FF0000"/>
              </a:solidFill>
            </a:rPr>
            <a:t>六经辨证</a:t>
          </a:r>
        </a:p>
      </dsp:txBody>
      <dsp:txXfrm>
        <a:off x="3330874" y="3386481"/>
        <a:ext cx="2961394" cy="902864"/>
      </dsp:txXfrm>
    </dsp:sp>
    <dsp:sp modelId="{C8B843BC-05B6-4D9E-8CFE-5E4812A9F262}">
      <dsp:nvSpPr>
        <dsp:cNvPr id="0" name=""/>
        <dsp:cNvSpPr/>
      </dsp:nvSpPr>
      <dsp:spPr>
        <a:xfrm>
          <a:off x="3330874" y="4515061"/>
          <a:ext cx="2961394" cy="902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>
              <a:solidFill>
                <a:srgbClr val="FF0000"/>
              </a:solidFill>
            </a:rPr>
            <a:t>卫气营血辨证</a:t>
          </a:r>
        </a:p>
      </dsp:txBody>
      <dsp:txXfrm>
        <a:off x="3330874" y="4515061"/>
        <a:ext cx="2961394" cy="902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709C4-5CBC-4AFF-9E77-8072A6CF4D31}">
      <dsp:nvSpPr>
        <dsp:cNvPr id="0" name=""/>
        <dsp:cNvSpPr/>
      </dsp:nvSpPr>
      <dsp:spPr>
        <a:xfrm>
          <a:off x="4720846" y="2981862"/>
          <a:ext cx="503944" cy="4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972" y="0"/>
              </a:lnTo>
              <a:lnTo>
                <a:pt x="251972" y="480130"/>
              </a:lnTo>
              <a:lnTo>
                <a:pt x="503944" y="480130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55417" y="3204526"/>
        <a:ext cx="34802" cy="34802"/>
      </dsp:txXfrm>
    </dsp:sp>
    <dsp:sp modelId="{53A98DEE-1CA0-43FE-B084-E507EC057BAE}">
      <dsp:nvSpPr>
        <dsp:cNvPr id="0" name=""/>
        <dsp:cNvSpPr/>
      </dsp:nvSpPr>
      <dsp:spPr>
        <a:xfrm>
          <a:off x="4720846" y="2501731"/>
          <a:ext cx="503944" cy="480130"/>
        </a:xfrm>
        <a:custGeom>
          <a:avLst/>
          <a:gdLst/>
          <a:ahLst/>
          <a:cxnLst/>
          <a:rect l="0" t="0" r="0" b="0"/>
          <a:pathLst>
            <a:path>
              <a:moveTo>
                <a:pt x="0" y="480130"/>
              </a:moveTo>
              <a:lnTo>
                <a:pt x="251972" y="480130"/>
              </a:lnTo>
              <a:lnTo>
                <a:pt x="251972" y="0"/>
              </a:lnTo>
              <a:lnTo>
                <a:pt x="503944" y="0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55417" y="2724395"/>
        <a:ext cx="34802" cy="34802"/>
      </dsp:txXfrm>
    </dsp:sp>
    <dsp:sp modelId="{38679782-DC61-45CB-8AD0-6A6912660C4E}">
      <dsp:nvSpPr>
        <dsp:cNvPr id="0" name=""/>
        <dsp:cNvSpPr/>
      </dsp:nvSpPr>
      <dsp:spPr>
        <a:xfrm>
          <a:off x="1697177" y="2021601"/>
          <a:ext cx="503944" cy="960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972" y="0"/>
              </a:lnTo>
              <a:lnTo>
                <a:pt x="251972" y="960260"/>
              </a:lnTo>
              <a:lnTo>
                <a:pt x="503944" y="96026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2038" y="2474620"/>
        <a:ext cx="54223" cy="54223"/>
      </dsp:txXfrm>
    </dsp:sp>
    <dsp:sp modelId="{969188DA-9DE0-4993-B0B5-90B83A4F01C8}">
      <dsp:nvSpPr>
        <dsp:cNvPr id="0" name=""/>
        <dsp:cNvSpPr/>
      </dsp:nvSpPr>
      <dsp:spPr>
        <a:xfrm>
          <a:off x="4720846" y="1061340"/>
          <a:ext cx="503944" cy="4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972" y="0"/>
              </a:lnTo>
              <a:lnTo>
                <a:pt x="251972" y="480130"/>
              </a:lnTo>
              <a:lnTo>
                <a:pt x="503944" y="480130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55417" y="1284004"/>
        <a:ext cx="34802" cy="34802"/>
      </dsp:txXfrm>
    </dsp:sp>
    <dsp:sp modelId="{D3D5A988-B753-4194-89B4-985FB25D6EF1}">
      <dsp:nvSpPr>
        <dsp:cNvPr id="0" name=""/>
        <dsp:cNvSpPr/>
      </dsp:nvSpPr>
      <dsp:spPr>
        <a:xfrm>
          <a:off x="4720846" y="581210"/>
          <a:ext cx="503944" cy="480130"/>
        </a:xfrm>
        <a:custGeom>
          <a:avLst/>
          <a:gdLst/>
          <a:ahLst/>
          <a:cxnLst/>
          <a:rect l="0" t="0" r="0" b="0"/>
          <a:pathLst>
            <a:path>
              <a:moveTo>
                <a:pt x="0" y="480130"/>
              </a:moveTo>
              <a:lnTo>
                <a:pt x="251972" y="480130"/>
              </a:lnTo>
              <a:lnTo>
                <a:pt x="251972" y="0"/>
              </a:lnTo>
              <a:lnTo>
                <a:pt x="503944" y="0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55417" y="803874"/>
        <a:ext cx="34802" cy="34802"/>
      </dsp:txXfrm>
    </dsp:sp>
    <dsp:sp modelId="{C82FACEF-5855-4D51-AA06-0BAAC3E333E0}">
      <dsp:nvSpPr>
        <dsp:cNvPr id="0" name=""/>
        <dsp:cNvSpPr/>
      </dsp:nvSpPr>
      <dsp:spPr>
        <a:xfrm>
          <a:off x="1697177" y="1061340"/>
          <a:ext cx="503944" cy="960260"/>
        </a:xfrm>
        <a:custGeom>
          <a:avLst/>
          <a:gdLst/>
          <a:ahLst/>
          <a:cxnLst/>
          <a:rect l="0" t="0" r="0" b="0"/>
          <a:pathLst>
            <a:path>
              <a:moveTo>
                <a:pt x="0" y="960260"/>
              </a:moveTo>
              <a:lnTo>
                <a:pt x="251972" y="960260"/>
              </a:lnTo>
              <a:lnTo>
                <a:pt x="251972" y="0"/>
              </a:lnTo>
              <a:lnTo>
                <a:pt x="503944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2038" y="1514359"/>
        <a:ext cx="54223" cy="54223"/>
      </dsp:txXfrm>
    </dsp:sp>
    <dsp:sp modelId="{2D1B0180-EBBB-489F-A1B3-E5713B6803D7}">
      <dsp:nvSpPr>
        <dsp:cNvPr id="0" name=""/>
        <dsp:cNvSpPr/>
      </dsp:nvSpPr>
      <dsp:spPr>
        <a:xfrm rot="16200000">
          <a:off x="-708528" y="1637497"/>
          <a:ext cx="4043203" cy="7682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>
              <a:latin typeface="黑体" panose="02010609060101010101" pitchFamily="49" charset="-122"/>
              <a:ea typeface="黑体" panose="02010609060101010101" pitchFamily="49" charset="-122"/>
            </a:rPr>
            <a:t>太阳病证</a:t>
          </a:r>
        </a:p>
      </dsp:txBody>
      <dsp:txXfrm>
        <a:off x="-708528" y="1637497"/>
        <a:ext cx="4043203" cy="768208"/>
      </dsp:txXfrm>
    </dsp:sp>
    <dsp:sp modelId="{F21C2E3E-9AC3-4B6B-AACB-4E48F95F865D}">
      <dsp:nvSpPr>
        <dsp:cNvPr id="0" name=""/>
        <dsp:cNvSpPr/>
      </dsp:nvSpPr>
      <dsp:spPr>
        <a:xfrm>
          <a:off x="2201122" y="677236"/>
          <a:ext cx="2519724" cy="7682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latin typeface="黑体" panose="02010609060101010101" pitchFamily="49" charset="-122"/>
              <a:ea typeface="黑体" panose="02010609060101010101" pitchFamily="49" charset="-122"/>
            </a:rPr>
            <a:t>太阳经证</a:t>
          </a:r>
        </a:p>
      </dsp:txBody>
      <dsp:txXfrm>
        <a:off x="2201122" y="677236"/>
        <a:ext cx="2519724" cy="768208"/>
      </dsp:txXfrm>
    </dsp:sp>
    <dsp:sp modelId="{6CE2A29C-14D4-4009-82A5-F628393A4313}">
      <dsp:nvSpPr>
        <dsp:cNvPr id="0" name=""/>
        <dsp:cNvSpPr/>
      </dsp:nvSpPr>
      <dsp:spPr>
        <a:xfrm>
          <a:off x="5224791" y="197106"/>
          <a:ext cx="2519724" cy="7682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>
              <a:latin typeface="黑体" panose="02010609060101010101" pitchFamily="49" charset="-122"/>
              <a:ea typeface="黑体" panose="02010609060101010101" pitchFamily="49" charset="-122"/>
            </a:rPr>
            <a:t>太阳中风证</a:t>
          </a:r>
        </a:p>
      </dsp:txBody>
      <dsp:txXfrm>
        <a:off x="5224791" y="197106"/>
        <a:ext cx="2519724" cy="768208"/>
      </dsp:txXfrm>
    </dsp:sp>
    <dsp:sp modelId="{52E8A0C0-E7DA-4C5F-8729-D11B33BB3C4D}">
      <dsp:nvSpPr>
        <dsp:cNvPr id="0" name=""/>
        <dsp:cNvSpPr/>
      </dsp:nvSpPr>
      <dsp:spPr>
        <a:xfrm>
          <a:off x="5224791" y="1157366"/>
          <a:ext cx="2519724" cy="7682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>
              <a:latin typeface="黑体" panose="02010609060101010101" pitchFamily="49" charset="-122"/>
              <a:ea typeface="黑体" panose="02010609060101010101" pitchFamily="49" charset="-122"/>
            </a:rPr>
            <a:t>太阳伤寒证</a:t>
          </a:r>
        </a:p>
      </dsp:txBody>
      <dsp:txXfrm>
        <a:off x="5224791" y="1157366"/>
        <a:ext cx="2519724" cy="768208"/>
      </dsp:txXfrm>
    </dsp:sp>
    <dsp:sp modelId="{D55A302F-9A46-4102-8AE7-37B87C620033}">
      <dsp:nvSpPr>
        <dsp:cNvPr id="0" name=""/>
        <dsp:cNvSpPr/>
      </dsp:nvSpPr>
      <dsp:spPr>
        <a:xfrm>
          <a:off x="2201122" y="2597757"/>
          <a:ext cx="2519724" cy="7682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>
              <a:latin typeface="黑体" panose="02010609060101010101" pitchFamily="49" charset="-122"/>
              <a:ea typeface="黑体" panose="02010609060101010101" pitchFamily="49" charset="-122"/>
            </a:rPr>
            <a:t>太阳腑证</a:t>
          </a:r>
        </a:p>
      </dsp:txBody>
      <dsp:txXfrm>
        <a:off x="2201122" y="2597757"/>
        <a:ext cx="2519724" cy="768208"/>
      </dsp:txXfrm>
    </dsp:sp>
    <dsp:sp modelId="{352C63EC-D251-4C2D-A7E2-AA2669976EA7}">
      <dsp:nvSpPr>
        <dsp:cNvPr id="0" name=""/>
        <dsp:cNvSpPr/>
      </dsp:nvSpPr>
      <dsp:spPr>
        <a:xfrm>
          <a:off x="5224791" y="2117627"/>
          <a:ext cx="2519724" cy="7682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>
              <a:latin typeface="黑体" panose="02010609060101010101" pitchFamily="49" charset="-122"/>
              <a:ea typeface="黑体" panose="02010609060101010101" pitchFamily="49" charset="-122"/>
            </a:rPr>
            <a:t>太阳蓄水证</a:t>
          </a:r>
        </a:p>
      </dsp:txBody>
      <dsp:txXfrm>
        <a:off x="5224791" y="2117627"/>
        <a:ext cx="2519724" cy="768208"/>
      </dsp:txXfrm>
    </dsp:sp>
    <dsp:sp modelId="{B0C2BC9C-BEF8-4FD7-9E61-C87CFA4D6140}">
      <dsp:nvSpPr>
        <dsp:cNvPr id="0" name=""/>
        <dsp:cNvSpPr/>
      </dsp:nvSpPr>
      <dsp:spPr>
        <a:xfrm>
          <a:off x="5224791" y="3077888"/>
          <a:ext cx="2519724" cy="7682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>
              <a:latin typeface="黑体" panose="02010609060101010101" pitchFamily="49" charset="-122"/>
              <a:ea typeface="黑体" panose="02010609060101010101" pitchFamily="49" charset="-122"/>
            </a:rPr>
            <a:t>太阳蓄血证</a:t>
          </a:r>
        </a:p>
      </dsp:txBody>
      <dsp:txXfrm>
        <a:off x="5224791" y="3077888"/>
        <a:ext cx="2519724" cy="768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E9F80-8B3D-49E0-B043-B6A788DBBA48}">
      <dsp:nvSpPr>
        <dsp:cNvPr id="0" name=""/>
        <dsp:cNvSpPr/>
      </dsp:nvSpPr>
      <dsp:spPr>
        <a:xfrm rot="16200000">
          <a:off x="336" y="239891"/>
          <a:ext cx="3856382" cy="3856382"/>
        </a:xfrm>
        <a:prstGeom prst="up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b="1" kern="1200" dirty="0"/>
            <a:t>顺传</a:t>
          </a:r>
          <a:r>
            <a:rPr lang="zh-CN" altLang="zh-CN" sz="1800" kern="1200" dirty="0"/>
            <a:t>：起于卫分，渐次传入气分、营分、血分，由浅入深，由表及里，按照卫</a:t>
          </a:r>
          <a:r>
            <a:rPr lang="en-US" altLang="zh-CN" sz="1800" kern="1200" dirty="0"/>
            <a:t>--</a:t>
          </a:r>
          <a:r>
            <a:rPr lang="zh-CN" altLang="zh-CN" sz="1800" kern="1200" dirty="0"/>
            <a:t>气</a:t>
          </a:r>
          <a:r>
            <a:rPr lang="en-US" altLang="zh-CN" sz="1800" kern="1200" dirty="0"/>
            <a:t>--</a:t>
          </a:r>
          <a:r>
            <a:rPr lang="zh-CN" altLang="zh-CN" sz="1800" kern="1200" dirty="0"/>
            <a:t>营</a:t>
          </a:r>
          <a:r>
            <a:rPr lang="en-US" altLang="zh-CN" sz="1800" kern="1200" dirty="0"/>
            <a:t>--</a:t>
          </a:r>
          <a:r>
            <a:rPr lang="zh-CN" altLang="zh-CN" sz="1800" kern="1200" dirty="0"/>
            <a:t>血的次序传变，标志着邪气步步深入，病情逐渐加重</a:t>
          </a:r>
          <a:r>
            <a:rPr lang="zh-CN" altLang="en-US" sz="1800" kern="1200" dirty="0"/>
            <a:t>。</a:t>
          </a:r>
        </a:p>
      </dsp:txBody>
      <dsp:txXfrm rot="5400000">
        <a:off x="675203" y="1203986"/>
        <a:ext cx="3181515" cy="1928191"/>
      </dsp:txXfrm>
    </dsp:sp>
    <dsp:sp modelId="{A8702DC8-5F51-45C5-86B2-69E36B1FDF84}">
      <dsp:nvSpPr>
        <dsp:cNvPr id="0" name=""/>
        <dsp:cNvSpPr/>
      </dsp:nvSpPr>
      <dsp:spPr>
        <a:xfrm rot="5400000">
          <a:off x="4243661" y="239891"/>
          <a:ext cx="3856382" cy="3856382"/>
        </a:xfrm>
        <a:prstGeom prst="up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b="1" kern="1200" dirty="0"/>
            <a:t>逆</a:t>
          </a:r>
          <a:r>
            <a:rPr lang="zh-CN" altLang="zh-CN" sz="1800" b="1" kern="1200"/>
            <a:t>传</a:t>
          </a:r>
          <a:r>
            <a:rPr lang="zh-CN" altLang="zh-CN" sz="1800" kern="1200"/>
            <a:t>：不依</a:t>
          </a:r>
          <a:r>
            <a:rPr lang="zh-CN" altLang="zh-CN" sz="1800" kern="1200" dirty="0"/>
            <a:t>上述次序传变</a:t>
          </a:r>
          <a:r>
            <a:rPr lang="zh-CN" altLang="en-US" sz="1800" kern="1200" dirty="0"/>
            <a:t>。</a:t>
          </a:r>
          <a:r>
            <a:rPr lang="zh-CN" altLang="zh-CN" sz="1800" kern="1200" dirty="0"/>
            <a:t>又可分为两种：一为不循经传；一为传变迅速而病情重笃为逆传，如气营同病，或气血两燔。</a:t>
          </a:r>
          <a:endParaRPr lang="zh-CN" altLang="en-US" sz="1800" kern="1200" dirty="0"/>
        </a:p>
      </dsp:txBody>
      <dsp:txXfrm rot="-5400000">
        <a:off x="4243661" y="1203987"/>
        <a:ext cx="3181515" cy="192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EABCE-E95E-4ED0-98BF-34FE07833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辨证纲要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8C78C2-EF54-4C81-8E17-697FBF50E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复旦大学附属华山医院北院中西医结合科</a:t>
            </a:r>
            <a:endParaRPr lang="en-US" altLang="zh-CN" dirty="0"/>
          </a:p>
          <a:p>
            <a:pPr algn="r"/>
            <a:r>
              <a:rPr lang="zh-CN" altLang="en-US" dirty="0"/>
              <a:t>刘爱华  副主任医师</a:t>
            </a:r>
          </a:p>
        </p:txBody>
      </p:sp>
    </p:spTree>
    <p:extLst>
      <p:ext uri="{BB962C8B-B14F-4D97-AF65-F5344CB8AC3E}">
        <p14:creationId xmlns:p14="http://schemas.microsoft.com/office/powerpoint/2010/main" val="306928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A2503-525A-4204-AB99-5A22DBA3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（六）火淫</a:t>
            </a:r>
            <a:r>
              <a:rPr lang="zh-CN" altLang="en-US" b="1" dirty="0"/>
              <a:t>证</a:t>
            </a:r>
            <a:r>
              <a:rPr lang="zh-CN" altLang="zh-CN" b="1" dirty="0"/>
              <a:t>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8686E-CCDC-47DB-85B3-CAB5C846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】火证，是指广义火热病邪所致的一类病证。因火热之邪，其性燔灼急迫，为病常见全身或局部有显著热象，容易耗伤阴津，使筋脉失于滋润而动风，亦可迫血妄行而出血。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】壮热，口渴，面红目赤，心烦，汗出，或烦躁谵妄，衄血，吐血，斑疹，或躁扰发狂，或见痈脓，舌质红绛，脉象洪数或细数。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】火热之邪</a:t>
            </a:r>
            <a:r>
              <a:rPr lang="zh-CN" altLang="zh-CN" u="sng" dirty="0">
                <a:solidFill>
                  <a:srgbClr val="FF0000"/>
                </a:solidFill>
              </a:rPr>
              <a:t>侵入气分</a:t>
            </a:r>
            <a:r>
              <a:rPr lang="zh-CN" altLang="zh-CN" dirty="0"/>
              <a:t>，则见壮热、口渴、面红目赤、脉洪数。若邪气在气分不解，</a:t>
            </a:r>
            <a:r>
              <a:rPr lang="zh-CN" altLang="zh-CN" u="sng" dirty="0">
                <a:solidFill>
                  <a:srgbClr val="FF0000"/>
                </a:solidFill>
              </a:rPr>
              <a:t>进入营血</a:t>
            </a:r>
            <a:r>
              <a:rPr lang="zh-CN" altLang="zh-CN" dirty="0"/>
              <a:t>，耗血动血，逼血妄行，则吐血、衄血、发斑、发疹。火热壅盛，心肝受灼，则躁扰发狂。</a:t>
            </a:r>
            <a:r>
              <a:rPr lang="zh-CN" altLang="zh-CN" u="sng" dirty="0">
                <a:solidFill>
                  <a:srgbClr val="FF0000"/>
                </a:solidFill>
              </a:rPr>
              <a:t>火毒壅于血肉之间</a:t>
            </a:r>
            <a:r>
              <a:rPr lang="zh-CN" altLang="zh-CN" dirty="0"/>
              <a:t>，积聚不散，则肉腐血败而见痈脓。舌红绛，脉数，是火热深入营血之征候。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99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A2503-525A-4204-AB99-5A22DBA3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（七）疫疠证候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8686E-CCDC-47DB-85B3-CAB5C846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</a:t>
            </a:r>
            <a:r>
              <a:rPr lang="zh-CN" altLang="zh-CN" b="1" dirty="0"/>
              <a:t> </a:t>
            </a:r>
            <a:r>
              <a:rPr lang="zh-CN" altLang="zh-CN" dirty="0"/>
              <a:t>是由感染瘟疫病毒而引起的传染性病证。特点是有一定的传染源和传染途径。其传染源有二：一是自然环境，即通过空气传染；二是人与人互相传染，即通过接触传染</a:t>
            </a:r>
            <a:r>
              <a:rPr lang="zh-CN" altLang="en-US" dirty="0"/>
              <a:t>；</a:t>
            </a:r>
            <a:r>
              <a:rPr lang="zh-CN" altLang="zh-CN" dirty="0"/>
              <a:t>传染途径是通过呼吸道与消化道。另一特点是传染性强，死亡率高。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】病初恶寒发热俱重，继之壮热，头身疼痛，面红或垢滞，口渴引饮，汗出，烦躁，甚则神昏谵语，四肢抽搐，舌红绛，苔黄厚干燥或苔白如积粉，脉数有力。若兼有头面，颈部红肿疼痛，咽喉剧痛，为</a:t>
            </a:r>
            <a:r>
              <a:rPr lang="zh-CN" altLang="zh-CN" u="sng" dirty="0">
                <a:solidFill>
                  <a:srgbClr val="FF0000"/>
                </a:solidFill>
              </a:rPr>
              <a:t>大头瘟</a:t>
            </a:r>
            <a:r>
              <a:rPr lang="zh-CN" altLang="zh-CN" dirty="0"/>
              <a:t>。兼有发热，咽喉红肿糜烂疼痛，全身遍布猩红色皮疹，为</a:t>
            </a:r>
            <a:r>
              <a:rPr lang="zh-CN" altLang="zh-CN" u="sng" dirty="0">
                <a:solidFill>
                  <a:srgbClr val="FF0000"/>
                </a:solidFill>
              </a:rPr>
              <a:t>烂喉痧</a:t>
            </a:r>
            <a:r>
              <a:rPr lang="zh-CN" altLang="zh-CN" dirty="0"/>
              <a:t>。兼有咽喉肿痛，复盖白膜，咳声嘶哑，状如犬吠，吞咽，呼吸困难，为</a:t>
            </a:r>
            <a:r>
              <a:rPr lang="zh-CN" altLang="zh-CN" u="sng" dirty="0">
                <a:solidFill>
                  <a:srgbClr val="FF0000"/>
                </a:solidFill>
              </a:rPr>
              <a:t>疫喉</a:t>
            </a:r>
            <a:r>
              <a:rPr lang="zh-CN" altLang="zh-CN" dirty="0"/>
              <a:t>。若病初恶寒发热，继而阵阵痉咳不止，咳剧则面色青紫，涕泪俱出，呕吐，咳止时伴有鸳鸯样叫声，多见于小儿，为</a:t>
            </a:r>
            <a:r>
              <a:rPr lang="zh-CN" altLang="zh-CN" u="sng" dirty="0">
                <a:solidFill>
                  <a:srgbClr val="FF0000"/>
                </a:solidFill>
              </a:rPr>
              <a:t>疫咳</a:t>
            </a:r>
            <a:r>
              <a:rPr lang="zh-CN" altLang="zh-CN" dirty="0"/>
              <a:t>，又称为</a:t>
            </a:r>
            <a:r>
              <a:rPr lang="en-US" altLang="zh-CN" dirty="0"/>
              <a:t>“</a:t>
            </a:r>
            <a:r>
              <a:rPr lang="zh-CN" altLang="zh-CN" dirty="0"/>
              <a:t>顿咳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顿呛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百日咳</a:t>
            </a:r>
            <a:r>
              <a:rPr lang="en-US" altLang="zh-CN" dirty="0"/>
              <a:t>”</a:t>
            </a:r>
            <a:r>
              <a:rPr lang="zh-CN" altLang="zh-CN" dirty="0"/>
              <a:t>。兼有腹痛，下痢赤白脓血，里急后重，时时欲泻，为</a:t>
            </a:r>
            <a:r>
              <a:rPr lang="zh-CN" altLang="zh-CN" u="sng" dirty="0">
                <a:solidFill>
                  <a:srgbClr val="FF0000"/>
                </a:solidFill>
              </a:rPr>
              <a:t>疫毒痢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265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A2503-525A-4204-AB99-5A22DBA3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（七）疫疠证候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8686E-CCDC-47DB-85B3-CAB5C846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证候分析】</a:t>
            </a:r>
            <a:r>
              <a:rPr lang="zh-CN" altLang="zh-CN" dirty="0"/>
              <a:t>疫疠之邪从口鼻而入，或内伏膜原，表里分传，病初即见恶寒发热俱重，疫毒迅速弥漫三焦，则致壮热，头身疼痛。瘟疫疠邪上攻，则见面红，舌红绛。若浊疫上蒸于舌面，可致苔白如积粉，面色垢滞。热盛迫津外泄，故汗出量多。热扰神明，则见烦燥，重者神昏谵语。热极生风，筋脉拘急，可见四肢抽搐。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若风温毒邪壅滞于少阳胆经，致使气血壅滞于局部，而见头面、颈部红肿疼痛，咽喉剧痛。若疫毒壅滞于肺胃，上攻咽喉，则咽喉红肿糜烂，舌体鲜红；外泄于肌肤，全身遍布猩红色皮疹。若燥火疫毒从口鼻而入，毒聚咽喉不散，则咽喉肿痛；复生白膜，拭之不去；若白膜覆盖，阻滞气道，致咳声嘶哑，状如犬吠，吞咽、呼吸困难。若内有伏痰，又感疫疠之邪，疫毒与痰互结，深伏于肺，致肺失清肃，肺气上逆，而见阵发性痉咳不止。咳剧则气机逆乱，可出现面色青紫涕泪俱出，呕吐等症。若饮食不洁，湿热疫毒侵袭胃肠，阻滞气机，灼伤气血，致腹痛，时时欲泻，里急后重，下痢赤白脓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47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5186DF-8C98-429A-BDC0-37A7360D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六经辨证</a:t>
            </a:r>
            <a:endParaRPr lang="zh-CN" altLang="en-US" b="1" dirty="0"/>
          </a:p>
        </p:txBody>
      </p:sp>
      <p:sp>
        <p:nvSpPr>
          <p:cNvPr id="5" name="卷形: 水平 4">
            <a:extLst>
              <a:ext uri="{FF2B5EF4-FFF2-40B4-BE49-F238E27FC236}">
                <a16:creationId xmlns:a16="http://schemas.microsoft.com/office/drawing/2014/main" id="{3D94B1E5-651C-4CDB-9B7A-76152CFB2E22}"/>
              </a:ext>
            </a:extLst>
          </p:cNvPr>
          <p:cNvSpPr/>
          <p:nvPr/>
        </p:nvSpPr>
        <p:spPr>
          <a:xfrm>
            <a:off x="1723155" y="2192785"/>
            <a:ext cx="8806649" cy="335575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zh-CN" u="sng" dirty="0">
                <a:solidFill>
                  <a:srgbClr val="FF0000"/>
                </a:solidFill>
              </a:rPr>
              <a:t>始见于《伤寒论》</a:t>
            </a:r>
            <a:r>
              <a:rPr lang="zh-CN" altLang="zh-CN" dirty="0"/>
              <a:t>，</a:t>
            </a:r>
            <a:r>
              <a:rPr lang="zh-CN" altLang="en-US" dirty="0"/>
              <a:t>据</a:t>
            </a:r>
            <a:r>
              <a:rPr lang="zh-CN" altLang="zh-CN" dirty="0"/>
              <a:t>伤寒病证的传变特点所创立的一种论治外感病的辨证方法。它以六经（太阳经、阳明经、少阳经、太阴经、少阴经、厥阴经）为纲，将外感病演变过程中所表现的各种证候，总结归纳为三阳病（太阳病、阳明病、少阳病），三阴病（太阴病、少阴病、厥阴病）六类，分别从</a:t>
            </a:r>
            <a:r>
              <a:rPr lang="zh-CN" altLang="zh-CN" u="sng" dirty="0">
                <a:solidFill>
                  <a:srgbClr val="FF0000"/>
                </a:solidFill>
              </a:rPr>
              <a:t>邪正盛衰</a:t>
            </a:r>
            <a:r>
              <a:rPr lang="zh-CN" altLang="zh-CN" dirty="0"/>
              <a:t>，</a:t>
            </a:r>
            <a:r>
              <a:rPr lang="zh-CN" altLang="zh-CN" u="sng" dirty="0">
                <a:solidFill>
                  <a:srgbClr val="FF0000"/>
                </a:solidFill>
              </a:rPr>
              <a:t>病变部位</a:t>
            </a:r>
            <a:r>
              <a:rPr lang="zh-CN" altLang="zh-CN" dirty="0"/>
              <a:t>，</a:t>
            </a:r>
            <a:r>
              <a:rPr lang="zh-CN" altLang="zh-CN" u="sng" dirty="0">
                <a:solidFill>
                  <a:srgbClr val="FF0000"/>
                </a:solidFill>
              </a:rPr>
              <a:t>病势进退及其相互传变</a:t>
            </a:r>
            <a:r>
              <a:rPr lang="zh-CN" altLang="zh-CN" dirty="0"/>
              <a:t>等方面阐述外感病各阶段的病变特点。凡是抗病能力强、病势亢盛的，为三阳病证；抗病力衰减，病势虚弱的，为三阴病证。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80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94298-6EFC-4B4C-AA13-F19DE85D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（－）太阳病证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46B3B9F-B091-4F9B-98C0-1A97F9D74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643460"/>
              </p:ext>
            </p:extLst>
          </p:nvPr>
        </p:nvGraphicFramePr>
        <p:xfrm>
          <a:off x="1766656" y="2095130"/>
          <a:ext cx="8673484" cy="4043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64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D274E-C63D-4868-83C3-90958E66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太阳经证</a:t>
            </a:r>
            <a:r>
              <a:rPr lang="en-US" altLang="zh-CN" dirty="0"/>
              <a:t>——</a:t>
            </a:r>
            <a:r>
              <a:rPr lang="zh-CN" altLang="zh-CN" dirty="0"/>
              <a:t>太阳中风证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25DF6-52E1-4B02-B088-2369328C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概念</a:t>
            </a:r>
            <a:r>
              <a:rPr lang="zh-CN" altLang="zh-CN" dirty="0"/>
              <a:t>】是指风邪袭于肌表，卫气不固，营阴不能内守而外泄出现的一种临床证候。临床上亦称之为表虚证。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】发热，</a:t>
            </a:r>
            <a:r>
              <a:rPr lang="zh-CN" altLang="zh-CN" u="sng" dirty="0"/>
              <a:t>汗出，恶风</a:t>
            </a:r>
            <a:r>
              <a:rPr lang="zh-CN" altLang="en-US" u="sng" dirty="0"/>
              <a:t>，</a:t>
            </a:r>
            <a:r>
              <a:rPr lang="zh-CN" altLang="zh-CN" dirty="0"/>
              <a:t>头痛，脉浮缓，有时可见鼻鸣干呕。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太阳主表，统摄营卫。今风寒外袭肌表，以风邪为主，腠理疏松，故有恶风之感；卫为阳，功主卫外，卫受病则卫阳浮盛于外而发热；正由于卫阳浮盛于外，失其固外开合的作用，因而营阴不能有内守而汗自出；汗出肌腠疏松，营阴不足，故脉浮缓。鼻鸣干呕，则是风邪壅滞而影响及于肺胃使然。此证具有汗出，脉浮缓的特征，故又称为表虚证。这是对太阳伤寒证的表实而言，并非绝对的虚证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推荐方剂</a:t>
            </a:r>
            <a:r>
              <a:rPr lang="zh-CN" altLang="zh-CN" dirty="0"/>
              <a:t>】</a:t>
            </a:r>
            <a:r>
              <a:rPr lang="zh-CN" altLang="en-US" dirty="0"/>
              <a:t>桂枝汤。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6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D274E-C63D-4868-83C3-90958E66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太阳经证</a:t>
            </a:r>
            <a:r>
              <a:rPr lang="en-US" altLang="zh-CN" dirty="0"/>
              <a:t>——</a:t>
            </a:r>
            <a:r>
              <a:rPr lang="zh-CN" altLang="zh-CN" dirty="0"/>
              <a:t>太阳伤寒证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25DF6-52E1-4B02-B088-2369328C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概念</a:t>
            </a:r>
            <a:r>
              <a:rPr lang="zh-CN" altLang="zh-CN" dirty="0"/>
              <a:t>】 是指寒邪袭表，太阳经气不利，卫阳被束，营阴郁滞所表现出的临床证候。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</a:t>
            </a:r>
            <a:r>
              <a:rPr lang="zh-CN" altLang="zh-CN" u="sng" dirty="0"/>
              <a:t>发热，恶寒，</a:t>
            </a:r>
            <a:r>
              <a:rPr lang="zh-CN" altLang="zh-CN" dirty="0"/>
              <a:t>头项强痛，体痛，无汗而端，脉浮紧。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寒邪袭表，卫阳奋起抗争，卫阳失去其正常温分肉，肥腠理的功能，则出现恶寒；卫阳浮盛于外，势必与邪相争，卫阳被遏，故出现发热，伤寒临床所见，多为恶寒发热并见。风寒外袭，腠理闭塞，所以无汗；寒邪外袭，太阳经气不利，故出现头项强痛；正气欲向外而寒邪束于表，故见脉浮紧；呼吸喘促乃由于邪束于外，肌腠失宣，影响及肺，肺气不利所致。因其无汗，故称之为表实证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推荐方剂</a:t>
            </a:r>
            <a:r>
              <a:rPr lang="zh-CN" altLang="zh-CN" dirty="0"/>
              <a:t>】</a:t>
            </a:r>
            <a:r>
              <a:rPr lang="zh-CN" altLang="en-US" dirty="0"/>
              <a:t>麻黄汤。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88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6F78-E908-42F0-8AD5-D44A2A6F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太阳腑证</a:t>
            </a:r>
            <a:r>
              <a:rPr lang="en-US" altLang="zh-CN" dirty="0"/>
              <a:t>——</a:t>
            </a:r>
            <a:r>
              <a:rPr lang="zh-CN" altLang="zh-CN" dirty="0"/>
              <a:t>太阳蓄水证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DAD02-1259-4B54-A237-2A47CD19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概念</a:t>
            </a:r>
            <a:r>
              <a:rPr lang="zh-CN" altLang="zh-CN" dirty="0"/>
              <a:t>】是指外邪不解，内舍于太阳膀胱之腑，膀胱气化失司，水道不</a:t>
            </a:r>
            <a:r>
              <a:rPr lang="zh-CN" altLang="en-US" dirty="0"/>
              <a:t>利</a:t>
            </a:r>
            <a:r>
              <a:rPr lang="zh-CN" altLang="zh-CN" dirty="0"/>
              <a:t>而致蓄水所表现出的临床证候。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】小便不利，小腹胀满，发热烦渴</a:t>
            </a:r>
            <a:r>
              <a:rPr lang="zh-CN" altLang="en-US" dirty="0"/>
              <a:t>，</a:t>
            </a:r>
            <a:r>
              <a:rPr lang="zh-CN" altLang="zh-CN" dirty="0"/>
              <a:t>渴欲饮水，水入即吐，脉浮或浮数。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】膀胱主藏津液，化气行水，因膀胱气化不利，既不能布津上承，又不能化气行水，所以出现烦渴，小便不利。水气上逆，停聚于胃，拒而不纳，故水入即吐。本证的特点是</a:t>
            </a:r>
            <a:r>
              <a:rPr lang="en-US" altLang="zh-CN" dirty="0"/>
              <a:t>“</a:t>
            </a:r>
            <a:r>
              <a:rPr lang="zh-CN" altLang="zh-CN" dirty="0"/>
              <a:t>小便不利，烦渴欲饮，饮入则吐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推荐方剂</a:t>
            </a:r>
            <a:r>
              <a:rPr lang="zh-CN" altLang="zh-CN" dirty="0"/>
              <a:t>】</a:t>
            </a:r>
            <a:r>
              <a:rPr lang="zh-CN" altLang="en-US" dirty="0"/>
              <a:t>五苓散。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5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6F78-E908-42F0-8AD5-D44A2A6F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太阳腑证</a:t>
            </a:r>
            <a:r>
              <a:rPr lang="en-US" altLang="zh-CN" dirty="0"/>
              <a:t>——</a:t>
            </a:r>
            <a:r>
              <a:rPr lang="zh-CN" altLang="zh-CN" dirty="0"/>
              <a:t>太阳蓄血证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DAD02-1259-4B54-A237-2A47CD19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概念</a:t>
            </a:r>
            <a:r>
              <a:rPr lang="zh-CN" altLang="zh-CN" dirty="0"/>
              <a:t>】 是指外邪入里化热，随经深入下焦，邪热与瘀血相互搏</a:t>
            </a:r>
            <a:r>
              <a:rPr lang="zh-CN" altLang="en-US" dirty="0"/>
              <a:t>，</a:t>
            </a:r>
            <a:r>
              <a:rPr lang="zh-CN" altLang="zh-CN" dirty="0"/>
              <a:t>结于膀胱少腹部位所表现的临床证候。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】少腹急结，硬满疼痛，如狂或发狂，小便自利或不利，或大便色黑，舌紫或有瘀斑，脉沉涩或沉结。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】外邪侵袭太阳，入里化热，营血被热邪煎灼，热与蓄血相搏于下焦少腹，故见少腹拘急，甚则硬满疼痛。心主血脉而藏神，邪热上扰心神则如狂或发狂。若瘀血结</a:t>
            </a:r>
            <a:r>
              <a:rPr lang="zh-CN" altLang="en-US" dirty="0"/>
              <a:t>于</a:t>
            </a:r>
            <a:r>
              <a:rPr lang="zh-CN" altLang="zh-CN" dirty="0"/>
              <a:t>膀胱，气化失司，轻则小便自利，重则小便不利，溺涩而痛。瘀血停留胃肠，则大便色黑。郁热阻滞，脉道不畅，故脉沉涩或沉结。</a:t>
            </a:r>
            <a:r>
              <a:rPr lang="zh-CN" altLang="en-US" dirty="0"/>
              <a:t>女性</a:t>
            </a:r>
            <a:r>
              <a:rPr lang="zh-CN" altLang="zh-CN" dirty="0"/>
              <a:t>常兼有经水不调，病经或经闭等瘀热阻于胞宫的</a:t>
            </a:r>
            <a:r>
              <a:rPr lang="zh-CN" altLang="en-US" dirty="0"/>
              <a:t>症状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推荐方剂</a:t>
            </a:r>
            <a:r>
              <a:rPr lang="zh-CN" altLang="zh-CN" dirty="0"/>
              <a:t>】</a:t>
            </a:r>
            <a:r>
              <a:rPr lang="zh-CN" altLang="en-US" dirty="0"/>
              <a:t>抵挡汤。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158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6F78-E908-42F0-8AD5-D44A2A6F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（二）阳明病证</a:t>
            </a:r>
            <a:endParaRPr lang="zh-CN" altLang="en-US" dirty="0"/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47F9F379-421E-495D-B566-2157DD6F0BAE}"/>
              </a:ext>
            </a:extLst>
          </p:cNvPr>
          <p:cNvSpPr/>
          <p:nvPr/>
        </p:nvSpPr>
        <p:spPr>
          <a:xfrm>
            <a:off x="1723155" y="2192785"/>
            <a:ext cx="8806649" cy="335575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zh-CN" u="sng" dirty="0"/>
              <a:t>阳明病证，是指太阳病未愈，病邪逐渐亢盛入里，内传阳明或本经自病而起邪热炽盛，伤津成实所表现出的临床证候。为外感病的极期阶段，以身热汗出，不恶寒，反恶热为基本特征。病位主要在肠胃，病性属里、热、实。根据邪热入里是否与肠中积滞互结，而分为阳明经证和阳明腑证。</a:t>
            </a:r>
            <a:endParaRPr lang="zh-CN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3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9BAFE-CC04-4841-A3A7-F8E03E56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几个概念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4231332-6062-4511-B266-FB62998063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007296"/>
              </p:ext>
            </p:extLst>
          </p:nvPr>
        </p:nvGraphicFramePr>
        <p:xfrm>
          <a:off x="1944210" y="1828800"/>
          <a:ext cx="8215790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904EAE1-F178-4D25-A187-6F0C6D9E1EEC}"/>
              </a:ext>
            </a:extLst>
          </p:cNvPr>
          <p:cNvSpPr txBox="1"/>
          <p:nvPr/>
        </p:nvSpPr>
        <p:spPr>
          <a:xfrm>
            <a:off x="2183907" y="2361460"/>
            <a:ext cx="655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74B707-1937-4691-A93D-6E46C1B26763}"/>
              </a:ext>
            </a:extLst>
          </p:cNvPr>
          <p:cNvSpPr txBox="1"/>
          <p:nvPr/>
        </p:nvSpPr>
        <p:spPr>
          <a:xfrm>
            <a:off x="2511504" y="3665121"/>
            <a:ext cx="655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FD7A96-28C4-4A24-899D-DBFB559027DD}"/>
              </a:ext>
            </a:extLst>
          </p:cNvPr>
          <p:cNvSpPr txBox="1"/>
          <p:nvPr/>
        </p:nvSpPr>
        <p:spPr>
          <a:xfrm>
            <a:off x="2273287" y="4968782"/>
            <a:ext cx="655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病</a:t>
            </a:r>
          </a:p>
        </p:txBody>
      </p:sp>
    </p:spTree>
    <p:extLst>
      <p:ext uri="{BB962C8B-B14F-4D97-AF65-F5344CB8AC3E}">
        <p14:creationId xmlns:p14="http://schemas.microsoft.com/office/powerpoint/2010/main" val="194865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06BC13-687C-4D1A-B687-3F8697E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1.</a:t>
            </a:r>
            <a:r>
              <a:rPr lang="zh-CN" altLang="zh-CN" dirty="0"/>
              <a:t>阳明经证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26933-2920-4E13-B6C5-43DB1D69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概念</a:t>
            </a:r>
            <a:r>
              <a:rPr lang="zh-CN" altLang="zh-CN" dirty="0"/>
              <a:t>】是指阳明病邪热弥漫全身，充斥阳明之经，肠中并无燥屎内结所表现出的临床证候。又称阳明热证。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】身大热，大汗出，大渴引饮，脉洪大；或见手足厥冷，喘促气粗，心烦谵语、舌质红、苔黄腻。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】本证以</a:t>
            </a:r>
            <a:r>
              <a:rPr lang="zh-CN" altLang="zh-CN" u="sng" dirty="0">
                <a:solidFill>
                  <a:srgbClr val="FF0000"/>
                </a:solidFill>
              </a:rPr>
              <a:t>大热、大汗、大渴</a:t>
            </a:r>
            <a:r>
              <a:rPr lang="zh-CN" altLang="en-US" u="sng" dirty="0">
                <a:solidFill>
                  <a:srgbClr val="FF0000"/>
                </a:solidFill>
              </a:rPr>
              <a:t>、</a:t>
            </a:r>
            <a:r>
              <a:rPr lang="zh-CN" altLang="zh-CN" u="sng" dirty="0">
                <a:solidFill>
                  <a:srgbClr val="FF0000"/>
                </a:solidFill>
              </a:rPr>
              <a:t>脉洪大</a:t>
            </a:r>
            <a:r>
              <a:rPr lang="zh-CN" altLang="zh-CN" dirty="0"/>
              <a:t>为临床特征。邪入阳明，燥热亢盛，充斥阳明经脉，故见大热；邪热熏蒸，迫津外泄故大汗；热盛煎熬津液，津液受损，故出现大渴引饮。热甚阳亢，阳明为气血俱多之经，热迫其经，气血沸腾，故脉现洪大；热扰心神，神志不宁，故出现心烦谵语；热邪炽盛，阴阳之气不能顺接，阳气一时不能外达于四末，故出现手足厥冷，所谓</a:t>
            </a:r>
            <a:r>
              <a:rPr lang="en-US" altLang="zh-CN" dirty="0"/>
              <a:t>“</a:t>
            </a:r>
            <a:r>
              <a:rPr lang="zh-CN" altLang="zh-CN" dirty="0"/>
              <a:t>热甚厥亦甚</a:t>
            </a:r>
            <a:r>
              <a:rPr lang="en-US" altLang="zh-CN" dirty="0"/>
              <a:t>”</a:t>
            </a:r>
            <a:r>
              <a:rPr lang="zh-CN" altLang="zh-CN" dirty="0"/>
              <a:t>正是此意；舌质红、苔黄腻皆阳明热邪偏盛所致。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推荐方剂</a:t>
            </a:r>
            <a:r>
              <a:rPr lang="zh-CN" altLang="zh-CN" dirty="0"/>
              <a:t>】</a:t>
            </a:r>
            <a:r>
              <a:rPr lang="zh-CN" altLang="en-US" dirty="0"/>
              <a:t>白虎汤。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66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06BC13-687C-4D1A-B687-3F8697E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2.</a:t>
            </a:r>
            <a:r>
              <a:rPr lang="zh-CN" altLang="zh-CN" dirty="0"/>
              <a:t>阳明腑证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26933-2920-4E13-B6C5-43DB1D69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概念</a:t>
            </a:r>
            <a:r>
              <a:rPr lang="zh-CN" altLang="zh-CN" dirty="0"/>
              <a:t>】是指阳明经邪热不解，由经入腑，或热自内发，与肠中糟粕互结，阻塞肠道所表现出的临床证候。又称阳明腑实证。临床是症以</a:t>
            </a:r>
            <a:r>
              <a:rPr lang="en-US" altLang="zh-CN" u="sng" dirty="0">
                <a:solidFill>
                  <a:srgbClr val="FF0000"/>
                </a:solidFill>
              </a:rPr>
              <a:t>“</a:t>
            </a:r>
            <a:r>
              <a:rPr lang="zh-CN" altLang="zh-CN" u="sng" dirty="0">
                <a:solidFill>
                  <a:srgbClr val="FF0000"/>
                </a:solidFill>
              </a:rPr>
              <a:t>痞、满、燥、实</a:t>
            </a:r>
            <a:r>
              <a:rPr lang="en-US" altLang="zh-CN" u="sng" dirty="0">
                <a:solidFill>
                  <a:srgbClr val="FF0000"/>
                </a:solidFill>
              </a:rPr>
              <a:t>”</a:t>
            </a:r>
            <a:r>
              <a:rPr lang="zh-CN" altLang="zh-CN" dirty="0"/>
              <a:t>为其特点。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】日哺潮热</a:t>
            </a:r>
            <a:r>
              <a:rPr lang="zh-CN" altLang="en-US" dirty="0"/>
              <a:t>，</a:t>
            </a:r>
            <a:r>
              <a:rPr lang="zh-CN" altLang="zh-CN" dirty="0"/>
              <a:t>手足汗出，脐腹胀满疼痛，大便秘结，或腹中转</a:t>
            </a:r>
            <a:r>
              <a:rPr lang="zh-CN" altLang="en-US" dirty="0"/>
              <a:t>矢气</a:t>
            </a:r>
            <a:r>
              <a:rPr lang="zh-CN" altLang="zh-CN" dirty="0"/>
              <a:t>，甚者谵语，狂乱，不得眠，舌苔多厚黄干燥，边尖起芒刺，甚至焦黑燥裂</a:t>
            </a:r>
            <a:r>
              <a:rPr lang="zh-CN" altLang="en-US" dirty="0"/>
              <a:t>，</a:t>
            </a:r>
            <a:r>
              <a:rPr lang="zh-CN" altLang="zh-CN" dirty="0"/>
              <a:t>脉沉迟而实</a:t>
            </a:r>
            <a:r>
              <a:rPr lang="zh-CN" altLang="en-US" dirty="0"/>
              <a:t>，</a:t>
            </a:r>
            <a:r>
              <a:rPr lang="zh-CN" altLang="zh-CN" dirty="0"/>
              <a:t>或滑数。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较经证为重，往往是阳明经证进一步的发展。阳明腑实证热邪型多为日哺潮热，即午后三至五时热较盛，而四肢禀气于阳明，腑中实热，弥漫于经，故手中汗出；阳明证大热汗出；或误用发汗使津液外泄，于是肠中干燥，热与糟粕充斥肠道，结而不通，则脐腹部胀满疼痛，大便秘结；燥</a:t>
            </a:r>
            <a:r>
              <a:rPr lang="zh-CN" altLang="en-US" dirty="0"/>
              <a:t>屎</a:t>
            </a:r>
            <a:r>
              <a:rPr lang="zh-CN" altLang="zh-CN" dirty="0"/>
              <a:t>内结，结而不通，气从下</a:t>
            </a:r>
            <a:r>
              <a:rPr lang="zh-CN" altLang="en-US" dirty="0"/>
              <a:t>出</a:t>
            </a:r>
            <a:r>
              <a:rPr lang="zh-CN" altLang="zh-CN" dirty="0"/>
              <a:t>，则腹中</a:t>
            </a:r>
            <a:r>
              <a:rPr lang="zh-CN" altLang="en-US" dirty="0"/>
              <a:t>矢气</a:t>
            </a:r>
            <a:r>
              <a:rPr lang="zh-CN" altLang="zh-CN" dirty="0"/>
              <a:t>频转。邪热炽盛上蒸而熏灼心</a:t>
            </a:r>
            <a:r>
              <a:rPr lang="zh-CN" altLang="en-US" dirty="0"/>
              <a:t>包</a:t>
            </a:r>
            <a:r>
              <a:rPr lang="zh-CN" altLang="zh-CN" dirty="0"/>
              <a:t>，出现谵语，狂乱，不得眠等症。热内结而津液被劫，故苔黄干燥，起芒刺或焦黑燥裂。燥热内结于肠，脉道壅滞而邪热又迫急，故脉沉迟而实或滑数。 【</a:t>
            </a:r>
            <a:r>
              <a:rPr lang="zh-CN" altLang="en-US" b="1" dirty="0"/>
              <a:t>推荐方剂</a:t>
            </a:r>
            <a:r>
              <a:rPr lang="zh-CN" altLang="zh-CN" dirty="0"/>
              <a:t>】</a:t>
            </a:r>
            <a:r>
              <a:rPr lang="zh-CN" altLang="en-US" dirty="0"/>
              <a:t>承气汤。</a:t>
            </a:r>
          </a:p>
        </p:txBody>
      </p:sp>
    </p:spTree>
    <p:extLst>
      <p:ext uri="{BB962C8B-B14F-4D97-AF65-F5344CB8AC3E}">
        <p14:creationId xmlns:p14="http://schemas.microsoft.com/office/powerpoint/2010/main" val="297722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06BC13-687C-4D1A-B687-3F8697E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zh-CN" altLang="zh-CN" b="1" dirty="0"/>
              <a:t>（三）少阳病证</a:t>
            </a:r>
            <a:endParaRPr lang="zh-CN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26933-2920-4E13-B6C5-43DB1D69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概念</a:t>
            </a:r>
            <a:r>
              <a:rPr lang="zh-CN" altLang="zh-CN" sz="1800" dirty="0"/>
              <a:t>】是指人体受外邪侵袭，邪正分争于</a:t>
            </a:r>
            <a:r>
              <a:rPr lang="zh-CN" altLang="en-US" sz="1800" dirty="0"/>
              <a:t>半</a:t>
            </a:r>
            <a:r>
              <a:rPr lang="zh-CN" altLang="zh-CN" sz="1800" dirty="0"/>
              <a:t>表半里之间，少阳枢机不利所表现出的临床证候。从其病位来看，是已离太阳之表，而又未入阳明之里，正是半表半里之间。可由太阳病不解内传，或病邪直犯少阳，或三阴病阳气来复，转入少阳而发病。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临床表现</a:t>
            </a:r>
            <a:r>
              <a:rPr lang="zh-CN" altLang="zh-CN" sz="1800" dirty="0"/>
              <a:t>】往来寒热，胸胁苦满，默默不欲饮食，心烦喜呕，口苦，咽干，目眩，苔薄白</a:t>
            </a:r>
            <a:r>
              <a:rPr lang="zh-CN" altLang="en-US" sz="1800" dirty="0"/>
              <a:t>，</a:t>
            </a:r>
            <a:r>
              <a:rPr lang="zh-CN" altLang="zh-CN" sz="1800" dirty="0"/>
              <a:t>脉弦。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证候分析</a:t>
            </a:r>
            <a:r>
              <a:rPr lang="zh-CN" altLang="zh-CN" sz="1800" dirty="0"/>
              <a:t>】以往来寒热、胸胁苦满，心烦口苦呕恶为其主症。邪犯少阳，邪正交争于半表半里，故见往来寒热；少阳受病，胆火上炎，灼伤津液，故见口苦、咽干；胸胁是少阳经循行部位，邪热壅于少阳，</a:t>
            </a:r>
            <a:r>
              <a:rPr lang="zh-CN" altLang="en-US" sz="1800" dirty="0"/>
              <a:t>经</a:t>
            </a:r>
            <a:r>
              <a:rPr lang="zh-CN" altLang="zh-CN" sz="1800" dirty="0"/>
              <a:t>脉阻滞，气血不和，则胸胁苦满。肝胆疏泄不利，影响及胃，胃失和降，则见呕吐，默默不欲饮食。少阳木郁，水火上逆，则心中烦扰；肝胆受病，气机郁滞，故见脉弦。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推荐方剂</a:t>
            </a:r>
            <a:r>
              <a:rPr lang="zh-CN" altLang="zh-CN" sz="1800" dirty="0"/>
              <a:t>】</a:t>
            </a:r>
            <a:r>
              <a:rPr lang="zh-CN" altLang="en-US" sz="1800" dirty="0"/>
              <a:t>小柴胡汤。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854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06BC13-687C-4D1A-B687-3F8697E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zh-CN" altLang="zh-CN" b="1" dirty="0"/>
              <a:t>（四）太阴病证</a:t>
            </a:r>
            <a:endParaRPr lang="zh-CN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26933-2920-4E13-B6C5-43DB1D69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概念</a:t>
            </a:r>
            <a:r>
              <a:rPr lang="zh-CN" altLang="zh-CN" sz="1800" dirty="0"/>
              <a:t>】是指邪犯太阴，脾胃机能衰弱所表现出的临床证候。太阴病中之</a:t>
            </a:r>
            <a:r>
              <a:rPr lang="en-US" altLang="zh-CN" sz="1800" dirty="0"/>
              <a:t>“</a:t>
            </a:r>
            <a:r>
              <a:rPr lang="zh-CN" altLang="zh-CN" sz="1800" dirty="0"/>
              <a:t>太阴</a:t>
            </a:r>
            <a:r>
              <a:rPr lang="en-US" altLang="zh-CN" sz="1800" dirty="0"/>
              <a:t>”</a:t>
            </a:r>
            <a:r>
              <a:rPr lang="zh-CN" altLang="zh-CN" sz="1800" dirty="0"/>
              <a:t>主要是指脾（胃）而言。可由三阳病治疗失当，损伤脾阳，也可因脾气素虚，寒邪直中而起病。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临床表现</a:t>
            </a:r>
            <a:r>
              <a:rPr lang="zh-CN" altLang="zh-CN" sz="1800" dirty="0"/>
              <a:t>】腹满而吐，食不下，自利，口不渴，时腹自痛。或舌苔白腻，脉沉缓而弱。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证候分析</a:t>
            </a:r>
            <a:r>
              <a:rPr lang="zh-CN" altLang="zh-CN" sz="1800" dirty="0"/>
              <a:t>】总的病机为脾胃虚寒，寒湿内聚。脾土虚寒，中阳不足，脾失健运，寒湿内生，湿滞气机则腹满；寒邪内阻，气血运行不畅，故腹痛阵发；中阳不振，寒湿下注，则腹泻便溏，甚则下利清谷，下焦气化未伤，津液尚能上承，所以太阴病口不渴；寒湿之邪，弥漫太阴，故舌苔白腻，脉沉缓而弱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推荐方剂</a:t>
            </a:r>
            <a:r>
              <a:rPr lang="zh-CN" altLang="zh-CN" sz="1800" dirty="0"/>
              <a:t>】</a:t>
            </a:r>
            <a:r>
              <a:rPr lang="zh-CN" altLang="en-US" sz="1800" dirty="0"/>
              <a:t>理中汤。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368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06BC13-687C-4D1A-B687-3F8697E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zh-CN" altLang="zh-CN" b="1" dirty="0"/>
              <a:t>（五）少阴病证</a:t>
            </a:r>
            <a:endParaRPr lang="zh-CN" altLang="zh-CN" dirty="0"/>
          </a:p>
        </p:txBody>
      </p:sp>
      <p:sp>
        <p:nvSpPr>
          <p:cNvPr id="6" name="卷形: 水平 5">
            <a:extLst>
              <a:ext uri="{FF2B5EF4-FFF2-40B4-BE49-F238E27FC236}">
                <a16:creationId xmlns:a16="http://schemas.microsoft.com/office/drawing/2014/main" id="{8CD62A8A-11AC-4163-90E9-A2C76DDB431C}"/>
              </a:ext>
            </a:extLst>
          </p:cNvPr>
          <p:cNvSpPr/>
          <p:nvPr/>
        </p:nvSpPr>
        <p:spPr>
          <a:xfrm>
            <a:off x="1723155" y="2192785"/>
            <a:ext cx="8806649" cy="335575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zh-CN" u="sng" dirty="0"/>
              <a:t>是指少阴心肾阳虚，虚寒内盛所表现出的全身性虚弱的一类临床证候。少阴病证为六经病变发展过程中最危险的阶段。病至少阴，心肾机能衰减，抗病能力减弱，或从阴化寒或从阳化热，在临床上有寒化、热化两种不同证候。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9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EB7592-87CF-4A03-AEA3-3F3E4FD5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少阴</a:t>
            </a:r>
            <a:r>
              <a:rPr lang="zh-CN" altLang="en-US" dirty="0"/>
              <a:t>寒</a:t>
            </a:r>
            <a:r>
              <a:rPr lang="zh-CN" altLang="zh-CN" dirty="0"/>
              <a:t>化</a:t>
            </a:r>
            <a:r>
              <a:rPr lang="zh-CN" altLang="en-US" dirty="0"/>
              <a:t>、热化</a:t>
            </a:r>
            <a:r>
              <a:rPr lang="zh-CN" altLang="zh-CN" dirty="0"/>
              <a:t>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A6F12-D321-4197-A6F5-FBE7ECE7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概念</a:t>
            </a:r>
            <a:r>
              <a:rPr lang="zh-CN" altLang="zh-CN" sz="1800" dirty="0"/>
              <a:t>】是病邪从水化寒，阴寒内盛而阳气衰弱所表现出的临床证候。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临床表现</a:t>
            </a:r>
            <a:r>
              <a:rPr lang="zh-CN" altLang="zh-CN" sz="1800" dirty="0"/>
              <a:t>】无热恶寒，脉微细，但欲寐，四肢厥冷，下利清谷，呕不能食，或食入即吐；或脉微欲绝，反不恶寒，甚至面赤。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证候分析</a:t>
            </a:r>
            <a:r>
              <a:rPr lang="zh-CN" altLang="zh-CN" sz="1800" dirty="0"/>
              <a:t>】阳虚失于温煦，故恶寒倦卧，四肢厥冷；阳气衰微，神气失养，故呈现</a:t>
            </a:r>
            <a:r>
              <a:rPr lang="en-US" altLang="zh-CN" sz="1800" dirty="0"/>
              <a:t>“</a:t>
            </a:r>
            <a:r>
              <a:rPr lang="zh-CN" altLang="zh-CN" sz="1800" dirty="0"/>
              <a:t>但欲寐</a:t>
            </a:r>
            <a:r>
              <a:rPr lang="en-US" altLang="zh-CN" sz="1800" dirty="0"/>
              <a:t>”</a:t>
            </a:r>
            <a:r>
              <a:rPr lang="zh-CN" altLang="zh-CN" sz="1800" dirty="0"/>
              <a:t>神情衰倦的状态；阳衰寒盛，无力鼓动血液运行，故见脉微细；肾阳虚无力温运脾阳以助运化，故下利清谷；若阴寒极盛，将残阳格拒于上，则表现为阳浮于上的面赤</a:t>
            </a:r>
            <a:r>
              <a:rPr lang="en-US" altLang="zh-CN" sz="1800" dirty="0"/>
              <a:t>“</a:t>
            </a:r>
            <a:r>
              <a:rPr lang="zh-CN" altLang="zh-CN" sz="1800" dirty="0"/>
              <a:t>戴阳</a:t>
            </a:r>
            <a:r>
              <a:rPr lang="en-US" altLang="zh-CN" sz="1800" dirty="0"/>
              <a:t>”</a:t>
            </a:r>
            <a:r>
              <a:rPr lang="zh-CN" altLang="zh-CN" sz="1800" dirty="0"/>
              <a:t>假象。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概念</a:t>
            </a:r>
            <a:r>
              <a:rPr lang="zh-CN" altLang="zh-CN" sz="1800" dirty="0"/>
              <a:t>】</a:t>
            </a:r>
            <a:r>
              <a:rPr lang="en-US" altLang="zh-CN" sz="1800" dirty="0"/>
              <a:t> </a:t>
            </a:r>
            <a:r>
              <a:rPr lang="zh-CN" altLang="zh-CN" sz="1800" dirty="0"/>
              <a:t>是病邪从火化热而伤阴，致阴虚阳亢所表现出的临床证候。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临床表现</a:t>
            </a:r>
            <a:r>
              <a:rPr lang="zh-CN" altLang="zh-CN" sz="1800" dirty="0"/>
              <a:t>】心烦不寐，口燥咽干，小便短赤、舌红，脉细数。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证候分析</a:t>
            </a:r>
            <a:r>
              <a:rPr lang="zh-CN" altLang="zh-CN" sz="1800" dirty="0"/>
              <a:t>】邪入少阴，从阳化热，热灼真阴，肾阴亏，心火亢，心肾不交，故出现心烦不寐；邪热伤津，津伤而不能上承，故口燥咽干；心火下移小肠，故小便短赤；阴伤热灼，内耗营阴，故舌红而脉细数。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推荐方剂</a:t>
            </a:r>
            <a:r>
              <a:rPr lang="zh-CN" altLang="zh-CN" sz="1800" dirty="0"/>
              <a:t>】</a:t>
            </a:r>
            <a:r>
              <a:rPr lang="zh-CN" altLang="en-US" sz="1800" dirty="0"/>
              <a:t>四逆汤；栀子豉汤。</a:t>
            </a:r>
            <a:endParaRPr lang="zh-CN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06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EB7592-87CF-4A03-AEA3-3F3E4FD5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（六）厥阴病证</a:t>
            </a:r>
            <a:endParaRPr lang="zh-CN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A6F12-D321-4197-A6F5-FBE7ECE7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概念</a:t>
            </a:r>
            <a:r>
              <a:rPr lang="zh-CN" altLang="zh-CN" dirty="0"/>
              <a:t>】指病至厥阴，机体阴阳调节功能发生紊乱，所表现出的寒热错杂，厥热胜复的临床证候。为六经病证的较后阶段。厥阴病的发生，</a:t>
            </a:r>
            <a:r>
              <a:rPr lang="zh-CN" altLang="zh-CN" u="sng" dirty="0">
                <a:solidFill>
                  <a:srgbClr val="FF0000"/>
                </a:solidFill>
              </a:rPr>
              <a:t>一为直中</a:t>
            </a:r>
            <a:r>
              <a:rPr lang="zh-CN" altLang="zh-CN" dirty="0"/>
              <a:t>，系平素厥阳之气不足，风寒外感，直入厥阴；</a:t>
            </a:r>
            <a:r>
              <a:rPr lang="zh-CN" altLang="zh-CN" u="sng" dirty="0">
                <a:solidFill>
                  <a:srgbClr val="FF0000"/>
                </a:solidFill>
              </a:rPr>
              <a:t>二为传经</a:t>
            </a:r>
            <a:r>
              <a:rPr lang="zh-CN" altLang="zh-CN" dirty="0"/>
              <a:t>，少阴病进一步发展传人厥阴；</a:t>
            </a:r>
            <a:r>
              <a:rPr lang="zh-CN" altLang="zh-CN" u="sng" dirty="0">
                <a:solidFill>
                  <a:srgbClr val="FF0000"/>
                </a:solidFill>
              </a:rPr>
              <a:t>三为转属</a:t>
            </a:r>
            <a:r>
              <a:rPr lang="zh-CN" altLang="en-US" dirty="0"/>
              <a:t>，</a:t>
            </a:r>
            <a:r>
              <a:rPr lang="zh-CN" altLang="zh-CN" dirty="0"/>
              <a:t>少阳病误治</a:t>
            </a:r>
            <a:r>
              <a:rPr lang="zh-CN" altLang="en-US" dirty="0"/>
              <a:t>、</a:t>
            </a:r>
            <a:r>
              <a:rPr lang="zh-CN" altLang="zh-CN" dirty="0"/>
              <a:t>失治，阳气大伤，病转厥阴。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】消渴、气上冲心，心中疼热，饥不欲食，食则吐蛔。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】本证为上热下寒，胃热肠寒证。上热，多指邪热犯于上焦，此处应包括胃，患者自觉热气上冲于脘部甚至胸部，时感灼痛，此属肝气挟邪热上逆所致；热灼津液，则口渴多饮；下寒，多指肠道虚寒，应包括胃</a:t>
            </a:r>
            <a:r>
              <a:rPr lang="zh-CN" altLang="en-US" dirty="0"/>
              <a:t>、</a:t>
            </a:r>
            <a:r>
              <a:rPr lang="zh-CN" altLang="zh-CN" dirty="0"/>
              <a:t>胃肠虚寒，纳化失职，则不欲食；蛔虫喜温而恶寒，肠寒则蛔动，逆行于胃或胆道，则可见吐蛔。此证反映了厥阴病寒热错杂的特点。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en-US" b="1" dirty="0"/>
              <a:t>推荐方剂</a:t>
            </a:r>
            <a:r>
              <a:rPr lang="zh-CN" altLang="zh-CN" dirty="0"/>
              <a:t>】</a:t>
            </a:r>
            <a:r>
              <a:rPr lang="zh-CN" altLang="en-US" dirty="0"/>
              <a:t>乌梅丸。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41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CBEF7-0611-4C52-A5F5-E189E5C6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卫气营血辨证</a:t>
            </a:r>
            <a:endParaRPr lang="zh-CN" altLang="en-US" dirty="0"/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77586D7C-7ADB-49F0-9DDE-C416F23D3BD9}"/>
              </a:ext>
            </a:extLst>
          </p:cNvPr>
          <p:cNvSpPr/>
          <p:nvPr/>
        </p:nvSpPr>
        <p:spPr>
          <a:xfrm>
            <a:off x="1723155" y="2192785"/>
            <a:ext cx="8806649" cy="335575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zh-CN" u="sng" dirty="0"/>
              <a:t>是清代医学家叶天士首创的一种论治外感温热病的辨证方法。</a:t>
            </a:r>
          </a:p>
          <a:p>
            <a:pPr algn="just">
              <a:lnSpc>
                <a:spcPct val="150000"/>
              </a:lnSpc>
            </a:pPr>
            <a:r>
              <a:rPr lang="zh-CN" altLang="zh-CN" u="sng" dirty="0"/>
              <a:t>卫、气、营、血，即卫分证、气分证、营分证、血分证这四类不同证候。当温热病邪侵入人体，一般先起于卫分，邪在卫分郁而不解则传变而入气分，气分病邪不解，以致正气虚弱，津液亏耗，病邪乘虚而入营血，营分有热，动血耗阴势必累及血分。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01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6FC7EE-92F6-4E04-ABCE-D3271670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（－）卫分证候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A517AB-7E45-4A24-94F3-91104761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概念</a:t>
            </a:r>
            <a:r>
              <a:rPr lang="zh-CN" altLang="zh-CN" sz="1800" dirty="0"/>
              <a:t>】是指温热病邪侵犯人体肌表，致使肺卫功能失常所表现的证候。病变主要累及肺卫。</a:t>
            </a:r>
            <a:r>
              <a:rPr lang="zh-CN" altLang="en-US" sz="1800" dirty="0"/>
              <a:t>分为</a:t>
            </a:r>
            <a:r>
              <a:rPr lang="zh-CN" altLang="en-US" sz="1800" dirty="0">
                <a:solidFill>
                  <a:srgbClr val="FF0000"/>
                </a:solidFill>
              </a:rPr>
              <a:t>卫分热证</a:t>
            </a:r>
            <a:r>
              <a:rPr lang="zh-CN" altLang="en-US" sz="1800" dirty="0"/>
              <a:t>、</a:t>
            </a:r>
            <a:r>
              <a:rPr lang="zh-CN" altLang="en-US" sz="1800" u="sng" dirty="0">
                <a:solidFill>
                  <a:srgbClr val="FF0000"/>
                </a:solidFill>
              </a:rPr>
              <a:t>卫分燥热证</a:t>
            </a:r>
            <a:r>
              <a:rPr lang="zh-CN" altLang="en-US" sz="1800" dirty="0"/>
              <a:t>、</a:t>
            </a:r>
            <a:r>
              <a:rPr lang="zh-CN" altLang="en-US" sz="1800" u="sng" dirty="0">
                <a:solidFill>
                  <a:srgbClr val="FF0000"/>
                </a:solidFill>
              </a:rPr>
              <a:t>卫分湿热证</a:t>
            </a:r>
            <a:r>
              <a:rPr lang="zh-CN" altLang="en-US" sz="1800" dirty="0"/>
              <a:t>。</a:t>
            </a:r>
            <a:endParaRPr lang="zh-CN" altLang="zh-CN" sz="1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临床表现</a:t>
            </a:r>
            <a:r>
              <a:rPr lang="zh-CN" altLang="zh-CN" sz="1800" dirty="0"/>
              <a:t>】发热与恶寒并见，发热较重，恶风（寒）较轻。风温之邪犯表，卫气被郁，奋而抗邪，故发热、微恶风寒。风温伤肺，故咳嗽，咽喉肿痛。风热上扰，则舌边尖红。风邪在表，故脉浮，苔薄，兼热邪则脉数。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治则</a:t>
            </a:r>
            <a:r>
              <a:rPr lang="zh-CN" altLang="zh-CN" sz="1800" dirty="0"/>
              <a:t>】</a:t>
            </a:r>
            <a:r>
              <a:rPr lang="zh-CN" altLang="en-US" sz="1800" dirty="0"/>
              <a:t>辛凉清热解表，在卫汗之可也。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方剂</a:t>
            </a:r>
            <a:r>
              <a:rPr lang="zh-CN" altLang="zh-CN" sz="1800" dirty="0"/>
              <a:t>】</a:t>
            </a:r>
            <a:r>
              <a:rPr lang="zh-CN" altLang="en-US" sz="1800" dirty="0"/>
              <a:t>卫分热证：桑菊饮、银翘散；卫分燥热证：桑杏汤、清燥救肺汤；卫分湿热证：霍朴夏苓汤。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05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6FC7EE-92F6-4E04-ABCE-D3271670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（二）气分证候</a:t>
            </a:r>
            <a:endParaRPr lang="zh-CN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A517AB-7E45-4A24-94F3-91104761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300" dirty="0"/>
              <a:t>【</a:t>
            </a:r>
            <a:r>
              <a:rPr lang="zh-CN" altLang="en-US" sz="2300" b="1" dirty="0"/>
              <a:t>概念</a:t>
            </a:r>
            <a:r>
              <a:rPr lang="zh-CN" altLang="zh-CN" sz="2300" dirty="0"/>
              <a:t>】</a:t>
            </a:r>
            <a:r>
              <a:rPr lang="zh-CN" altLang="zh-CN" sz="2300" b="1" dirty="0"/>
              <a:t> </a:t>
            </a:r>
            <a:r>
              <a:rPr lang="zh-CN" altLang="zh-CN" sz="2300" dirty="0"/>
              <a:t>是指温热病邪内入脏腑，正盛邪实，正邪剧争，阳热亢盛的里热证候。常见的有</a:t>
            </a:r>
            <a:r>
              <a:rPr lang="zh-CN" altLang="zh-CN" sz="2300" u="sng" dirty="0">
                <a:solidFill>
                  <a:srgbClr val="FF0000"/>
                </a:solidFill>
              </a:rPr>
              <a:t>热壅于肺</a:t>
            </a:r>
            <a:r>
              <a:rPr lang="zh-CN" altLang="zh-CN" sz="2300" dirty="0"/>
              <a:t>、</a:t>
            </a:r>
            <a:r>
              <a:rPr lang="zh-CN" altLang="zh-CN" sz="2300" u="sng" dirty="0">
                <a:solidFill>
                  <a:srgbClr val="FF0000"/>
                </a:solidFill>
              </a:rPr>
              <a:t>热扰胸膈</a:t>
            </a:r>
            <a:r>
              <a:rPr lang="zh-CN" altLang="zh-CN" sz="2300" dirty="0"/>
              <a:t>、</a:t>
            </a:r>
            <a:r>
              <a:rPr lang="zh-CN" altLang="zh-CN" sz="2300" u="sng" dirty="0">
                <a:solidFill>
                  <a:srgbClr val="FF0000"/>
                </a:solidFill>
              </a:rPr>
              <a:t>热在肺胃</a:t>
            </a:r>
            <a:r>
              <a:rPr lang="zh-CN" altLang="zh-CN" sz="2300" dirty="0"/>
              <a:t>、</a:t>
            </a:r>
            <a:r>
              <a:rPr lang="zh-CN" altLang="zh-CN" sz="2300" u="sng" dirty="0">
                <a:solidFill>
                  <a:srgbClr val="FF0000"/>
                </a:solidFill>
              </a:rPr>
              <a:t>热迫大肠</a:t>
            </a:r>
            <a:r>
              <a:rPr lang="zh-CN" altLang="zh-CN" sz="2300" dirty="0"/>
              <a:t>等。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300" dirty="0"/>
              <a:t>【</a:t>
            </a:r>
            <a:r>
              <a:rPr lang="zh-CN" altLang="zh-CN" sz="2300" b="1" dirty="0"/>
              <a:t>临床表现</a:t>
            </a:r>
            <a:r>
              <a:rPr lang="zh-CN" altLang="zh-CN" sz="2300" dirty="0"/>
              <a:t>】发热不恶寒反恶热，舌红苔黄，脉数；常伴有心烦、口渴、面赤等症。若兼咳喘、胸痛、咯吐黄稠痰者，为热壅于肺；若兼心烦懊恼坐卧不安者，为热扰胸膈；若兼自汗，喘急、烦闷、渴甚，脉数而苔黄燥者为热在肺胃；若兼胸痞、烦渴、下利、谵语者，为热迫大肠。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300" dirty="0"/>
              <a:t>【</a:t>
            </a:r>
            <a:r>
              <a:rPr lang="zh-CN" altLang="zh-CN" sz="2300" b="1" dirty="0"/>
              <a:t>证候分析</a:t>
            </a:r>
            <a:r>
              <a:rPr lang="zh-CN" altLang="zh-CN" sz="2300" dirty="0"/>
              <a:t>】温热病邪，入于气分，正邪剧争，阳热亢盛，故发热而不恶寒，尿赤、舌红、苔黄、脉数，邪不在表，故不恶寒而反恶热；热甚津伤故口渴；热扰心神故心烦。热壅于肺，气机不利，故咳喘、胸痛；肺热炼液成痰，故痰多黄稠。热扰胸膈，郁而不达故烦闷懊恼，坐卧不宁。热在肺胃，热在于肺，肺热郁蒸，则自汗、喘急；热在于胃，胃在津液被热所灼，则烦闷，渴甚而脉数，苔黄燥。肺胃之热下迫大肠，肠热炽甚，热结旁流，则胸痞烦渴而下利、谵语。</a:t>
            </a:r>
            <a:endParaRPr lang="en-US" altLang="zh-CN" sz="2300" dirty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【</a:t>
            </a:r>
            <a:r>
              <a:rPr lang="zh-CN" altLang="en-US" sz="2400" b="1" dirty="0"/>
              <a:t>推荐方剂</a:t>
            </a:r>
            <a:r>
              <a:rPr lang="zh-CN" altLang="zh-CN" sz="2400" dirty="0"/>
              <a:t>】</a:t>
            </a:r>
            <a:r>
              <a:rPr lang="zh-CN" altLang="en-US" sz="2300" dirty="0"/>
              <a:t>白虎汤。白虎汤证总结为：身大热、口大渴、大汗出、脉洪大。</a:t>
            </a:r>
            <a:endParaRPr lang="zh-CN" altLang="zh-CN" sz="2300" dirty="0"/>
          </a:p>
          <a:p>
            <a:endParaRPr lang="en-US" altLang="zh-CN" sz="23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53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27900A0-BF8F-426D-97D1-C15A66B22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2354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6FC7EE-92F6-4E04-ABCE-D3271670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（三）营分证候</a:t>
            </a:r>
            <a:endParaRPr lang="zh-CN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A517AB-7E45-4A24-94F3-91104761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概念</a:t>
            </a:r>
            <a:r>
              <a:rPr lang="zh-CN" altLang="zh-CN" sz="1800" dirty="0"/>
              <a:t>】是指温热病邪内陷的深重阶段表现的</a:t>
            </a:r>
            <a:r>
              <a:rPr lang="zh-CN" altLang="en-US" sz="1800" dirty="0"/>
              <a:t>证</a:t>
            </a:r>
            <a:r>
              <a:rPr lang="zh-CN" altLang="zh-CN" sz="1800" dirty="0"/>
              <a:t>候。营行脉中，内通于心，故营分证以营阴受损，心神被扰的病变为其特点。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临床表现</a:t>
            </a:r>
            <a:r>
              <a:rPr lang="zh-CN" altLang="zh-CN" sz="1800" dirty="0"/>
              <a:t>】身热夜甚，口渴不甚，心烦不寐，甚或神昏谵语，斑疹隐现，舌质红绛，脉象细数。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证候分析</a:t>
            </a:r>
            <a:r>
              <a:rPr lang="zh-CN" altLang="zh-CN" sz="1800" dirty="0"/>
              <a:t>】邪热人营，灼伤营阴，真阴被劫，故身热灼手，入夜尤甚，口干反不甚渴，脉细数</a:t>
            </a:r>
            <a:r>
              <a:rPr lang="zh-CN" altLang="en-US" sz="1800" dirty="0"/>
              <a:t>；</a:t>
            </a:r>
            <a:r>
              <a:rPr lang="zh-CN" altLang="zh-CN" sz="1800" dirty="0"/>
              <a:t>营分有热，热势蒸腾，故舌质红绛</a:t>
            </a:r>
            <a:r>
              <a:rPr lang="zh-CN" altLang="en-US" sz="1800" dirty="0"/>
              <a:t>；</a:t>
            </a:r>
            <a:r>
              <a:rPr lang="zh-CN" altLang="zh-CN" sz="1800" dirty="0"/>
              <a:t>热窜血络，见斑疹隐隐</a:t>
            </a:r>
            <a:r>
              <a:rPr lang="zh-CN" altLang="en-US" sz="1800" dirty="0"/>
              <a:t>；</a:t>
            </a:r>
            <a:r>
              <a:rPr lang="zh-CN" altLang="zh-CN" sz="1800" dirty="0"/>
              <a:t>心神被扰，故心烦不寐，神昏谵语。</a:t>
            </a:r>
          </a:p>
          <a:p>
            <a:pPr algn="just"/>
            <a:r>
              <a:rPr lang="zh-CN" altLang="zh-CN" sz="1800" dirty="0"/>
              <a:t>【</a:t>
            </a:r>
            <a:r>
              <a:rPr lang="zh-CN" altLang="en-US" sz="1800" b="1" dirty="0"/>
              <a:t>推荐方剂</a:t>
            </a:r>
            <a:r>
              <a:rPr lang="zh-CN" altLang="zh-CN" sz="1800" dirty="0"/>
              <a:t>】</a:t>
            </a:r>
            <a:r>
              <a:rPr lang="zh-CN" altLang="en-US" sz="1800" dirty="0"/>
              <a:t>清营汤。</a:t>
            </a:r>
          </a:p>
        </p:txBody>
      </p:sp>
    </p:spTree>
    <p:extLst>
      <p:ext uri="{BB962C8B-B14F-4D97-AF65-F5344CB8AC3E}">
        <p14:creationId xmlns:p14="http://schemas.microsoft.com/office/powerpoint/2010/main" val="380762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6FC7EE-92F6-4E04-ABCE-D3271670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（四）血分证候</a:t>
            </a:r>
            <a:endParaRPr lang="zh-CN" altLang="zh-CN" dirty="0"/>
          </a:p>
        </p:txBody>
      </p:sp>
      <p:sp>
        <p:nvSpPr>
          <p:cNvPr id="5" name="卷形: 水平 4">
            <a:extLst>
              <a:ext uri="{FF2B5EF4-FFF2-40B4-BE49-F238E27FC236}">
                <a16:creationId xmlns:a16="http://schemas.microsoft.com/office/drawing/2014/main" id="{388A4758-F96D-4C12-99A6-04F08EE92B39}"/>
              </a:ext>
            </a:extLst>
          </p:cNvPr>
          <p:cNvSpPr/>
          <p:nvPr/>
        </p:nvSpPr>
        <p:spPr>
          <a:xfrm>
            <a:off x="1723155" y="2192785"/>
            <a:ext cx="8806649" cy="335575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zh-CN" u="sng" dirty="0"/>
              <a:t>是指温热邪气深入阴分，损伤精血津液的危重阶段所表现出的证候。也是卫气营血病变最后阶段的证候。典型的病理变化为热盛动血，心神错乱。病变主要累及心、肝肾三脏。临床以血热妄行和血热伤阴多见。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03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6AA310-05C7-4C3C-A586-0A64A830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1.</a:t>
            </a:r>
            <a:r>
              <a:rPr lang="zh-CN" altLang="zh-CN" dirty="0"/>
              <a:t>血热妄行证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17D50-AE83-4B9A-88FF-A9A0C964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概念</a:t>
            </a:r>
            <a:r>
              <a:rPr lang="zh-CN" altLang="zh-CN" sz="1800" dirty="0"/>
              <a:t>】是指热入血分，损伤血络而表现的出血证候。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临床表现</a:t>
            </a:r>
            <a:r>
              <a:rPr lang="zh-CN" altLang="zh-CN" sz="1800" dirty="0"/>
              <a:t>】在营分证的基础上，更见烦热躁扰，昏狂，谵妄，斑疹透露，色紫或黑，吐衄，便血，尿血，舌质深绛或紫</a:t>
            </a:r>
            <a:r>
              <a:rPr lang="zh-CN" altLang="en-US" sz="1800" dirty="0"/>
              <a:t>，</a:t>
            </a:r>
            <a:r>
              <a:rPr lang="zh-CN" altLang="zh-CN" sz="1800" dirty="0"/>
              <a:t>脉细数。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证候分析</a:t>
            </a:r>
            <a:r>
              <a:rPr lang="zh-CN" altLang="zh-CN" sz="1800" dirty="0"/>
              <a:t>】邪热入于血分，较热闭营分更为重。血热扰心，故躁扰发狂；血分热极，迫血妄行，故见出血诸症；由于热炽甚极故昏谵而斑疹紫黑</a:t>
            </a:r>
            <a:r>
              <a:rPr lang="zh-CN" altLang="en-US" sz="1800" dirty="0"/>
              <a:t>；</a:t>
            </a:r>
            <a:r>
              <a:rPr lang="zh-CN" altLang="zh-CN" sz="1800" dirty="0"/>
              <a:t>血中热炽，故舌质深绛或紫</a:t>
            </a:r>
            <a:r>
              <a:rPr lang="zh-CN" altLang="en-US" sz="1800" dirty="0"/>
              <a:t>；</a:t>
            </a:r>
            <a:r>
              <a:rPr lang="zh-CN" altLang="zh-CN" sz="1800" dirty="0"/>
              <a:t>实热伤阴耗血，故脉见细数</a:t>
            </a:r>
            <a:r>
              <a:rPr lang="zh-CN" altLang="en-US" sz="1800" dirty="0"/>
              <a:t>；</a:t>
            </a:r>
            <a:r>
              <a:rPr lang="zh-CN" altLang="zh-CN" sz="1800" dirty="0"/>
              <a:t>热入营分和血热妄行二者在麻疹和舌象上的主要区别为</a:t>
            </a:r>
            <a:r>
              <a:rPr lang="zh-CN" altLang="en-US" sz="1800" dirty="0"/>
              <a:t>：</a:t>
            </a:r>
            <a:r>
              <a:rPr lang="zh-CN" altLang="zh-CN" sz="1800" dirty="0"/>
              <a:t>前者热灼于营，斑疹隐隐，舌质红绛，为病尚浅；后者热灼于血，斑疹透紫色或紫黑，舌深绛或紫。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推荐方剂</a:t>
            </a:r>
            <a:r>
              <a:rPr lang="zh-CN" altLang="zh-CN" sz="1800" dirty="0"/>
              <a:t>】</a:t>
            </a:r>
            <a:r>
              <a:rPr lang="zh-CN" altLang="en-US" sz="1800" dirty="0"/>
              <a:t>犀角地黄汤。</a:t>
            </a:r>
            <a:endParaRPr lang="zh-CN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74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6AA310-05C7-4C3C-A586-0A64A830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zh-CN" dirty="0"/>
              <a:t>血热伤阴证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17D50-AE83-4B9A-88FF-A9A0C964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en-US" sz="1800" b="1" dirty="0"/>
              <a:t>概念</a:t>
            </a:r>
            <a:r>
              <a:rPr lang="zh-CN" altLang="zh-CN" sz="1800" dirty="0"/>
              <a:t>】</a:t>
            </a:r>
            <a:r>
              <a:rPr lang="en-US" altLang="zh-CN" sz="1800" dirty="0"/>
              <a:t> </a:t>
            </a:r>
            <a:r>
              <a:rPr lang="zh-CN" altLang="zh-CN" sz="1800" dirty="0"/>
              <a:t>是指血分热盛，阴液耗伤而见的阴虚内热的证候。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临床表现</a:t>
            </a:r>
            <a:r>
              <a:rPr lang="zh-CN" altLang="zh-CN" sz="1800" dirty="0"/>
              <a:t>】持续低热、暮热朝凉、五心烦热、口干咽燥、神倦耳聋、心烦不寐、舌上少津、脉虚细数。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/>
              <a:t>【</a:t>
            </a:r>
            <a:r>
              <a:rPr lang="zh-CN" altLang="zh-CN" sz="1800" b="1" dirty="0"/>
              <a:t>证候分析</a:t>
            </a:r>
            <a:r>
              <a:rPr lang="zh-CN" altLang="zh-CN" sz="1800" dirty="0"/>
              <a:t>】邪热久羁血分，劫灼阴液，阴虚则阳热内扰，故低热，或暮热朝凉，五心烦热；阴精耗竭，不能上荣清窍，故口干、舌燥、舌上少津，耳聋失聪；阴精亏损，神失所养，故神倦；精血不足，故脉虚细；阴虚内热，则见脉数。</a:t>
            </a:r>
            <a:endParaRPr lang="en-US" altLang="zh-CN" sz="18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2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A6229-0678-4DB7-88DC-67846E39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二、卫气营血证候的传变规律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8B552EE-8CBA-4419-BBD7-1E3A2C723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253341"/>
              </p:ext>
            </p:extLst>
          </p:nvPr>
        </p:nvGraphicFramePr>
        <p:xfrm>
          <a:off x="2059618" y="1802167"/>
          <a:ext cx="8100381" cy="4336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46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199B5FA-90FF-449F-B880-F71DD29EA7D4}"/>
              </a:ext>
            </a:extLst>
          </p:cNvPr>
          <p:cNvSpPr/>
          <p:nvPr/>
        </p:nvSpPr>
        <p:spPr>
          <a:xfrm>
            <a:off x="3995160" y="2212733"/>
            <a:ext cx="44502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299700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7603E-2C45-4705-95CA-F32E9D0979CA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六淫辨证概述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FF5E0-E5D0-4808-AFEA-1DC53ECEE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dirty="0"/>
              <a:t>六淫包括风、寒、暑、湿、燥、火六种外来的致病邪气。</a:t>
            </a:r>
            <a:r>
              <a:rPr lang="zh-CN" altLang="en-US" sz="2800" dirty="0"/>
              <a:t>六淫辨证属于病因辨证。</a:t>
            </a:r>
            <a:r>
              <a:rPr lang="zh-CN" altLang="zh-CN" sz="2800" dirty="0"/>
              <a:t>六淫的致病特点：一是与季节和居住环境有关，如夏季炎热，患暑病的人多；久居潮湿之地，易感受湿邪；二是六淫属外邪，多经口鼻、皮毛侵入人体，病初常见表证；三是六淫常相合致病，而在疾病发展过程中，又常常相互影响或转化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021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4D26-3F33-408A-BCE5-2AB19D6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（一）风淫证候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9974-04DF-4741-946A-1FC638A4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】风证，是指因感受风邪而引起的一类病证。因</a:t>
            </a:r>
            <a:r>
              <a:rPr lang="zh-CN" altLang="zh-CN" u="sng" dirty="0">
                <a:solidFill>
                  <a:srgbClr val="FF0000"/>
                </a:solidFill>
              </a:rPr>
              <a:t>风为百病之长</a:t>
            </a:r>
            <a:r>
              <a:rPr lang="zh-CN" altLang="zh-CN" dirty="0"/>
              <a:t>，其性轻扬开泄，善行数变，故具有发病急、消退快、游走不定的特点。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】发热恶风，头痛，汗出，咳嗽，鼻塞流涕</a:t>
            </a:r>
            <a:r>
              <a:rPr lang="zh-CN" altLang="en-US" dirty="0"/>
              <a:t>，</a:t>
            </a:r>
            <a:r>
              <a:rPr lang="zh-CN" altLang="zh-CN" dirty="0"/>
              <a:t>苔薄白、脉浮缓，或肢体颜面麻木不仁，口眼歪斜，或颈项强直，四肢抽搐，或皮肤瘙痒。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】风邪袭表，伤人卫气，使腠理开合失常，故见发热恶风、头痛、汗出</a:t>
            </a:r>
            <a:r>
              <a:rPr lang="zh-CN" altLang="en-US" dirty="0"/>
              <a:t>；</a:t>
            </a:r>
            <a:r>
              <a:rPr lang="zh-CN" altLang="zh-CN" dirty="0"/>
              <a:t>风邪犯肺，</a:t>
            </a:r>
            <a:r>
              <a:rPr lang="zh-CN" altLang="en-US" dirty="0"/>
              <a:t>肺</a:t>
            </a:r>
            <a:r>
              <a:rPr lang="zh-CN" altLang="zh-CN" dirty="0"/>
              <a:t>气失宣，故见咳嗽、鼻塞流涕</a:t>
            </a:r>
            <a:r>
              <a:rPr lang="zh-CN" altLang="en-US" dirty="0"/>
              <a:t>；</a:t>
            </a:r>
            <a:r>
              <a:rPr lang="zh-CN" altLang="zh-CN" dirty="0"/>
              <a:t>脉浮缓、苔薄白，为风邪犯卫之证候</a:t>
            </a:r>
            <a:r>
              <a:rPr lang="zh-CN" altLang="en-US" dirty="0"/>
              <a:t>；</a:t>
            </a:r>
            <a:r>
              <a:rPr lang="zh-CN" altLang="zh-CN" dirty="0"/>
              <a:t>风邪侵袭经络，经气阻滞不通则见麻木，口眼歪斜，强直，抽搐</a:t>
            </a:r>
            <a:r>
              <a:rPr lang="zh-CN" altLang="en-US" dirty="0"/>
              <a:t>；</a:t>
            </a:r>
            <a:r>
              <a:rPr lang="zh-CN" altLang="zh-CN" dirty="0"/>
              <a:t>风邪搏于皮肤，故见皮肤瘙痒。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91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4D26-3F33-408A-BCE5-2AB19D6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（二）寒淫证候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9974-04DF-4741-946A-1FC638A4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】寒证，是指因感受寒邪引起的一类病证。因寒为阴邪，其性清冷，凝滞收引，故易伤人阳气，阻碍气血运行。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】恶寒发热，无汗，头痛，身痛，喘咳，鼻塞，苔白薄，脉浮紧</a:t>
            </a:r>
            <a:r>
              <a:rPr lang="zh-CN" altLang="en-US" dirty="0"/>
              <a:t>；</a:t>
            </a:r>
            <a:r>
              <a:rPr lang="zh-CN" altLang="zh-CN" dirty="0"/>
              <a:t>或手足拘急，四肢厥冷，脉微欲绝；或腹痛肠鸣，泄泻，呕吐等。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】寒邪束表，清冷收引，腠理闭塞</a:t>
            </a:r>
            <a:r>
              <a:rPr lang="zh-CN" altLang="en-US" dirty="0"/>
              <a:t>；</a:t>
            </a:r>
            <a:r>
              <a:rPr lang="zh-CN" altLang="zh-CN" dirty="0"/>
              <a:t>卫阳之气被遏而不得宣发，故见发热恶寒，无汗；寒邪郁于经脉，则头痛，身痛；肺合皮毛，皮毛受邪，内舍于肺，肺气先宣降，故喘咳，鼻塞；脉浮紧，苔</a:t>
            </a:r>
            <a:r>
              <a:rPr lang="zh-CN" altLang="en-US" dirty="0"/>
              <a:t>薄白</a:t>
            </a:r>
            <a:r>
              <a:rPr lang="zh-CN" altLang="zh-CN" dirty="0"/>
              <a:t>，乃寒袭于表的征象。若寒邪郁结于经脉、阳气损伤，壅遏气机，则手足拘急；寒邪凝结，阳气不达四肢，则四肢厥冷；寒凝，气失温煦，筋脉收缩，而脉微欲绝。若寒中于里，损及脾胃之阳，升降失常，运化不利，则见腹痛，肠鸣，呕吐，泄泻。</a:t>
            </a:r>
          </a:p>
        </p:txBody>
      </p:sp>
    </p:spTree>
    <p:extLst>
      <p:ext uri="{BB962C8B-B14F-4D97-AF65-F5344CB8AC3E}">
        <p14:creationId xmlns:p14="http://schemas.microsoft.com/office/powerpoint/2010/main" val="297853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33CF-5135-42FE-B286-E1106D0A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（三）暑淫证候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F2FC-ED44-41E9-9461-1A2333A6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】暑证，是指夏季感受暑邪所致的一类病证。因暑性</a:t>
            </a:r>
            <a:r>
              <a:rPr lang="zh-CN" altLang="zh-CN" u="sng" dirty="0">
                <a:solidFill>
                  <a:srgbClr val="FF0000"/>
                </a:solidFill>
              </a:rPr>
              <a:t>炎热升散</a:t>
            </a:r>
            <a:r>
              <a:rPr lang="zh-CN" altLang="zh-CN" dirty="0"/>
              <a:t>，故为病必见热象，最易耗气伤津，且</a:t>
            </a:r>
            <a:r>
              <a:rPr lang="zh-CN" altLang="zh-CN" u="sng" dirty="0">
                <a:solidFill>
                  <a:srgbClr val="FF0000"/>
                </a:solidFill>
              </a:rPr>
              <a:t>暑多挟湿</a:t>
            </a:r>
            <a:r>
              <a:rPr lang="zh-CN" altLang="zh-CN" dirty="0"/>
              <a:t>，常与湿邪相混成病。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】伤暑，感热，汗出，口渴，疲乏，尿黄，舌红，苔白或黄，脉象虚数。中暑，发热，卒然昏倒，汗出不止，口渴，气急，甚或昏迷惊厥，舌</a:t>
            </a:r>
            <a:r>
              <a:rPr lang="zh-CN" altLang="en-US" dirty="0"/>
              <a:t>绛</a:t>
            </a:r>
            <a:r>
              <a:rPr lang="zh-CN" altLang="zh-CN" dirty="0"/>
              <a:t>干燥，脉濡数。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】伤暑，为感受暑湿之邪，汗出过多，耗伤津气所致。暑性炎热，</a:t>
            </a:r>
            <a:r>
              <a:rPr lang="zh-CN" altLang="zh-CN" u="sng" dirty="0">
                <a:solidFill>
                  <a:srgbClr val="FF0000"/>
                </a:solidFill>
              </a:rPr>
              <a:t>蒸腾津液</a:t>
            </a:r>
            <a:r>
              <a:rPr lang="zh-CN" altLang="zh-CN" dirty="0"/>
              <a:t>，则恶热，汗多而口渴，尿黄；暑病汗多，</a:t>
            </a:r>
            <a:r>
              <a:rPr lang="zh-CN" altLang="zh-CN" u="sng" dirty="0">
                <a:solidFill>
                  <a:srgbClr val="FF0000"/>
                </a:solidFill>
              </a:rPr>
              <a:t>气随汗泄，</a:t>
            </a:r>
            <a:r>
              <a:rPr lang="zh-CN" altLang="zh-CN" dirty="0"/>
              <a:t>故疲乏而脉虚数；</a:t>
            </a:r>
            <a:r>
              <a:rPr lang="zh-CN" altLang="zh-CN" u="sng" dirty="0">
                <a:solidFill>
                  <a:srgbClr val="FF0000"/>
                </a:solidFill>
              </a:rPr>
              <a:t>暑挟湿邪</a:t>
            </a:r>
            <a:r>
              <a:rPr lang="zh-CN" altLang="zh-CN" dirty="0"/>
              <a:t>，湿泛上焦，故苔白或黄。至于中暑，则是人在夏令烈日之下劳动过久，暑热炎蒸，上扰清窍，</a:t>
            </a:r>
            <a:r>
              <a:rPr lang="zh-CN" altLang="zh-CN" u="sng" dirty="0">
                <a:solidFill>
                  <a:srgbClr val="FF0000"/>
                </a:solidFill>
              </a:rPr>
              <a:t>内灼神明</a:t>
            </a:r>
            <a:r>
              <a:rPr lang="zh-CN" altLang="zh-CN" dirty="0"/>
              <a:t>，因而卒然昏倒。暑热之</a:t>
            </a:r>
            <a:r>
              <a:rPr lang="zh-CN" altLang="en-US" dirty="0"/>
              <a:t>邪</a:t>
            </a:r>
            <a:r>
              <a:rPr lang="zh-CN" altLang="zh-CN" dirty="0"/>
              <a:t>，</a:t>
            </a:r>
            <a:r>
              <a:rPr lang="zh-CN" altLang="zh-CN" u="sng" dirty="0">
                <a:solidFill>
                  <a:srgbClr val="FF0000"/>
                </a:solidFill>
              </a:rPr>
              <a:t>灼气伤津</a:t>
            </a:r>
            <a:r>
              <a:rPr lang="zh-CN" altLang="zh-CN" dirty="0"/>
              <a:t>，故发热，口渴，汗出，气急；</a:t>
            </a:r>
            <a:r>
              <a:rPr lang="zh-CN" altLang="zh-CN" u="sng" dirty="0">
                <a:solidFill>
                  <a:srgbClr val="FF0000"/>
                </a:solidFill>
              </a:rPr>
              <a:t>暑热</a:t>
            </a:r>
            <a:r>
              <a:rPr lang="zh-CN" altLang="en-US" u="sng" dirty="0">
                <a:solidFill>
                  <a:srgbClr val="FF0000"/>
                </a:solidFill>
              </a:rPr>
              <a:t>夹</a:t>
            </a:r>
            <a:r>
              <a:rPr lang="zh-CN" altLang="zh-CN" u="sng" dirty="0">
                <a:solidFill>
                  <a:srgbClr val="FF0000"/>
                </a:solidFill>
              </a:rPr>
              <a:t>湿</a:t>
            </a:r>
            <a:r>
              <a:rPr lang="zh-CN" altLang="zh-CN" dirty="0"/>
              <a:t>，蒙蔽清窍，内陷心</a:t>
            </a:r>
            <a:r>
              <a:rPr lang="zh-CN" altLang="en-US" dirty="0"/>
              <a:t>包</a:t>
            </a:r>
            <a:r>
              <a:rPr lang="zh-CN" altLang="zh-CN" dirty="0"/>
              <a:t>，则神昏；暑热伤津耗气，</a:t>
            </a:r>
            <a:r>
              <a:rPr lang="zh-CN" altLang="zh-CN" u="sng" dirty="0">
                <a:solidFill>
                  <a:srgbClr val="FF0000"/>
                </a:solidFill>
              </a:rPr>
              <a:t>肝风内动</a:t>
            </a:r>
            <a:r>
              <a:rPr lang="zh-CN" altLang="zh-CN" dirty="0"/>
              <a:t>，阳气不达四肢，则惊厥；暑热炽甚，</a:t>
            </a:r>
            <a:r>
              <a:rPr lang="zh-CN" altLang="zh-CN" u="sng" dirty="0">
                <a:solidFill>
                  <a:srgbClr val="FF0000"/>
                </a:solidFill>
              </a:rPr>
              <a:t>营阴受灼</a:t>
            </a:r>
            <a:r>
              <a:rPr lang="zh-CN" altLang="zh-CN" dirty="0"/>
              <a:t>，舌绛干燥，脉濡数。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63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33CF-5135-42FE-B286-E1106D0A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（四）湿淫证候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F2FC-ED44-41E9-9461-1A2333A6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】湿证，是指感受湿邪所致的一类病证。因湿性重着，粘滞，易阻碍气机，损伤阳气，故其病变常缠绵留着，不易速去。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</a:t>
            </a:r>
            <a:r>
              <a:rPr lang="zh-CN" altLang="en-US" b="1" dirty="0"/>
              <a:t>床</a:t>
            </a:r>
            <a:r>
              <a:rPr lang="zh-CN" altLang="zh-CN" b="1" dirty="0"/>
              <a:t>表现</a:t>
            </a:r>
            <a:r>
              <a:rPr lang="zh-CN" altLang="zh-CN" dirty="0"/>
              <a:t>】</a:t>
            </a:r>
            <a:r>
              <a:rPr lang="zh-CN" altLang="zh-CN" u="sng" dirty="0">
                <a:solidFill>
                  <a:srgbClr val="FF0000"/>
                </a:solidFill>
              </a:rPr>
              <a:t>伤湿</a:t>
            </a:r>
            <a:r>
              <a:rPr lang="zh-CN" altLang="zh-CN" dirty="0"/>
              <a:t>，则头胀而痛，胸前作闷，口不作渴，身重而痛，发热体倦，小便清长，舌苔白滑，脉濡或缓。</a:t>
            </a:r>
            <a:r>
              <a:rPr lang="zh-CN" altLang="zh-CN" u="sng" dirty="0">
                <a:solidFill>
                  <a:srgbClr val="FF0000"/>
                </a:solidFill>
              </a:rPr>
              <a:t>冒湿</a:t>
            </a:r>
            <a:r>
              <a:rPr lang="zh-CN" altLang="zh-CN" dirty="0"/>
              <a:t>，则首如裹，遍体不舒，四肢懈怠，脉来濡弱，湿伤关节，则关节酸痛重着，屈伸不利。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</a:t>
            </a:r>
            <a:r>
              <a:rPr lang="zh-CN" altLang="zh-CN" u="sng" dirty="0"/>
              <a:t>伤湿</a:t>
            </a:r>
            <a:r>
              <a:rPr lang="zh-CN" altLang="zh-CN" dirty="0"/>
              <a:t>，是湿邪犯表，发于多雨季节外感病初期，亦称表湿证。湿性重着粘滞，阴碍气机，清阳失宣，故见头胀而痛，胸前作闷，体倦，身重而痛等症状。湿邪与卫气相争，故发热，汗出而热不退。湿为阴邪，不伤津液，故口不渴。小便清长，舌苔白滑，脉濡或缓，是湿邪为患之征。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u="sng" dirty="0"/>
              <a:t>冒湿</a:t>
            </a:r>
            <a:r>
              <a:rPr lang="zh-CN" altLang="zh-CN" dirty="0"/>
              <a:t>是冒犯雾露，或感受湿邪，阳气被遏所致，湿在头部，清阳被困，则头重如裹。湿邪弥漫全身，阳气不得敷布，则遍体不舒。四肢懈怠，脉来濡弱，亦为湿邪困遏之征。湿邪侵入关节，气血不畅，故酸痛，湿性重滞，故感受重着，临床称之为</a:t>
            </a:r>
            <a:r>
              <a:rPr lang="en-US" altLang="zh-CN" dirty="0"/>
              <a:t>“</a:t>
            </a:r>
            <a:r>
              <a:rPr lang="zh-CN" altLang="zh-CN" dirty="0"/>
              <a:t>着痹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97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A2503-525A-4204-AB99-5A22DBA3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dirty="0"/>
              <a:t>（五）燥淫证候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8686E-CCDC-47DB-85B3-CAB5C846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概念</a:t>
            </a:r>
            <a:r>
              <a:rPr lang="zh-CN" altLang="zh-CN" dirty="0"/>
              <a:t>】燥证，是指感受燥邪所致的一类病证。燥性干燥，容易伤津液，临床有</a:t>
            </a:r>
            <a:r>
              <a:rPr lang="zh-CN" altLang="zh-CN" u="sng" dirty="0">
                <a:solidFill>
                  <a:srgbClr val="FF0000"/>
                </a:solidFill>
              </a:rPr>
              <a:t>凉燥</a:t>
            </a:r>
            <a:r>
              <a:rPr lang="zh-CN" altLang="zh-CN" dirty="0"/>
              <a:t>与</a:t>
            </a:r>
            <a:r>
              <a:rPr lang="zh-CN" altLang="zh-CN" u="sng" dirty="0">
                <a:solidFill>
                  <a:srgbClr val="FF0000"/>
                </a:solidFill>
              </a:rPr>
              <a:t>温燥</a:t>
            </a:r>
            <a:r>
              <a:rPr lang="zh-CN" altLang="zh-CN" dirty="0"/>
              <a:t>之分。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临床表现</a:t>
            </a:r>
            <a:r>
              <a:rPr lang="zh-CN" altLang="zh-CN" dirty="0"/>
              <a:t>】凉燥，恶寒重，发热轻，头痛，无汗，咳嗽，喉痒，鼻塞，舌白而干，脉象浮</a:t>
            </a:r>
            <a:r>
              <a:rPr lang="zh-CN" altLang="en-US" dirty="0"/>
              <a:t>；</a:t>
            </a:r>
            <a:r>
              <a:rPr lang="zh-CN" altLang="zh-CN" dirty="0"/>
              <a:t>温燥，身热，微恶风寒，头痛少汗，口渴心烦，干咳痰少，甚或痰中带血，皮肤及鼻咽干燥，舌干苔黄，脉象浮数。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【</a:t>
            </a:r>
            <a:r>
              <a:rPr lang="zh-CN" altLang="zh-CN" b="1" dirty="0"/>
              <a:t>证候分析</a:t>
            </a:r>
            <a:r>
              <a:rPr lang="zh-CN" altLang="zh-CN" dirty="0"/>
              <a:t>】凉燥多因</a:t>
            </a:r>
            <a:r>
              <a:rPr lang="zh-CN" altLang="zh-CN" u="sng" dirty="0">
                <a:solidFill>
                  <a:srgbClr val="FF0000"/>
                </a:solidFill>
              </a:rPr>
              <a:t>深秋气候转凉</a:t>
            </a:r>
            <a:r>
              <a:rPr lang="zh-CN" altLang="zh-CN" dirty="0"/>
              <a:t>，燥邪与寒邪合而致病。燥寒袭于肺卫，故见恶寒重、发热轻、头痛、无汗等类似外感风寒表证的现象，又见咳嗽、鼻塞、咽痒舌干，脉象浮等肺燥的证候。温燥则是</a:t>
            </a:r>
            <a:r>
              <a:rPr lang="zh-CN" altLang="zh-CN" u="sng" dirty="0">
                <a:solidFill>
                  <a:srgbClr val="FF0000"/>
                </a:solidFill>
              </a:rPr>
              <a:t>秋初气候尚热</a:t>
            </a:r>
            <a:r>
              <a:rPr lang="zh-CN" altLang="zh-CN" dirty="0"/>
              <a:t>，炎暑未消气候干燥，燥热迫于肺里，灼伤津液，故见发热、微恶风寒、头痛、少汗等类似风热表证的现象，又见干咳、痰粘量少，皮肤及咽干燥，口渴心烦等燥热伤津的症状。舌干苔黄，脉浮而数，均为燥热之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42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2897</TotalTime>
  <Words>6446</Words>
  <Application>Microsoft Office PowerPoint</Application>
  <PresentationFormat>宽屏</PresentationFormat>
  <Paragraphs>153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黑体</vt:lpstr>
      <vt:lpstr>宋体</vt:lpstr>
      <vt:lpstr>Calibri</vt:lpstr>
      <vt:lpstr>Calibri Light</vt:lpstr>
      <vt:lpstr>Wingdings</vt:lpstr>
      <vt:lpstr>回顾</vt:lpstr>
      <vt:lpstr>辨证纲要</vt:lpstr>
      <vt:lpstr>几个概念</vt:lpstr>
      <vt:lpstr>PowerPoint 演示文稿</vt:lpstr>
      <vt:lpstr>六淫辨证概述</vt:lpstr>
      <vt:lpstr>（一）风淫证候</vt:lpstr>
      <vt:lpstr>（二）寒淫证候</vt:lpstr>
      <vt:lpstr>（三）暑淫证候</vt:lpstr>
      <vt:lpstr>（四）湿淫证候</vt:lpstr>
      <vt:lpstr>（五）燥淫证候</vt:lpstr>
      <vt:lpstr>（六）火淫证候</vt:lpstr>
      <vt:lpstr>（七）疫疠证候</vt:lpstr>
      <vt:lpstr>（七）疫疠证候</vt:lpstr>
      <vt:lpstr>六经辨证</vt:lpstr>
      <vt:lpstr>（－）太阳病证</vt:lpstr>
      <vt:lpstr>太阳经证——太阳中风证</vt:lpstr>
      <vt:lpstr>太阳经证——太阳伤寒证</vt:lpstr>
      <vt:lpstr>太阳腑证——太阳蓄水证</vt:lpstr>
      <vt:lpstr>太阳腑证——太阳蓄血证</vt:lpstr>
      <vt:lpstr>（二）阳明病证</vt:lpstr>
      <vt:lpstr>1.阳明经证</vt:lpstr>
      <vt:lpstr> 2.阳明腑证</vt:lpstr>
      <vt:lpstr> （三）少阳病证</vt:lpstr>
      <vt:lpstr> （四）太阴病证</vt:lpstr>
      <vt:lpstr> （五）少阴病证</vt:lpstr>
      <vt:lpstr>少阴寒化、热化证</vt:lpstr>
      <vt:lpstr>（六）厥阴病证</vt:lpstr>
      <vt:lpstr>卫气营血辨证</vt:lpstr>
      <vt:lpstr>（－）卫分证候</vt:lpstr>
      <vt:lpstr>（二）气分证候</vt:lpstr>
      <vt:lpstr>（三）营分证候</vt:lpstr>
      <vt:lpstr>（四）血分证候</vt:lpstr>
      <vt:lpstr>1.血热妄行证</vt:lpstr>
      <vt:lpstr>2.血热伤阴证</vt:lpstr>
      <vt:lpstr>二、卫气营血证候的传变规律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termi</dc:creator>
  <cp:lastModifiedBy>user</cp:lastModifiedBy>
  <cp:revision>159</cp:revision>
  <dcterms:created xsi:type="dcterms:W3CDTF">2020-02-15T07:46:26Z</dcterms:created>
  <dcterms:modified xsi:type="dcterms:W3CDTF">2021-03-24T01:41:01Z</dcterms:modified>
</cp:coreProperties>
</file>