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79" r:id="rId2"/>
    <p:sldId id="635" r:id="rId3"/>
    <p:sldId id="571" r:id="rId4"/>
    <p:sldId id="572" r:id="rId5"/>
    <p:sldId id="574" r:id="rId6"/>
    <p:sldId id="636" r:id="rId7"/>
    <p:sldId id="637" r:id="rId8"/>
    <p:sldId id="575" r:id="rId9"/>
    <p:sldId id="576" r:id="rId10"/>
    <p:sldId id="577" r:id="rId11"/>
    <p:sldId id="638" r:id="rId12"/>
    <p:sldId id="639" r:id="rId13"/>
    <p:sldId id="578" r:id="rId14"/>
    <p:sldId id="579" r:id="rId15"/>
    <p:sldId id="580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640" r:id="rId25"/>
    <p:sldId id="593" r:id="rId26"/>
    <p:sldId id="594" r:id="rId27"/>
    <p:sldId id="595" r:id="rId28"/>
    <p:sldId id="642" r:id="rId29"/>
    <p:sldId id="596" r:id="rId30"/>
    <p:sldId id="597" r:id="rId31"/>
    <p:sldId id="598" r:id="rId32"/>
    <p:sldId id="599" r:id="rId33"/>
    <p:sldId id="600" r:id="rId34"/>
    <p:sldId id="601" r:id="rId35"/>
    <p:sldId id="644" r:id="rId36"/>
    <p:sldId id="604" r:id="rId37"/>
    <p:sldId id="606" r:id="rId38"/>
    <p:sldId id="605" r:id="rId39"/>
    <p:sldId id="645" r:id="rId40"/>
    <p:sldId id="607" r:id="rId41"/>
    <p:sldId id="608" r:id="rId42"/>
    <p:sldId id="609" r:id="rId43"/>
    <p:sldId id="610" r:id="rId44"/>
    <p:sldId id="611" r:id="rId45"/>
    <p:sldId id="646" r:id="rId46"/>
    <p:sldId id="614" r:id="rId47"/>
    <p:sldId id="615" r:id="rId48"/>
    <p:sldId id="617" r:id="rId49"/>
    <p:sldId id="616" r:id="rId50"/>
    <p:sldId id="618" r:id="rId51"/>
    <p:sldId id="619" r:id="rId52"/>
    <p:sldId id="48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云柯" initials="杨云柯" lastIdx="1" clrIdx="0">
    <p:extLst>
      <p:ext uri="{19B8F6BF-5375-455C-9EA6-DF929625EA0E}">
        <p15:presenceInfo xmlns:p15="http://schemas.microsoft.com/office/powerpoint/2012/main" userId="989527833e088513" providerId="Windows Live"/>
      </p:ext>
    </p:extLst>
  </p:cmAuthor>
  <p:cmAuthor id="2" name="AAA" initials="A" lastIdx="2" clrIdx="1">
    <p:extLst>
      <p:ext uri="{19B8F6BF-5375-455C-9EA6-DF929625EA0E}">
        <p15:presenceInfo xmlns:p15="http://schemas.microsoft.com/office/powerpoint/2012/main" userId="A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A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9421" autoAdjust="0"/>
  </p:normalViewPr>
  <p:slideViewPr>
    <p:cSldViewPr snapToGrid="0">
      <p:cViewPr varScale="1">
        <p:scale>
          <a:sx n="94" d="100"/>
          <a:sy n="94" d="100"/>
        </p:scale>
        <p:origin x="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EF23-6645-4CAD-BDAC-DF54E107AE6D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C806-210D-4A3D-916B-5AF209D968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673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1746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959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6594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753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B98342-C1DE-4DEC-84BE-C2D0C6ADEE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矩形 4"/>
          <p:cNvSpPr/>
          <p:nvPr userDrawn="1"/>
        </p:nvSpPr>
        <p:spPr>
          <a:xfrm>
            <a:off x="1688043" y="0"/>
            <a:ext cx="10503957" cy="5908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679509" cy="5908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5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  <a:lvl2pPr>
              <a:defRPr b="1">
                <a:latin typeface="+mj-ea"/>
                <a:ea typeface="+mj-ea"/>
              </a:defRPr>
            </a:lvl2pPr>
            <a:lvl3pPr>
              <a:defRPr b="1">
                <a:latin typeface="+mj-ea"/>
                <a:ea typeface="+mj-ea"/>
              </a:defRPr>
            </a:lvl3pPr>
            <a:lvl4pPr>
              <a:defRPr b="1">
                <a:latin typeface="+mj-ea"/>
                <a:ea typeface="+mj-ea"/>
              </a:defRPr>
            </a:lvl4pPr>
            <a:lvl5pPr>
              <a:defRPr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52645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 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774841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37594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240683" cy="6949624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</a:rPr>
              <a:t>   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580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</a:rPr>
              <a:t>   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25965" y="-73895"/>
            <a:ext cx="12380718" cy="997260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 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3" descr="C:\Users\SongZhong\Desktop\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752"/>
            <a:ext cx="720080" cy="750324"/>
          </a:xfrm>
          <a:prstGeom prst="rect">
            <a:avLst/>
          </a:prstGeom>
          <a:noFill/>
          <a:effectLst>
            <a:outerShdw blurRad="127000" dist="76200" dir="8100000" algn="tr" rotWithShape="0">
              <a:prstClr val="black">
                <a:alpha val="6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559" y="-51932"/>
            <a:ext cx="11442124" cy="975298"/>
          </a:xfrm>
        </p:spPr>
        <p:txBody>
          <a:bodyPr>
            <a:normAutofit/>
          </a:bodyPr>
          <a:lstStyle>
            <a:lvl1pPr>
              <a:defRPr lang="zh-CN" altLang="en-US" sz="4800" b="1" kern="1200" dirty="0"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127000" dist="76200" dir="8100000" algn="tr" rotWithShape="0">
                    <a:prstClr val="black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982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</a:rPr>
              <a:t>   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25965" y="-73895"/>
            <a:ext cx="12380718" cy="997260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 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3" descr="C:\Users\SongZhong\Desktop\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752"/>
            <a:ext cx="720080" cy="750324"/>
          </a:xfrm>
          <a:prstGeom prst="rect">
            <a:avLst/>
          </a:prstGeom>
          <a:noFill/>
          <a:effectLst>
            <a:outerShdw blurRad="127000" dist="76200" dir="8100000" algn="tr" rotWithShape="0">
              <a:prstClr val="black">
                <a:alpha val="6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559" y="-51932"/>
            <a:ext cx="11442124" cy="975298"/>
          </a:xfrm>
        </p:spPr>
        <p:txBody>
          <a:bodyPr>
            <a:normAutofit/>
          </a:bodyPr>
          <a:lstStyle>
            <a:lvl1pPr>
              <a:defRPr lang="zh-CN" altLang="en-US" sz="4800" b="1" kern="1200" dirty="0"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127000" dist="76200" dir="8100000" algn="tr" rotWithShape="0">
                    <a:prstClr val="black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09" y="929593"/>
            <a:ext cx="11519065" cy="5403972"/>
          </a:xfrm>
        </p:spPr>
        <p:txBody>
          <a:bodyPr>
            <a:normAutofit/>
          </a:bodyPr>
          <a:lstStyle>
            <a:lvl1pPr algn="just">
              <a:defRPr sz="4400" b="1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defRPr sz="4000" b="1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defRPr sz="3600" b="1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defRPr sz="3200" b="1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defRPr sz="3200" b="1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594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132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341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271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393036" y="6387923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31800" dist="203200" dir="21060000" sx="92000" sy="92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974866" y="5274777"/>
            <a:ext cx="936104" cy="1688030"/>
            <a:chOff x="7283062" y="5565559"/>
            <a:chExt cx="936104" cy="1688030"/>
          </a:xfrm>
        </p:grpSpPr>
        <p:sp>
          <p:nvSpPr>
            <p:cNvPr id="10" name="矩形 9"/>
            <p:cNvSpPr/>
            <p:nvPr/>
          </p:nvSpPr>
          <p:spPr>
            <a:xfrm>
              <a:off x="7283062" y="5565559"/>
              <a:ext cx="936104" cy="1688030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39583">
                  <a:schemeClr val="bg1"/>
                </a:gs>
                <a:gs pos="43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97354" y="5670964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97354" y="5877885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644119" y="5678004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椭圆 13"/>
          <p:cNvSpPr/>
          <p:nvPr userDrawn="1"/>
        </p:nvSpPr>
        <p:spPr>
          <a:xfrm>
            <a:off x="6376873" y="6084815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57200" dist="203200" dir="17340000" sx="80000" sy="8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10991720" y="5921696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0" dist="152400" dir="15000000" sx="119000" sy="119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 rot="838138">
            <a:off x="8661511" y="5832506"/>
            <a:ext cx="892897" cy="8928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0" dist="596900" dir="11400000" sx="72000" sy="72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43"/>
          <p:cNvSpPr>
            <a:spLocks noChangeAspect="1" noChangeArrowheads="1" noTextEdit="1"/>
          </p:cNvSpPr>
          <p:nvPr userDrawn="1"/>
        </p:nvSpPr>
        <p:spPr bwMode="auto">
          <a:xfrm flipH="1">
            <a:off x="4389689" y="4201965"/>
            <a:ext cx="241923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0131606" y="5553389"/>
            <a:ext cx="432048" cy="12995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57200" dist="203200" dir="17340000" sx="80000" sy="8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420770" y="6156516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57200" dist="38100" dir="17340000" sx="68000" sy="68000" algn="tr" rotWithShape="0">
              <a:prstClr val="black">
                <a:alpha val="8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1311893" y="5077210"/>
            <a:ext cx="936104" cy="1885487"/>
            <a:chOff x="7283062" y="5565559"/>
            <a:chExt cx="936104" cy="1885487"/>
          </a:xfrm>
        </p:grpSpPr>
        <p:sp>
          <p:nvSpPr>
            <p:cNvPr id="21" name="矩形 20"/>
            <p:cNvSpPr/>
            <p:nvPr/>
          </p:nvSpPr>
          <p:spPr>
            <a:xfrm>
              <a:off x="7283062" y="5565559"/>
              <a:ext cx="936104" cy="1885487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39583">
                  <a:schemeClr val="bg1"/>
                </a:gs>
                <a:gs pos="43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397354" y="5670964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97354" y="5877885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644119" y="5678004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 userDrawn="1"/>
        </p:nvSpPr>
        <p:spPr>
          <a:xfrm>
            <a:off x="10481419" y="6043835"/>
            <a:ext cx="1129994" cy="427388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62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533400" dist="152400" dir="6480000" sx="118000" sy="118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5163134" y="5621139"/>
            <a:ext cx="772359" cy="967555"/>
            <a:chOff x="8310903" y="5958574"/>
            <a:chExt cx="772359" cy="967555"/>
          </a:xfrm>
        </p:grpSpPr>
        <p:sp>
          <p:nvSpPr>
            <p:cNvPr id="27" name="矩形 26"/>
            <p:cNvSpPr/>
            <p:nvPr/>
          </p:nvSpPr>
          <p:spPr>
            <a:xfrm>
              <a:off x="8310903" y="5958574"/>
              <a:ext cx="772359" cy="967555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39583">
                  <a:schemeClr val="bg1"/>
                </a:gs>
                <a:gs pos="42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84564" y="6063629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4330957" y="6099989"/>
            <a:ext cx="708480" cy="846823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63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27000" dist="76200" dir="8100000" algn="ctr" rotWithShape="0">
              <a:srgbClr val="000000">
                <a:alpha val="82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3198758" y="6034260"/>
            <a:ext cx="708480" cy="930264"/>
            <a:chOff x="471787" y="5995500"/>
            <a:chExt cx="708480" cy="930264"/>
          </a:xfrm>
        </p:grpSpPr>
        <p:sp>
          <p:nvSpPr>
            <p:cNvPr id="31" name="矩形 30"/>
            <p:cNvSpPr/>
            <p:nvPr/>
          </p:nvSpPr>
          <p:spPr>
            <a:xfrm>
              <a:off x="471787" y="5995500"/>
              <a:ext cx="708480" cy="930264"/>
            </a:xfrm>
            <a:prstGeom prst="rect">
              <a:avLst/>
            </a:prstGeom>
            <a:gradFill>
              <a:gsLst>
                <a:gs pos="88000">
                  <a:schemeClr val="bg1">
                    <a:lumMod val="75000"/>
                  </a:schemeClr>
                </a:gs>
                <a:gs pos="37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44281" y="6067508"/>
              <a:ext cx="161362" cy="145612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椭圆 32"/>
          <p:cNvSpPr/>
          <p:nvPr userDrawn="1"/>
        </p:nvSpPr>
        <p:spPr>
          <a:xfrm>
            <a:off x="6310804" y="6019954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11200" dist="177800" dir="9300000" sx="128000" sy="128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0339749" y="5960196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203200" dir="21540000" sx="56000" sy="56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8236849" y="5686744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31800" dist="203200" dir="21060000" sx="92000" sy="92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6275684" y="4257991"/>
            <a:ext cx="2419232" cy="2581275"/>
            <a:chOff x="1419179" y="4215937"/>
            <a:chExt cx="2419232" cy="2581275"/>
          </a:xfrm>
        </p:grpSpPr>
        <p:sp>
          <p:nvSpPr>
            <p:cNvPr id="37" name="Freeform 45"/>
            <p:cNvSpPr>
              <a:spLocks/>
            </p:cNvSpPr>
            <p:nvPr/>
          </p:nvSpPr>
          <p:spPr bwMode="auto">
            <a:xfrm flipH="1">
              <a:off x="1438329" y="4855699"/>
              <a:ext cx="735664" cy="1474788"/>
            </a:xfrm>
            <a:custGeom>
              <a:avLst/>
              <a:gdLst>
                <a:gd name="T0" fmla="*/ 0 w 461"/>
                <a:gd name="T1" fmla="*/ 907 h 929"/>
                <a:gd name="T2" fmla="*/ 461 w 461"/>
                <a:gd name="T3" fmla="*/ 929 h 929"/>
                <a:gd name="T4" fmla="*/ 461 w 461"/>
                <a:gd name="T5" fmla="*/ 204 h 929"/>
                <a:gd name="T6" fmla="*/ 0 w 461"/>
                <a:gd name="T7" fmla="*/ 0 h 929"/>
                <a:gd name="T8" fmla="*/ 0 w 461"/>
                <a:gd name="T9" fmla="*/ 907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929">
                  <a:moveTo>
                    <a:pt x="0" y="907"/>
                  </a:moveTo>
                  <a:lnTo>
                    <a:pt x="461" y="929"/>
                  </a:lnTo>
                  <a:lnTo>
                    <a:pt x="461" y="204"/>
                  </a:lnTo>
                  <a:lnTo>
                    <a:pt x="0" y="0"/>
                  </a:lnTo>
                  <a:lnTo>
                    <a:pt x="0" y="907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75000"/>
                  </a:schemeClr>
                </a:gs>
                <a:gs pos="25000">
                  <a:schemeClr val="bg1"/>
                </a:gs>
              </a:gsLst>
              <a:lin ang="12600000" scaled="0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 flipH="1">
              <a:off x="1419179" y="4943012"/>
              <a:ext cx="754813" cy="1854200"/>
            </a:xfrm>
            <a:custGeom>
              <a:avLst/>
              <a:gdLst>
                <a:gd name="T0" fmla="*/ 473 w 473"/>
                <a:gd name="T1" fmla="*/ 1081 h 1168"/>
                <a:gd name="T2" fmla="*/ 473 w 473"/>
                <a:gd name="T3" fmla="*/ 332 h 1168"/>
                <a:gd name="T4" fmla="*/ 443 w 473"/>
                <a:gd name="T5" fmla="*/ 319 h 1168"/>
                <a:gd name="T6" fmla="*/ 443 w 473"/>
                <a:gd name="T7" fmla="*/ 183 h 1168"/>
                <a:gd name="T8" fmla="*/ 20 w 473"/>
                <a:gd name="T9" fmla="*/ 0 h 1168"/>
                <a:gd name="T10" fmla="*/ 0 w 473"/>
                <a:gd name="T11" fmla="*/ 1168 h 1168"/>
                <a:gd name="T12" fmla="*/ 473 w 473"/>
                <a:gd name="T13" fmla="*/ 1081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1168">
                  <a:moveTo>
                    <a:pt x="473" y="1081"/>
                  </a:moveTo>
                  <a:lnTo>
                    <a:pt x="473" y="332"/>
                  </a:lnTo>
                  <a:lnTo>
                    <a:pt x="443" y="319"/>
                  </a:lnTo>
                  <a:lnTo>
                    <a:pt x="443" y="183"/>
                  </a:lnTo>
                  <a:lnTo>
                    <a:pt x="20" y="0"/>
                  </a:lnTo>
                  <a:lnTo>
                    <a:pt x="0" y="1168"/>
                  </a:lnTo>
                  <a:lnTo>
                    <a:pt x="473" y="1081"/>
                  </a:lnTo>
                  <a:close/>
                </a:path>
              </a:pathLst>
            </a:custGeom>
            <a:gradFill>
              <a:gsLst>
                <a:gs pos="72000">
                  <a:schemeClr val="bg1">
                    <a:lumMod val="85000"/>
                  </a:schemeClr>
                </a:gs>
                <a:gs pos="36000">
                  <a:schemeClr val="bg1"/>
                </a:gs>
              </a:gsLst>
              <a:lin ang="12000000" scaled="0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 flipH="1">
              <a:off x="1974518" y="4593762"/>
              <a:ext cx="667044" cy="1751013"/>
            </a:xfrm>
            <a:custGeom>
              <a:avLst/>
              <a:gdLst>
                <a:gd name="T0" fmla="*/ 0 w 168"/>
                <a:gd name="T1" fmla="*/ 4 h 356"/>
                <a:gd name="T2" fmla="*/ 114 w 168"/>
                <a:gd name="T3" fmla="*/ 0 h 356"/>
                <a:gd name="T4" fmla="*/ 168 w 168"/>
                <a:gd name="T5" fmla="*/ 22 h 356"/>
                <a:gd name="T6" fmla="*/ 152 w 168"/>
                <a:gd name="T7" fmla="*/ 48 h 356"/>
                <a:gd name="T8" fmla="*/ 141 w 168"/>
                <a:gd name="T9" fmla="*/ 48 h 356"/>
                <a:gd name="T10" fmla="*/ 132 w 168"/>
                <a:gd name="T11" fmla="*/ 90 h 356"/>
                <a:gd name="T12" fmla="*/ 129 w 168"/>
                <a:gd name="T13" fmla="*/ 94 h 356"/>
                <a:gd name="T14" fmla="*/ 129 w 168"/>
                <a:gd name="T15" fmla="*/ 347 h 356"/>
                <a:gd name="T16" fmla="*/ 55 w 168"/>
                <a:gd name="T17" fmla="*/ 356 h 356"/>
                <a:gd name="T18" fmla="*/ 0 w 168"/>
                <a:gd name="T19" fmla="*/ 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356">
                  <a:moveTo>
                    <a:pt x="0" y="4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33" y="55"/>
                    <a:pt x="132" y="90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29" y="347"/>
                    <a:pt x="129" y="347"/>
                    <a:pt x="129" y="347"/>
                  </a:cubicBezTo>
                  <a:cubicBezTo>
                    <a:pt x="55" y="356"/>
                    <a:pt x="55" y="356"/>
                    <a:pt x="55" y="356"/>
                  </a:cubicBezTo>
                  <a:lnTo>
                    <a:pt x="0" y="4"/>
                  </a:lnTo>
                  <a:close/>
                </a:path>
              </a:pathLst>
            </a:custGeom>
            <a:gradFill>
              <a:gsLst>
                <a:gs pos="78000">
                  <a:schemeClr val="bg1">
                    <a:lumMod val="75000"/>
                  </a:schemeClr>
                </a:gs>
                <a:gs pos="54000">
                  <a:schemeClr val="bg1"/>
                </a:gs>
              </a:gsLst>
              <a:lin ang="19800000" scaled="0"/>
            </a:gradFill>
            <a:ln w="22225">
              <a:gradFill>
                <a:gsLst>
                  <a:gs pos="0">
                    <a:schemeClr val="bg1"/>
                  </a:gs>
                  <a:gs pos="37000">
                    <a:schemeClr val="bg1">
                      <a:lumMod val="85000"/>
                    </a:schemeClr>
                  </a:gs>
                </a:gsLst>
                <a:lin ang="2400000" scaled="0"/>
              </a:gradFill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 flipH="1">
              <a:off x="2414958" y="4215937"/>
              <a:ext cx="1423453" cy="2079625"/>
            </a:xfrm>
            <a:custGeom>
              <a:avLst/>
              <a:gdLst>
                <a:gd name="T0" fmla="*/ 892 w 892"/>
                <a:gd name="T1" fmla="*/ 1310 h 1310"/>
                <a:gd name="T2" fmla="*/ 0 w 892"/>
                <a:gd name="T3" fmla="*/ 1310 h 1310"/>
                <a:gd name="T4" fmla="*/ 0 w 892"/>
                <a:gd name="T5" fmla="*/ 904 h 1310"/>
                <a:gd name="T6" fmla="*/ 0 w 892"/>
                <a:gd name="T7" fmla="*/ 136 h 1310"/>
                <a:gd name="T8" fmla="*/ 200 w 892"/>
                <a:gd name="T9" fmla="*/ 0 h 1310"/>
                <a:gd name="T10" fmla="*/ 892 w 892"/>
                <a:gd name="T11" fmla="*/ 322 h 1310"/>
                <a:gd name="T12" fmla="*/ 892 w 892"/>
                <a:gd name="T13" fmla="*/ 372 h 1310"/>
                <a:gd name="T14" fmla="*/ 892 w 892"/>
                <a:gd name="T15" fmla="*/ 131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2" h="1310">
                  <a:moveTo>
                    <a:pt x="892" y="1310"/>
                  </a:moveTo>
                  <a:lnTo>
                    <a:pt x="0" y="1310"/>
                  </a:lnTo>
                  <a:lnTo>
                    <a:pt x="0" y="904"/>
                  </a:lnTo>
                  <a:lnTo>
                    <a:pt x="0" y="136"/>
                  </a:lnTo>
                  <a:lnTo>
                    <a:pt x="200" y="0"/>
                  </a:lnTo>
                  <a:lnTo>
                    <a:pt x="892" y="322"/>
                  </a:lnTo>
                  <a:lnTo>
                    <a:pt x="892" y="372"/>
                  </a:lnTo>
                  <a:lnTo>
                    <a:pt x="892" y="1310"/>
                  </a:lnTo>
                  <a:close/>
                </a:path>
              </a:pathLst>
            </a:custGeom>
            <a:gradFill>
              <a:gsLst>
                <a:gs pos="82000">
                  <a:schemeClr val="bg1">
                    <a:lumMod val="75000"/>
                  </a:schemeClr>
                </a:gs>
                <a:gs pos="62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 flipH="1">
              <a:off x="2345688" y="4360398"/>
              <a:ext cx="1171317" cy="2301875"/>
            </a:xfrm>
            <a:custGeom>
              <a:avLst/>
              <a:gdLst>
                <a:gd name="T0" fmla="*/ 0 w 734"/>
                <a:gd name="T1" fmla="*/ 1437 h 1450"/>
                <a:gd name="T2" fmla="*/ 0 w 734"/>
                <a:gd name="T3" fmla="*/ 164 h 1450"/>
                <a:gd name="T4" fmla="*/ 57 w 734"/>
                <a:gd name="T5" fmla="*/ 189 h 1450"/>
                <a:gd name="T6" fmla="*/ 57 w 734"/>
                <a:gd name="T7" fmla="*/ 0 h 1450"/>
                <a:gd name="T8" fmla="*/ 734 w 734"/>
                <a:gd name="T9" fmla="*/ 313 h 1450"/>
                <a:gd name="T10" fmla="*/ 734 w 734"/>
                <a:gd name="T11" fmla="*/ 1450 h 1450"/>
                <a:gd name="T12" fmla="*/ 0 w 734"/>
                <a:gd name="T13" fmla="*/ 1437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4" h="1450">
                  <a:moveTo>
                    <a:pt x="0" y="1437"/>
                  </a:moveTo>
                  <a:lnTo>
                    <a:pt x="0" y="164"/>
                  </a:lnTo>
                  <a:lnTo>
                    <a:pt x="57" y="189"/>
                  </a:lnTo>
                  <a:lnTo>
                    <a:pt x="57" y="0"/>
                  </a:lnTo>
                  <a:lnTo>
                    <a:pt x="734" y="313"/>
                  </a:lnTo>
                  <a:lnTo>
                    <a:pt x="734" y="1450"/>
                  </a:lnTo>
                  <a:lnTo>
                    <a:pt x="0" y="1437"/>
                  </a:lnTo>
                  <a:close/>
                </a:path>
              </a:pathLst>
            </a:custGeom>
            <a:gradFill>
              <a:gsLst>
                <a:gs pos="93000">
                  <a:schemeClr val="bg1">
                    <a:lumMod val="75000"/>
                  </a:schemeClr>
                </a:gs>
                <a:gs pos="60000">
                  <a:schemeClr val="bg1"/>
                </a:gs>
              </a:gsLst>
              <a:lin ang="3000000" scaled="0"/>
            </a:gradFill>
            <a:ln>
              <a:noFill/>
            </a:ln>
            <a:effectLst>
              <a:outerShdw blurRad="114300" dist="508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5303449" y="5935132"/>
            <a:ext cx="6615124" cy="1043092"/>
            <a:chOff x="1259632" y="6029320"/>
            <a:chExt cx="6615124" cy="1043092"/>
          </a:xfrm>
        </p:grpSpPr>
        <p:grpSp>
          <p:nvGrpSpPr>
            <p:cNvPr id="43" name="组合 42"/>
            <p:cNvGrpSpPr/>
            <p:nvPr/>
          </p:nvGrpSpPr>
          <p:grpSpPr>
            <a:xfrm>
              <a:off x="1259632" y="6029320"/>
              <a:ext cx="6615124" cy="1043092"/>
              <a:chOff x="-126429" y="551855"/>
              <a:chExt cx="7666030" cy="1208803"/>
            </a:xfrm>
          </p:grpSpPr>
          <p:sp>
            <p:nvSpPr>
              <p:cNvPr id="45" name="Rectangle 37"/>
              <p:cNvSpPr>
                <a:spLocks noChangeArrowheads="1"/>
              </p:cNvSpPr>
              <p:nvPr/>
            </p:nvSpPr>
            <p:spPr bwMode="auto">
              <a:xfrm>
                <a:off x="1724472" y="886818"/>
                <a:ext cx="3898900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76200" dir="8100000" algn="ctr" rotWithShape="0">
                  <a:srgbClr val="000000">
                    <a:alpha val="82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-126429" y="1047787"/>
                <a:ext cx="7666030" cy="712871"/>
              </a:xfrm>
              <a:custGeom>
                <a:avLst/>
                <a:gdLst>
                  <a:gd name="T0" fmla="*/ 1216 w 4872"/>
                  <a:gd name="T1" fmla="*/ 0 h 863"/>
                  <a:gd name="T2" fmla="*/ 1122 w 4872"/>
                  <a:gd name="T3" fmla="*/ 0 h 863"/>
                  <a:gd name="T4" fmla="*/ 1122 w 4872"/>
                  <a:gd name="T5" fmla="*/ 49 h 863"/>
                  <a:gd name="T6" fmla="*/ 0 w 4872"/>
                  <a:gd name="T7" fmla="*/ 49 h 863"/>
                  <a:gd name="T8" fmla="*/ 0 w 4872"/>
                  <a:gd name="T9" fmla="*/ 59 h 863"/>
                  <a:gd name="T10" fmla="*/ 0 w 4872"/>
                  <a:gd name="T11" fmla="*/ 863 h 863"/>
                  <a:gd name="T12" fmla="*/ 2420 w 4872"/>
                  <a:gd name="T13" fmla="*/ 863 h 863"/>
                  <a:gd name="T14" fmla="*/ 2452 w 4872"/>
                  <a:gd name="T15" fmla="*/ 863 h 863"/>
                  <a:gd name="T16" fmla="*/ 4872 w 4872"/>
                  <a:gd name="T17" fmla="*/ 863 h 863"/>
                  <a:gd name="T18" fmla="*/ 4872 w 4872"/>
                  <a:gd name="T19" fmla="*/ 59 h 863"/>
                  <a:gd name="T20" fmla="*/ 4872 w 4872"/>
                  <a:gd name="T21" fmla="*/ 49 h 863"/>
                  <a:gd name="T22" fmla="*/ 3750 w 4872"/>
                  <a:gd name="T23" fmla="*/ 49 h 863"/>
                  <a:gd name="T24" fmla="*/ 3750 w 4872"/>
                  <a:gd name="T25" fmla="*/ 0 h 863"/>
                  <a:gd name="T26" fmla="*/ 3656 w 4872"/>
                  <a:gd name="T27" fmla="*/ 0 h 863"/>
                  <a:gd name="T28" fmla="*/ 1216 w 4872"/>
                  <a:gd name="T29" fmla="*/ 0 h 863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568 h 10000"/>
                  <a:gd name="connsiteX3" fmla="*/ 0 w 10000"/>
                  <a:gd name="connsiteY3" fmla="*/ 568 h 10000"/>
                  <a:gd name="connsiteX4" fmla="*/ 0 w 10000"/>
                  <a:gd name="connsiteY4" fmla="*/ 684 h 10000"/>
                  <a:gd name="connsiteX5" fmla="*/ 0 w 10000"/>
                  <a:gd name="connsiteY5" fmla="*/ 10000 h 10000"/>
                  <a:gd name="connsiteX6" fmla="*/ 572 w 10000"/>
                  <a:gd name="connsiteY6" fmla="*/ 7629 h 10000"/>
                  <a:gd name="connsiteX7" fmla="*/ 4967 w 10000"/>
                  <a:gd name="connsiteY7" fmla="*/ 10000 h 10000"/>
                  <a:gd name="connsiteX8" fmla="*/ 5033 w 10000"/>
                  <a:gd name="connsiteY8" fmla="*/ 10000 h 10000"/>
                  <a:gd name="connsiteX9" fmla="*/ 10000 w 10000"/>
                  <a:gd name="connsiteY9" fmla="*/ 10000 h 10000"/>
                  <a:gd name="connsiteX10" fmla="*/ 10000 w 10000"/>
                  <a:gd name="connsiteY10" fmla="*/ 684 h 10000"/>
                  <a:gd name="connsiteX11" fmla="*/ 10000 w 10000"/>
                  <a:gd name="connsiteY11" fmla="*/ 568 h 10000"/>
                  <a:gd name="connsiteX12" fmla="*/ 7697 w 10000"/>
                  <a:gd name="connsiteY12" fmla="*/ 568 h 10000"/>
                  <a:gd name="connsiteX13" fmla="*/ 7697 w 10000"/>
                  <a:gd name="connsiteY13" fmla="*/ 0 h 10000"/>
                  <a:gd name="connsiteX14" fmla="*/ 7504 w 10000"/>
                  <a:gd name="connsiteY14" fmla="*/ 0 h 10000"/>
                  <a:gd name="connsiteX15" fmla="*/ 2496 w 10000"/>
                  <a:gd name="connsiteY15" fmla="*/ 0 h 10000"/>
                  <a:gd name="connsiteX0" fmla="*/ 2496 w 10000"/>
                  <a:gd name="connsiteY0" fmla="*/ 0 h 10690"/>
                  <a:gd name="connsiteX1" fmla="*/ 2303 w 10000"/>
                  <a:gd name="connsiteY1" fmla="*/ 0 h 10690"/>
                  <a:gd name="connsiteX2" fmla="*/ 2303 w 10000"/>
                  <a:gd name="connsiteY2" fmla="*/ 568 h 10690"/>
                  <a:gd name="connsiteX3" fmla="*/ 0 w 10000"/>
                  <a:gd name="connsiteY3" fmla="*/ 568 h 10690"/>
                  <a:gd name="connsiteX4" fmla="*/ 0 w 10000"/>
                  <a:gd name="connsiteY4" fmla="*/ 684 h 10690"/>
                  <a:gd name="connsiteX5" fmla="*/ 0 w 10000"/>
                  <a:gd name="connsiteY5" fmla="*/ 10000 h 10690"/>
                  <a:gd name="connsiteX6" fmla="*/ 4967 w 10000"/>
                  <a:gd name="connsiteY6" fmla="*/ 10000 h 10690"/>
                  <a:gd name="connsiteX7" fmla="*/ 5033 w 10000"/>
                  <a:gd name="connsiteY7" fmla="*/ 10000 h 10690"/>
                  <a:gd name="connsiteX8" fmla="*/ 10000 w 10000"/>
                  <a:gd name="connsiteY8" fmla="*/ 10000 h 10690"/>
                  <a:gd name="connsiteX9" fmla="*/ 10000 w 10000"/>
                  <a:gd name="connsiteY9" fmla="*/ 684 h 10690"/>
                  <a:gd name="connsiteX10" fmla="*/ 10000 w 10000"/>
                  <a:gd name="connsiteY10" fmla="*/ 568 h 10690"/>
                  <a:gd name="connsiteX11" fmla="*/ 7697 w 10000"/>
                  <a:gd name="connsiteY11" fmla="*/ 568 h 10690"/>
                  <a:gd name="connsiteX12" fmla="*/ 7697 w 10000"/>
                  <a:gd name="connsiteY12" fmla="*/ 0 h 10690"/>
                  <a:gd name="connsiteX13" fmla="*/ 7504 w 10000"/>
                  <a:gd name="connsiteY13" fmla="*/ 0 h 10690"/>
                  <a:gd name="connsiteX14" fmla="*/ 2496 w 10000"/>
                  <a:gd name="connsiteY14" fmla="*/ 0 h 10690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568 h 10000"/>
                  <a:gd name="connsiteX3" fmla="*/ 0 w 10000"/>
                  <a:gd name="connsiteY3" fmla="*/ 568 h 10000"/>
                  <a:gd name="connsiteX4" fmla="*/ 0 w 10000"/>
                  <a:gd name="connsiteY4" fmla="*/ 684 h 10000"/>
                  <a:gd name="connsiteX5" fmla="*/ 0 w 10000"/>
                  <a:gd name="connsiteY5" fmla="*/ 6087 h 10000"/>
                  <a:gd name="connsiteX6" fmla="*/ 4967 w 10000"/>
                  <a:gd name="connsiteY6" fmla="*/ 10000 h 10000"/>
                  <a:gd name="connsiteX7" fmla="*/ 5033 w 10000"/>
                  <a:gd name="connsiteY7" fmla="*/ 10000 h 10000"/>
                  <a:gd name="connsiteX8" fmla="*/ 10000 w 10000"/>
                  <a:gd name="connsiteY8" fmla="*/ 10000 h 10000"/>
                  <a:gd name="connsiteX9" fmla="*/ 10000 w 10000"/>
                  <a:gd name="connsiteY9" fmla="*/ 684 h 10000"/>
                  <a:gd name="connsiteX10" fmla="*/ 10000 w 10000"/>
                  <a:gd name="connsiteY10" fmla="*/ 568 h 10000"/>
                  <a:gd name="connsiteX11" fmla="*/ 7697 w 10000"/>
                  <a:gd name="connsiteY11" fmla="*/ 568 h 10000"/>
                  <a:gd name="connsiteX12" fmla="*/ 7697 w 10000"/>
                  <a:gd name="connsiteY12" fmla="*/ 0 h 10000"/>
                  <a:gd name="connsiteX13" fmla="*/ 7504 w 10000"/>
                  <a:gd name="connsiteY13" fmla="*/ 0 h 10000"/>
                  <a:gd name="connsiteX14" fmla="*/ 2496 w 10000"/>
                  <a:gd name="connsiteY14" fmla="*/ 0 h 10000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568 h 10000"/>
                  <a:gd name="connsiteX3" fmla="*/ 0 w 10000"/>
                  <a:gd name="connsiteY3" fmla="*/ 568 h 10000"/>
                  <a:gd name="connsiteX4" fmla="*/ 0 w 10000"/>
                  <a:gd name="connsiteY4" fmla="*/ 684 h 10000"/>
                  <a:gd name="connsiteX5" fmla="*/ 0 w 10000"/>
                  <a:gd name="connsiteY5" fmla="*/ 6087 h 10000"/>
                  <a:gd name="connsiteX6" fmla="*/ 4967 w 10000"/>
                  <a:gd name="connsiteY6" fmla="*/ 10000 h 10000"/>
                  <a:gd name="connsiteX7" fmla="*/ 10000 w 10000"/>
                  <a:gd name="connsiteY7" fmla="*/ 10000 h 10000"/>
                  <a:gd name="connsiteX8" fmla="*/ 10000 w 10000"/>
                  <a:gd name="connsiteY8" fmla="*/ 684 h 10000"/>
                  <a:gd name="connsiteX9" fmla="*/ 10000 w 10000"/>
                  <a:gd name="connsiteY9" fmla="*/ 568 h 10000"/>
                  <a:gd name="connsiteX10" fmla="*/ 7697 w 10000"/>
                  <a:gd name="connsiteY10" fmla="*/ 568 h 10000"/>
                  <a:gd name="connsiteX11" fmla="*/ 7697 w 10000"/>
                  <a:gd name="connsiteY11" fmla="*/ 0 h 10000"/>
                  <a:gd name="connsiteX12" fmla="*/ 7504 w 10000"/>
                  <a:gd name="connsiteY12" fmla="*/ 0 h 10000"/>
                  <a:gd name="connsiteX13" fmla="*/ 2496 w 10000"/>
                  <a:gd name="connsiteY13" fmla="*/ 0 h 10000"/>
                  <a:gd name="connsiteX0" fmla="*/ 2496 w 10000"/>
                  <a:gd name="connsiteY0" fmla="*/ 0 h 10154"/>
                  <a:gd name="connsiteX1" fmla="*/ 2303 w 10000"/>
                  <a:gd name="connsiteY1" fmla="*/ 0 h 10154"/>
                  <a:gd name="connsiteX2" fmla="*/ 2303 w 10000"/>
                  <a:gd name="connsiteY2" fmla="*/ 568 h 10154"/>
                  <a:gd name="connsiteX3" fmla="*/ 0 w 10000"/>
                  <a:gd name="connsiteY3" fmla="*/ 568 h 10154"/>
                  <a:gd name="connsiteX4" fmla="*/ 0 w 10000"/>
                  <a:gd name="connsiteY4" fmla="*/ 684 h 10154"/>
                  <a:gd name="connsiteX5" fmla="*/ 0 w 10000"/>
                  <a:gd name="connsiteY5" fmla="*/ 6087 h 10154"/>
                  <a:gd name="connsiteX6" fmla="*/ 10000 w 10000"/>
                  <a:gd name="connsiteY6" fmla="*/ 10000 h 10154"/>
                  <a:gd name="connsiteX7" fmla="*/ 10000 w 10000"/>
                  <a:gd name="connsiteY7" fmla="*/ 684 h 10154"/>
                  <a:gd name="connsiteX8" fmla="*/ 10000 w 10000"/>
                  <a:gd name="connsiteY8" fmla="*/ 568 h 10154"/>
                  <a:gd name="connsiteX9" fmla="*/ 7697 w 10000"/>
                  <a:gd name="connsiteY9" fmla="*/ 568 h 10154"/>
                  <a:gd name="connsiteX10" fmla="*/ 7697 w 10000"/>
                  <a:gd name="connsiteY10" fmla="*/ 0 h 10154"/>
                  <a:gd name="connsiteX11" fmla="*/ 7504 w 10000"/>
                  <a:gd name="connsiteY11" fmla="*/ 0 h 10154"/>
                  <a:gd name="connsiteX12" fmla="*/ 2496 w 10000"/>
                  <a:gd name="connsiteY12" fmla="*/ 0 h 10154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568 h 10000"/>
                  <a:gd name="connsiteX3" fmla="*/ 0 w 10000"/>
                  <a:gd name="connsiteY3" fmla="*/ 568 h 10000"/>
                  <a:gd name="connsiteX4" fmla="*/ 0 w 10000"/>
                  <a:gd name="connsiteY4" fmla="*/ 684 h 10000"/>
                  <a:gd name="connsiteX5" fmla="*/ 0 w 10000"/>
                  <a:gd name="connsiteY5" fmla="*/ 6087 h 10000"/>
                  <a:gd name="connsiteX6" fmla="*/ 10000 w 10000"/>
                  <a:gd name="connsiteY6" fmla="*/ 10000 h 10000"/>
                  <a:gd name="connsiteX7" fmla="*/ 10000 w 10000"/>
                  <a:gd name="connsiteY7" fmla="*/ 684 h 10000"/>
                  <a:gd name="connsiteX8" fmla="*/ 10000 w 10000"/>
                  <a:gd name="connsiteY8" fmla="*/ 568 h 10000"/>
                  <a:gd name="connsiteX9" fmla="*/ 7697 w 10000"/>
                  <a:gd name="connsiteY9" fmla="*/ 568 h 10000"/>
                  <a:gd name="connsiteX10" fmla="*/ 7697 w 10000"/>
                  <a:gd name="connsiteY10" fmla="*/ 0 h 10000"/>
                  <a:gd name="connsiteX11" fmla="*/ 7504 w 10000"/>
                  <a:gd name="connsiteY11" fmla="*/ 0 h 10000"/>
                  <a:gd name="connsiteX12" fmla="*/ 2496 w 10000"/>
                  <a:gd name="connsiteY12" fmla="*/ 0 h 10000"/>
                  <a:gd name="connsiteX0" fmla="*/ 2496 w 10000"/>
                  <a:gd name="connsiteY0" fmla="*/ 0 h 9693"/>
                  <a:gd name="connsiteX1" fmla="*/ 2303 w 10000"/>
                  <a:gd name="connsiteY1" fmla="*/ 0 h 9693"/>
                  <a:gd name="connsiteX2" fmla="*/ 2303 w 10000"/>
                  <a:gd name="connsiteY2" fmla="*/ 568 h 9693"/>
                  <a:gd name="connsiteX3" fmla="*/ 0 w 10000"/>
                  <a:gd name="connsiteY3" fmla="*/ 568 h 9693"/>
                  <a:gd name="connsiteX4" fmla="*/ 0 w 10000"/>
                  <a:gd name="connsiteY4" fmla="*/ 684 h 9693"/>
                  <a:gd name="connsiteX5" fmla="*/ 0 w 10000"/>
                  <a:gd name="connsiteY5" fmla="*/ 6087 h 9693"/>
                  <a:gd name="connsiteX6" fmla="*/ 10000 w 10000"/>
                  <a:gd name="connsiteY6" fmla="*/ 9693 h 9693"/>
                  <a:gd name="connsiteX7" fmla="*/ 10000 w 10000"/>
                  <a:gd name="connsiteY7" fmla="*/ 684 h 9693"/>
                  <a:gd name="connsiteX8" fmla="*/ 10000 w 10000"/>
                  <a:gd name="connsiteY8" fmla="*/ 568 h 9693"/>
                  <a:gd name="connsiteX9" fmla="*/ 7697 w 10000"/>
                  <a:gd name="connsiteY9" fmla="*/ 568 h 9693"/>
                  <a:gd name="connsiteX10" fmla="*/ 7697 w 10000"/>
                  <a:gd name="connsiteY10" fmla="*/ 0 h 9693"/>
                  <a:gd name="connsiteX11" fmla="*/ 7504 w 10000"/>
                  <a:gd name="connsiteY11" fmla="*/ 0 h 9693"/>
                  <a:gd name="connsiteX12" fmla="*/ 2496 w 10000"/>
                  <a:gd name="connsiteY12" fmla="*/ 0 h 9693"/>
                  <a:gd name="connsiteX0" fmla="*/ 2496 w 10000"/>
                  <a:gd name="connsiteY0" fmla="*/ 0 h 9525"/>
                  <a:gd name="connsiteX1" fmla="*/ 2303 w 10000"/>
                  <a:gd name="connsiteY1" fmla="*/ 0 h 9525"/>
                  <a:gd name="connsiteX2" fmla="*/ 2303 w 10000"/>
                  <a:gd name="connsiteY2" fmla="*/ 586 h 9525"/>
                  <a:gd name="connsiteX3" fmla="*/ 0 w 10000"/>
                  <a:gd name="connsiteY3" fmla="*/ 586 h 9525"/>
                  <a:gd name="connsiteX4" fmla="*/ 0 w 10000"/>
                  <a:gd name="connsiteY4" fmla="*/ 706 h 9525"/>
                  <a:gd name="connsiteX5" fmla="*/ 0 w 10000"/>
                  <a:gd name="connsiteY5" fmla="*/ 6280 h 9525"/>
                  <a:gd name="connsiteX6" fmla="*/ 10000 w 10000"/>
                  <a:gd name="connsiteY6" fmla="*/ 9525 h 9525"/>
                  <a:gd name="connsiteX7" fmla="*/ 10000 w 10000"/>
                  <a:gd name="connsiteY7" fmla="*/ 706 h 9525"/>
                  <a:gd name="connsiteX8" fmla="*/ 10000 w 10000"/>
                  <a:gd name="connsiteY8" fmla="*/ 586 h 9525"/>
                  <a:gd name="connsiteX9" fmla="*/ 7697 w 10000"/>
                  <a:gd name="connsiteY9" fmla="*/ 586 h 9525"/>
                  <a:gd name="connsiteX10" fmla="*/ 7697 w 10000"/>
                  <a:gd name="connsiteY10" fmla="*/ 0 h 9525"/>
                  <a:gd name="connsiteX11" fmla="*/ 7504 w 10000"/>
                  <a:gd name="connsiteY11" fmla="*/ 0 h 9525"/>
                  <a:gd name="connsiteX12" fmla="*/ 2496 w 10000"/>
                  <a:gd name="connsiteY12" fmla="*/ 0 h 9525"/>
                  <a:gd name="connsiteX0" fmla="*/ 2496 w 10000"/>
                  <a:gd name="connsiteY0" fmla="*/ 0 h 7175"/>
                  <a:gd name="connsiteX1" fmla="*/ 2303 w 10000"/>
                  <a:gd name="connsiteY1" fmla="*/ 0 h 7175"/>
                  <a:gd name="connsiteX2" fmla="*/ 2303 w 10000"/>
                  <a:gd name="connsiteY2" fmla="*/ 615 h 7175"/>
                  <a:gd name="connsiteX3" fmla="*/ 0 w 10000"/>
                  <a:gd name="connsiteY3" fmla="*/ 615 h 7175"/>
                  <a:gd name="connsiteX4" fmla="*/ 0 w 10000"/>
                  <a:gd name="connsiteY4" fmla="*/ 741 h 7175"/>
                  <a:gd name="connsiteX5" fmla="*/ 0 w 10000"/>
                  <a:gd name="connsiteY5" fmla="*/ 6593 h 7175"/>
                  <a:gd name="connsiteX6" fmla="*/ 10000 w 10000"/>
                  <a:gd name="connsiteY6" fmla="*/ 7175 h 7175"/>
                  <a:gd name="connsiteX7" fmla="*/ 10000 w 10000"/>
                  <a:gd name="connsiteY7" fmla="*/ 741 h 7175"/>
                  <a:gd name="connsiteX8" fmla="*/ 10000 w 10000"/>
                  <a:gd name="connsiteY8" fmla="*/ 615 h 7175"/>
                  <a:gd name="connsiteX9" fmla="*/ 7697 w 10000"/>
                  <a:gd name="connsiteY9" fmla="*/ 615 h 7175"/>
                  <a:gd name="connsiteX10" fmla="*/ 7697 w 10000"/>
                  <a:gd name="connsiteY10" fmla="*/ 0 h 7175"/>
                  <a:gd name="connsiteX11" fmla="*/ 7504 w 10000"/>
                  <a:gd name="connsiteY11" fmla="*/ 0 h 7175"/>
                  <a:gd name="connsiteX12" fmla="*/ 2496 w 10000"/>
                  <a:gd name="connsiteY12" fmla="*/ 0 h 7175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857 h 10000"/>
                  <a:gd name="connsiteX3" fmla="*/ 0 w 10000"/>
                  <a:gd name="connsiteY3" fmla="*/ 857 h 10000"/>
                  <a:gd name="connsiteX4" fmla="*/ 0 w 10000"/>
                  <a:gd name="connsiteY4" fmla="*/ 1033 h 10000"/>
                  <a:gd name="connsiteX5" fmla="*/ 0 w 10000"/>
                  <a:gd name="connsiteY5" fmla="*/ 9189 h 10000"/>
                  <a:gd name="connsiteX6" fmla="*/ 10000 w 10000"/>
                  <a:gd name="connsiteY6" fmla="*/ 10000 h 10000"/>
                  <a:gd name="connsiteX7" fmla="*/ 10000 w 10000"/>
                  <a:gd name="connsiteY7" fmla="*/ 1033 h 10000"/>
                  <a:gd name="connsiteX8" fmla="*/ 10000 w 10000"/>
                  <a:gd name="connsiteY8" fmla="*/ 857 h 10000"/>
                  <a:gd name="connsiteX9" fmla="*/ 7697 w 10000"/>
                  <a:gd name="connsiteY9" fmla="*/ 857 h 10000"/>
                  <a:gd name="connsiteX10" fmla="*/ 7697 w 10000"/>
                  <a:gd name="connsiteY10" fmla="*/ 0 h 10000"/>
                  <a:gd name="connsiteX11" fmla="*/ 7504 w 10000"/>
                  <a:gd name="connsiteY11" fmla="*/ 0 h 10000"/>
                  <a:gd name="connsiteX12" fmla="*/ 2496 w 10000"/>
                  <a:gd name="connsiteY12" fmla="*/ 0 h 10000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857 h 10000"/>
                  <a:gd name="connsiteX3" fmla="*/ 0 w 10000"/>
                  <a:gd name="connsiteY3" fmla="*/ 857 h 10000"/>
                  <a:gd name="connsiteX4" fmla="*/ 0 w 10000"/>
                  <a:gd name="connsiteY4" fmla="*/ 1033 h 10000"/>
                  <a:gd name="connsiteX5" fmla="*/ 0 w 10000"/>
                  <a:gd name="connsiteY5" fmla="*/ 9189 h 10000"/>
                  <a:gd name="connsiteX6" fmla="*/ 10000 w 10000"/>
                  <a:gd name="connsiteY6" fmla="*/ 10000 h 10000"/>
                  <a:gd name="connsiteX7" fmla="*/ 10000 w 10000"/>
                  <a:gd name="connsiteY7" fmla="*/ 1033 h 10000"/>
                  <a:gd name="connsiteX8" fmla="*/ 10000 w 10000"/>
                  <a:gd name="connsiteY8" fmla="*/ 857 h 10000"/>
                  <a:gd name="connsiteX9" fmla="*/ 7697 w 10000"/>
                  <a:gd name="connsiteY9" fmla="*/ 857 h 10000"/>
                  <a:gd name="connsiteX10" fmla="*/ 7697 w 10000"/>
                  <a:gd name="connsiteY10" fmla="*/ 0 h 10000"/>
                  <a:gd name="connsiteX11" fmla="*/ 7504 w 10000"/>
                  <a:gd name="connsiteY11" fmla="*/ 0 h 10000"/>
                  <a:gd name="connsiteX12" fmla="*/ 2496 w 10000"/>
                  <a:gd name="connsiteY12" fmla="*/ 0 h 10000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857 h 10000"/>
                  <a:gd name="connsiteX3" fmla="*/ 0 w 10000"/>
                  <a:gd name="connsiteY3" fmla="*/ 857 h 10000"/>
                  <a:gd name="connsiteX4" fmla="*/ 0 w 10000"/>
                  <a:gd name="connsiteY4" fmla="*/ 1033 h 10000"/>
                  <a:gd name="connsiteX5" fmla="*/ 0 w 10000"/>
                  <a:gd name="connsiteY5" fmla="*/ 9189 h 10000"/>
                  <a:gd name="connsiteX6" fmla="*/ 10000 w 10000"/>
                  <a:gd name="connsiteY6" fmla="*/ 10000 h 10000"/>
                  <a:gd name="connsiteX7" fmla="*/ 10000 w 10000"/>
                  <a:gd name="connsiteY7" fmla="*/ 1033 h 10000"/>
                  <a:gd name="connsiteX8" fmla="*/ 10000 w 10000"/>
                  <a:gd name="connsiteY8" fmla="*/ 857 h 10000"/>
                  <a:gd name="connsiteX9" fmla="*/ 7697 w 10000"/>
                  <a:gd name="connsiteY9" fmla="*/ 857 h 10000"/>
                  <a:gd name="connsiteX10" fmla="*/ 7697 w 10000"/>
                  <a:gd name="connsiteY10" fmla="*/ 0 h 10000"/>
                  <a:gd name="connsiteX11" fmla="*/ 7504 w 10000"/>
                  <a:gd name="connsiteY11" fmla="*/ 0 h 10000"/>
                  <a:gd name="connsiteX12" fmla="*/ 2496 w 10000"/>
                  <a:gd name="connsiteY12" fmla="*/ 0 h 10000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857 h 10000"/>
                  <a:gd name="connsiteX3" fmla="*/ 0 w 10000"/>
                  <a:gd name="connsiteY3" fmla="*/ 857 h 10000"/>
                  <a:gd name="connsiteX4" fmla="*/ 0 w 10000"/>
                  <a:gd name="connsiteY4" fmla="*/ 1033 h 10000"/>
                  <a:gd name="connsiteX5" fmla="*/ 0 w 10000"/>
                  <a:gd name="connsiteY5" fmla="*/ 9189 h 10000"/>
                  <a:gd name="connsiteX6" fmla="*/ 10000 w 10000"/>
                  <a:gd name="connsiteY6" fmla="*/ 10000 h 10000"/>
                  <a:gd name="connsiteX7" fmla="*/ 10000 w 10000"/>
                  <a:gd name="connsiteY7" fmla="*/ 1033 h 10000"/>
                  <a:gd name="connsiteX8" fmla="*/ 10000 w 10000"/>
                  <a:gd name="connsiteY8" fmla="*/ 857 h 10000"/>
                  <a:gd name="connsiteX9" fmla="*/ 7697 w 10000"/>
                  <a:gd name="connsiteY9" fmla="*/ 857 h 10000"/>
                  <a:gd name="connsiteX10" fmla="*/ 7697 w 10000"/>
                  <a:gd name="connsiteY10" fmla="*/ 0 h 10000"/>
                  <a:gd name="connsiteX11" fmla="*/ 7504 w 10000"/>
                  <a:gd name="connsiteY11" fmla="*/ 0 h 10000"/>
                  <a:gd name="connsiteX12" fmla="*/ 2496 w 10000"/>
                  <a:gd name="connsiteY12" fmla="*/ 0 h 10000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857 h 10000"/>
                  <a:gd name="connsiteX3" fmla="*/ 0 w 10000"/>
                  <a:gd name="connsiteY3" fmla="*/ 857 h 10000"/>
                  <a:gd name="connsiteX4" fmla="*/ 0 w 10000"/>
                  <a:gd name="connsiteY4" fmla="*/ 1033 h 10000"/>
                  <a:gd name="connsiteX5" fmla="*/ 0 w 10000"/>
                  <a:gd name="connsiteY5" fmla="*/ 9189 h 10000"/>
                  <a:gd name="connsiteX6" fmla="*/ 10000 w 10000"/>
                  <a:gd name="connsiteY6" fmla="*/ 10000 h 10000"/>
                  <a:gd name="connsiteX7" fmla="*/ 10000 w 10000"/>
                  <a:gd name="connsiteY7" fmla="*/ 1033 h 10000"/>
                  <a:gd name="connsiteX8" fmla="*/ 10000 w 10000"/>
                  <a:gd name="connsiteY8" fmla="*/ 857 h 10000"/>
                  <a:gd name="connsiteX9" fmla="*/ 7697 w 10000"/>
                  <a:gd name="connsiteY9" fmla="*/ 857 h 10000"/>
                  <a:gd name="connsiteX10" fmla="*/ 7697 w 10000"/>
                  <a:gd name="connsiteY10" fmla="*/ 0 h 10000"/>
                  <a:gd name="connsiteX11" fmla="*/ 7504 w 10000"/>
                  <a:gd name="connsiteY11" fmla="*/ 0 h 10000"/>
                  <a:gd name="connsiteX12" fmla="*/ 2496 w 10000"/>
                  <a:gd name="connsiteY12" fmla="*/ 0 h 10000"/>
                  <a:gd name="connsiteX0" fmla="*/ 2496 w 10000"/>
                  <a:gd name="connsiteY0" fmla="*/ 0 h 9653"/>
                  <a:gd name="connsiteX1" fmla="*/ 2303 w 10000"/>
                  <a:gd name="connsiteY1" fmla="*/ 0 h 9653"/>
                  <a:gd name="connsiteX2" fmla="*/ 2303 w 10000"/>
                  <a:gd name="connsiteY2" fmla="*/ 857 h 9653"/>
                  <a:gd name="connsiteX3" fmla="*/ 0 w 10000"/>
                  <a:gd name="connsiteY3" fmla="*/ 857 h 9653"/>
                  <a:gd name="connsiteX4" fmla="*/ 0 w 10000"/>
                  <a:gd name="connsiteY4" fmla="*/ 1033 h 9653"/>
                  <a:gd name="connsiteX5" fmla="*/ 0 w 10000"/>
                  <a:gd name="connsiteY5" fmla="*/ 9189 h 9653"/>
                  <a:gd name="connsiteX6" fmla="*/ 10000 w 10000"/>
                  <a:gd name="connsiteY6" fmla="*/ 9653 h 9653"/>
                  <a:gd name="connsiteX7" fmla="*/ 10000 w 10000"/>
                  <a:gd name="connsiteY7" fmla="*/ 1033 h 9653"/>
                  <a:gd name="connsiteX8" fmla="*/ 10000 w 10000"/>
                  <a:gd name="connsiteY8" fmla="*/ 857 h 9653"/>
                  <a:gd name="connsiteX9" fmla="*/ 7697 w 10000"/>
                  <a:gd name="connsiteY9" fmla="*/ 857 h 9653"/>
                  <a:gd name="connsiteX10" fmla="*/ 7697 w 10000"/>
                  <a:gd name="connsiteY10" fmla="*/ 0 h 9653"/>
                  <a:gd name="connsiteX11" fmla="*/ 7504 w 10000"/>
                  <a:gd name="connsiteY11" fmla="*/ 0 h 9653"/>
                  <a:gd name="connsiteX12" fmla="*/ 2496 w 10000"/>
                  <a:gd name="connsiteY12" fmla="*/ 0 h 9653"/>
                  <a:gd name="connsiteX0" fmla="*/ 2496 w 10000"/>
                  <a:gd name="connsiteY0" fmla="*/ 0 h 10119"/>
                  <a:gd name="connsiteX1" fmla="*/ 2303 w 10000"/>
                  <a:gd name="connsiteY1" fmla="*/ 0 h 10119"/>
                  <a:gd name="connsiteX2" fmla="*/ 2303 w 10000"/>
                  <a:gd name="connsiteY2" fmla="*/ 888 h 10119"/>
                  <a:gd name="connsiteX3" fmla="*/ 0 w 10000"/>
                  <a:gd name="connsiteY3" fmla="*/ 888 h 10119"/>
                  <a:gd name="connsiteX4" fmla="*/ 0 w 10000"/>
                  <a:gd name="connsiteY4" fmla="*/ 1070 h 10119"/>
                  <a:gd name="connsiteX5" fmla="*/ 27 w 10000"/>
                  <a:gd name="connsiteY5" fmla="*/ 10119 h 10119"/>
                  <a:gd name="connsiteX6" fmla="*/ 10000 w 10000"/>
                  <a:gd name="connsiteY6" fmla="*/ 10000 h 10119"/>
                  <a:gd name="connsiteX7" fmla="*/ 10000 w 10000"/>
                  <a:gd name="connsiteY7" fmla="*/ 1070 h 10119"/>
                  <a:gd name="connsiteX8" fmla="*/ 10000 w 10000"/>
                  <a:gd name="connsiteY8" fmla="*/ 888 h 10119"/>
                  <a:gd name="connsiteX9" fmla="*/ 7697 w 10000"/>
                  <a:gd name="connsiteY9" fmla="*/ 888 h 10119"/>
                  <a:gd name="connsiteX10" fmla="*/ 7697 w 10000"/>
                  <a:gd name="connsiteY10" fmla="*/ 0 h 10119"/>
                  <a:gd name="connsiteX11" fmla="*/ 7504 w 10000"/>
                  <a:gd name="connsiteY11" fmla="*/ 0 h 10119"/>
                  <a:gd name="connsiteX12" fmla="*/ 2496 w 10000"/>
                  <a:gd name="connsiteY12" fmla="*/ 0 h 10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119">
                    <a:moveTo>
                      <a:pt x="2496" y="0"/>
                    </a:moveTo>
                    <a:lnTo>
                      <a:pt x="2303" y="0"/>
                    </a:lnTo>
                    <a:lnTo>
                      <a:pt x="2303" y="888"/>
                    </a:lnTo>
                    <a:lnTo>
                      <a:pt x="0" y="888"/>
                    </a:lnTo>
                    <a:lnTo>
                      <a:pt x="0" y="1070"/>
                    </a:lnTo>
                    <a:cubicBezTo>
                      <a:pt x="9" y="4086"/>
                      <a:pt x="18" y="7103"/>
                      <a:pt x="27" y="10119"/>
                    </a:cubicBezTo>
                    <a:lnTo>
                      <a:pt x="10000" y="10000"/>
                    </a:lnTo>
                    <a:lnTo>
                      <a:pt x="10000" y="1070"/>
                    </a:lnTo>
                    <a:lnTo>
                      <a:pt x="10000" y="888"/>
                    </a:lnTo>
                    <a:lnTo>
                      <a:pt x="7697" y="888"/>
                    </a:lnTo>
                    <a:lnTo>
                      <a:pt x="7697" y="0"/>
                    </a:lnTo>
                    <a:lnTo>
                      <a:pt x="7504" y="0"/>
                    </a:lnTo>
                    <a:lnTo>
                      <a:pt x="2496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53000">
                    <a:schemeClr val="bg1"/>
                  </a:gs>
                </a:gsLst>
                <a:lin ang="18600000" scaled="0"/>
              </a:gradFill>
              <a:ln>
                <a:noFill/>
              </a:ln>
              <a:effectLst>
                <a:outerShdw blurRad="241300" dist="76200" dir="8100000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1603822" y="551855"/>
                <a:ext cx="4168775" cy="357188"/>
              </a:xfrm>
              <a:custGeom>
                <a:avLst/>
                <a:gdLst>
                  <a:gd name="T0" fmla="*/ 107 w 2626"/>
                  <a:gd name="T1" fmla="*/ 225 h 225"/>
                  <a:gd name="T2" fmla="*/ 0 w 2626"/>
                  <a:gd name="T3" fmla="*/ 216 h 225"/>
                  <a:gd name="T4" fmla="*/ 0 w 2626"/>
                  <a:gd name="T5" fmla="*/ 169 h 225"/>
                  <a:gd name="T6" fmla="*/ 23 w 2626"/>
                  <a:gd name="T7" fmla="*/ 193 h 225"/>
                  <a:gd name="T8" fmla="*/ 72 w 2626"/>
                  <a:gd name="T9" fmla="*/ 184 h 225"/>
                  <a:gd name="T10" fmla="*/ 83 w 2626"/>
                  <a:gd name="T11" fmla="*/ 171 h 225"/>
                  <a:gd name="T12" fmla="*/ 98 w 2626"/>
                  <a:gd name="T13" fmla="*/ 186 h 225"/>
                  <a:gd name="T14" fmla="*/ 240 w 2626"/>
                  <a:gd name="T15" fmla="*/ 173 h 225"/>
                  <a:gd name="T16" fmla="*/ 296 w 2626"/>
                  <a:gd name="T17" fmla="*/ 81 h 225"/>
                  <a:gd name="T18" fmla="*/ 322 w 2626"/>
                  <a:gd name="T19" fmla="*/ 0 h 225"/>
                  <a:gd name="T20" fmla="*/ 342 w 2626"/>
                  <a:gd name="T21" fmla="*/ 0 h 225"/>
                  <a:gd name="T22" fmla="*/ 342 w 2626"/>
                  <a:gd name="T23" fmla="*/ 34 h 225"/>
                  <a:gd name="T24" fmla="*/ 1283 w 2626"/>
                  <a:gd name="T25" fmla="*/ 34 h 225"/>
                  <a:gd name="T26" fmla="*/ 1339 w 2626"/>
                  <a:gd name="T27" fmla="*/ 34 h 225"/>
                  <a:gd name="T28" fmla="*/ 2283 w 2626"/>
                  <a:gd name="T29" fmla="*/ 34 h 225"/>
                  <a:gd name="T30" fmla="*/ 2283 w 2626"/>
                  <a:gd name="T31" fmla="*/ 0 h 225"/>
                  <a:gd name="T32" fmla="*/ 2302 w 2626"/>
                  <a:gd name="T33" fmla="*/ 0 h 225"/>
                  <a:gd name="T34" fmla="*/ 2328 w 2626"/>
                  <a:gd name="T35" fmla="*/ 81 h 225"/>
                  <a:gd name="T36" fmla="*/ 2384 w 2626"/>
                  <a:gd name="T37" fmla="*/ 173 h 225"/>
                  <a:gd name="T38" fmla="*/ 2525 w 2626"/>
                  <a:gd name="T39" fmla="*/ 186 h 225"/>
                  <a:gd name="T40" fmla="*/ 2541 w 2626"/>
                  <a:gd name="T41" fmla="*/ 171 h 225"/>
                  <a:gd name="T42" fmla="*/ 2550 w 2626"/>
                  <a:gd name="T43" fmla="*/ 184 h 225"/>
                  <a:gd name="T44" fmla="*/ 2601 w 2626"/>
                  <a:gd name="T45" fmla="*/ 193 h 225"/>
                  <a:gd name="T46" fmla="*/ 2624 w 2626"/>
                  <a:gd name="T47" fmla="*/ 169 h 225"/>
                  <a:gd name="T48" fmla="*/ 2626 w 2626"/>
                  <a:gd name="T49" fmla="*/ 216 h 225"/>
                  <a:gd name="T50" fmla="*/ 2516 w 2626"/>
                  <a:gd name="T51" fmla="*/ 225 h 225"/>
                  <a:gd name="T52" fmla="*/ 107 w 2626"/>
                  <a:gd name="T53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26" h="225">
                    <a:moveTo>
                      <a:pt x="107" y="225"/>
                    </a:moveTo>
                    <a:lnTo>
                      <a:pt x="0" y="216"/>
                    </a:lnTo>
                    <a:lnTo>
                      <a:pt x="0" y="169"/>
                    </a:lnTo>
                    <a:lnTo>
                      <a:pt x="23" y="193"/>
                    </a:lnTo>
                    <a:lnTo>
                      <a:pt x="72" y="184"/>
                    </a:lnTo>
                    <a:lnTo>
                      <a:pt x="83" y="171"/>
                    </a:lnTo>
                    <a:lnTo>
                      <a:pt x="98" y="186"/>
                    </a:lnTo>
                    <a:lnTo>
                      <a:pt x="240" y="173"/>
                    </a:lnTo>
                    <a:lnTo>
                      <a:pt x="296" y="81"/>
                    </a:lnTo>
                    <a:lnTo>
                      <a:pt x="322" y="0"/>
                    </a:lnTo>
                    <a:lnTo>
                      <a:pt x="342" y="0"/>
                    </a:lnTo>
                    <a:lnTo>
                      <a:pt x="342" y="34"/>
                    </a:lnTo>
                    <a:lnTo>
                      <a:pt x="1283" y="34"/>
                    </a:lnTo>
                    <a:lnTo>
                      <a:pt x="1339" y="34"/>
                    </a:lnTo>
                    <a:lnTo>
                      <a:pt x="2283" y="34"/>
                    </a:lnTo>
                    <a:lnTo>
                      <a:pt x="2283" y="0"/>
                    </a:lnTo>
                    <a:lnTo>
                      <a:pt x="2302" y="0"/>
                    </a:lnTo>
                    <a:lnTo>
                      <a:pt x="2328" y="81"/>
                    </a:lnTo>
                    <a:lnTo>
                      <a:pt x="2384" y="173"/>
                    </a:lnTo>
                    <a:lnTo>
                      <a:pt x="2525" y="186"/>
                    </a:lnTo>
                    <a:lnTo>
                      <a:pt x="2541" y="171"/>
                    </a:lnTo>
                    <a:lnTo>
                      <a:pt x="2550" y="184"/>
                    </a:lnTo>
                    <a:lnTo>
                      <a:pt x="2601" y="193"/>
                    </a:lnTo>
                    <a:lnTo>
                      <a:pt x="2624" y="169"/>
                    </a:lnTo>
                    <a:lnTo>
                      <a:pt x="2626" y="216"/>
                    </a:lnTo>
                    <a:lnTo>
                      <a:pt x="2516" y="225"/>
                    </a:lnTo>
                    <a:lnTo>
                      <a:pt x="107" y="225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53000">
                    <a:schemeClr val="bg1"/>
                  </a:gs>
                </a:gsLst>
                <a:lin ang="18600000" scaled="0"/>
              </a:gradFill>
              <a:ln>
                <a:noFill/>
              </a:ln>
              <a:effectLst>
                <a:outerShdw blurRad="241300" dist="76200" dir="8100000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2671611" y="6280203"/>
              <a:ext cx="3608709" cy="790575"/>
            </a:xfrm>
            <a:custGeom>
              <a:avLst/>
              <a:gdLst>
                <a:gd name="T0" fmla="*/ 2 w 2181"/>
                <a:gd name="T1" fmla="*/ 498 h 498"/>
                <a:gd name="T2" fmla="*/ 0 w 2181"/>
                <a:gd name="T3" fmla="*/ 0 h 498"/>
                <a:gd name="T4" fmla="*/ 2178 w 2181"/>
                <a:gd name="T5" fmla="*/ 0 h 498"/>
                <a:gd name="T6" fmla="*/ 2181 w 2181"/>
                <a:gd name="T7" fmla="*/ 498 h 498"/>
                <a:gd name="T8" fmla="*/ 1933 w 2181"/>
                <a:gd name="T9" fmla="*/ 498 h 498"/>
                <a:gd name="T10" fmla="*/ 1933 w 2181"/>
                <a:gd name="T11" fmla="*/ 66 h 498"/>
                <a:gd name="T12" fmla="*/ 260 w 2181"/>
                <a:gd name="T13" fmla="*/ 66 h 498"/>
                <a:gd name="T14" fmla="*/ 260 w 2181"/>
                <a:gd name="T15" fmla="*/ 498 h 498"/>
                <a:gd name="T16" fmla="*/ 2 w 2181"/>
                <a:gd name="T1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1" h="498">
                  <a:moveTo>
                    <a:pt x="2" y="498"/>
                  </a:moveTo>
                  <a:lnTo>
                    <a:pt x="0" y="0"/>
                  </a:lnTo>
                  <a:lnTo>
                    <a:pt x="2178" y="0"/>
                  </a:lnTo>
                  <a:lnTo>
                    <a:pt x="2181" y="498"/>
                  </a:lnTo>
                  <a:lnTo>
                    <a:pt x="1933" y="498"/>
                  </a:lnTo>
                  <a:lnTo>
                    <a:pt x="1933" y="66"/>
                  </a:lnTo>
                  <a:lnTo>
                    <a:pt x="260" y="66"/>
                  </a:lnTo>
                  <a:lnTo>
                    <a:pt x="260" y="498"/>
                  </a:lnTo>
                  <a:lnTo>
                    <a:pt x="2" y="498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67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63500" dist="50800" dir="7800000" algn="ctr" rotWithShape="0">
                <a:srgbClr val="000000">
                  <a:alpha val="69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Freeform 15"/>
          <p:cNvSpPr>
            <a:spLocks noEditPoints="1"/>
          </p:cNvSpPr>
          <p:nvPr userDrawn="1"/>
        </p:nvSpPr>
        <p:spPr bwMode="auto">
          <a:xfrm>
            <a:off x="10003508" y="5966983"/>
            <a:ext cx="994265" cy="995382"/>
          </a:xfrm>
          <a:custGeom>
            <a:avLst/>
            <a:gdLst>
              <a:gd name="T0" fmla="*/ 329 w 377"/>
              <a:gd name="T1" fmla="*/ 98 h 377"/>
              <a:gd name="T2" fmla="*/ 330 w 377"/>
              <a:gd name="T3" fmla="*/ 94 h 377"/>
              <a:gd name="T4" fmla="*/ 259 w 377"/>
              <a:gd name="T5" fmla="*/ 24 h 377"/>
              <a:gd name="T6" fmla="*/ 251 w 377"/>
              <a:gd name="T7" fmla="*/ 24 h 377"/>
              <a:gd name="T8" fmla="*/ 188 w 377"/>
              <a:gd name="T9" fmla="*/ 0 h 377"/>
              <a:gd name="T10" fmla="*/ 126 w 377"/>
              <a:gd name="T11" fmla="*/ 24 h 377"/>
              <a:gd name="T12" fmla="*/ 118 w 377"/>
              <a:gd name="T13" fmla="*/ 24 h 377"/>
              <a:gd name="T14" fmla="*/ 47 w 377"/>
              <a:gd name="T15" fmla="*/ 94 h 377"/>
              <a:gd name="T16" fmla="*/ 47 w 377"/>
              <a:gd name="T17" fmla="*/ 98 h 377"/>
              <a:gd name="T18" fmla="*/ 0 w 377"/>
              <a:gd name="T19" fmla="*/ 165 h 377"/>
              <a:gd name="T20" fmla="*/ 70 w 377"/>
              <a:gd name="T21" fmla="*/ 236 h 377"/>
              <a:gd name="T22" fmla="*/ 99 w 377"/>
              <a:gd name="T23" fmla="*/ 229 h 377"/>
              <a:gd name="T24" fmla="*/ 165 w 377"/>
              <a:gd name="T25" fmla="*/ 306 h 377"/>
              <a:gd name="T26" fmla="*/ 165 w 377"/>
              <a:gd name="T27" fmla="*/ 353 h 377"/>
              <a:gd name="T28" fmla="*/ 141 w 377"/>
              <a:gd name="T29" fmla="*/ 377 h 377"/>
              <a:gd name="T30" fmla="*/ 188 w 377"/>
              <a:gd name="T31" fmla="*/ 377 h 377"/>
              <a:gd name="T32" fmla="*/ 235 w 377"/>
              <a:gd name="T33" fmla="*/ 377 h 377"/>
              <a:gd name="T34" fmla="*/ 212 w 377"/>
              <a:gd name="T35" fmla="*/ 353 h 377"/>
              <a:gd name="T36" fmla="*/ 212 w 377"/>
              <a:gd name="T37" fmla="*/ 306 h 377"/>
              <a:gd name="T38" fmla="*/ 278 w 377"/>
              <a:gd name="T39" fmla="*/ 229 h 377"/>
              <a:gd name="T40" fmla="*/ 306 w 377"/>
              <a:gd name="T41" fmla="*/ 236 h 377"/>
              <a:gd name="T42" fmla="*/ 377 w 377"/>
              <a:gd name="T43" fmla="*/ 165 h 377"/>
              <a:gd name="T44" fmla="*/ 329 w 377"/>
              <a:gd name="T45" fmla="*/ 98 h 377"/>
              <a:gd name="T46" fmla="*/ 188 w 377"/>
              <a:gd name="T47" fmla="*/ 294 h 377"/>
              <a:gd name="T48" fmla="*/ 158 w 377"/>
              <a:gd name="T49" fmla="*/ 254 h 377"/>
              <a:gd name="T50" fmla="*/ 188 w 377"/>
              <a:gd name="T51" fmla="*/ 259 h 377"/>
              <a:gd name="T52" fmla="*/ 219 w 377"/>
              <a:gd name="T53" fmla="*/ 254 h 377"/>
              <a:gd name="T54" fmla="*/ 188 w 377"/>
              <a:gd name="T55" fmla="*/ 29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7" h="377">
                <a:moveTo>
                  <a:pt x="329" y="98"/>
                </a:moveTo>
                <a:cubicBezTo>
                  <a:pt x="329" y="97"/>
                  <a:pt x="330" y="96"/>
                  <a:pt x="330" y="94"/>
                </a:cubicBezTo>
                <a:cubicBezTo>
                  <a:pt x="330" y="55"/>
                  <a:pt x="298" y="24"/>
                  <a:pt x="259" y="24"/>
                </a:cubicBezTo>
                <a:cubicBezTo>
                  <a:pt x="256" y="24"/>
                  <a:pt x="254" y="24"/>
                  <a:pt x="251" y="24"/>
                </a:cubicBezTo>
                <a:cubicBezTo>
                  <a:pt x="234" y="9"/>
                  <a:pt x="212" y="0"/>
                  <a:pt x="188" y="0"/>
                </a:cubicBezTo>
                <a:cubicBezTo>
                  <a:pt x="164" y="0"/>
                  <a:pt x="142" y="9"/>
                  <a:pt x="126" y="24"/>
                </a:cubicBezTo>
                <a:cubicBezTo>
                  <a:pt x="123" y="24"/>
                  <a:pt x="120" y="24"/>
                  <a:pt x="118" y="24"/>
                </a:cubicBezTo>
                <a:cubicBezTo>
                  <a:pt x="79" y="24"/>
                  <a:pt x="47" y="55"/>
                  <a:pt x="47" y="94"/>
                </a:cubicBezTo>
                <a:cubicBezTo>
                  <a:pt x="47" y="96"/>
                  <a:pt x="47" y="97"/>
                  <a:pt x="47" y="98"/>
                </a:cubicBezTo>
                <a:cubicBezTo>
                  <a:pt x="20" y="108"/>
                  <a:pt x="0" y="134"/>
                  <a:pt x="0" y="165"/>
                </a:cubicBezTo>
                <a:cubicBezTo>
                  <a:pt x="0" y="204"/>
                  <a:pt x="31" y="236"/>
                  <a:pt x="70" y="236"/>
                </a:cubicBezTo>
                <a:cubicBezTo>
                  <a:pt x="81" y="236"/>
                  <a:pt x="90" y="233"/>
                  <a:pt x="99" y="229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65" y="353"/>
                  <a:pt x="165" y="353"/>
                  <a:pt x="165" y="353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188" y="377"/>
                  <a:pt x="188" y="377"/>
                  <a:pt x="188" y="377"/>
                </a:cubicBezTo>
                <a:cubicBezTo>
                  <a:pt x="235" y="377"/>
                  <a:pt x="235" y="377"/>
                  <a:pt x="235" y="377"/>
                </a:cubicBezTo>
                <a:cubicBezTo>
                  <a:pt x="212" y="353"/>
                  <a:pt x="212" y="353"/>
                  <a:pt x="212" y="353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278" y="229"/>
                  <a:pt x="278" y="229"/>
                  <a:pt x="278" y="229"/>
                </a:cubicBezTo>
                <a:cubicBezTo>
                  <a:pt x="286" y="233"/>
                  <a:pt x="296" y="236"/>
                  <a:pt x="306" y="236"/>
                </a:cubicBezTo>
                <a:cubicBezTo>
                  <a:pt x="345" y="236"/>
                  <a:pt x="377" y="204"/>
                  <a:pt x="377" y="165"/>
                </a:cubicBezTo>
                <a:cubicBezTo>
                  <a:pt x="377" y="134"/>
                  <a:pt x="357" y="108"/>
                  <a:pt x="329" y="98"/>
                </a:cubicBezTo>
                <a:close/>
                <a:moveTo>
                  <a:pt x="188" y="294"/>
                </a:moveTo>
                <a:cubicBezTo>
                  <a:pt x="158" y="254"/>
                  <a:pt x="158" y="254"/>
                  <a:pt x="158" y="254"/>
                </a:cubicBezTo>
                <a:cubicBezTo>
                  <a:pt x="167" y="257"/>
                  <a:pt x="177" y="259"/>
                  <a:pt x="188" y="259"/>
                </a:cubicBezTo>
                <a:cubicBezTo>
                  <a:pt x="199" y="259"/>
                  <a:pt x="209" y="257"/>
                  <a:pt x="219" y="254"/>
                </a:cubicBezTo>
                <a:lnTo>
                  <a:pt x="188" y="294"/>
                </a:lnTo>
                <a:close/>
              </a:path>
            </a:pathLst>
          </a:custGeom>
          <a:gradFill>
            <a:gsLst>
              <a:gs pos="9200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27000" dist="76200" dir="8100000" algn="ctr" rotWithShape="0">
              <a:srgbClr val="000000">
                <a:alpha val="82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5"/>
          <p:cNvSpPr>
            <a:spLocks noEditPoints="1"/>
          </p:cNvSpPr>
          <p:nvPr userDrawn="1"/>
        </p:nvSpPr>
        <p:spPr bwMode="auto">
          <a:xfrm>
            <a:off x="11046283" y="5549284"/>
            <a:ext cx="1412875" cy="1414462"/>
          </a:xfrm>
          <a:custGeom>
            <a:avLst/>
            <a:gdLst>
              <a:gd name="T0" fmla="*/ 329 w 377"/>
              <a:gd name="T1" fmla="*/ 98 h 377"/>
              <a:gd name="T2" fmla="*/ 330 w 377"/>
              <a:gd name="T3" fmla="*/ 94 h 377"/>
              <a:gd name="T4" fmla="*/ 259 w 377"/>
              <a:gd name="T5" fmla="*/ 24 h 377"/>
              <a:gd name="T6" fmla="*/ 251 w 377"/>
              <a:gd name="T7" fmla="*/ 24 h 377"/>
              <a:gd name="T8" fmla="*/ 188 w 377"/>
              <a:gd name="T9" fmla="*/ 0 h 377"/>
              <a:gd name="T10" fmla="*/ 126 w 377"/>
              <a:gd name="T11" fmla="*/ 24 h 377"/>
              <a:gd name="T12" fmla="*/ 118 w 377"/>
              <a:gd name="T13" fmla="*/ 24 h 377"/>
              <a:gd name="T14" fmla="*/ 47 w 377"/>
              <a:gd name="T15" fmla="*/ 94 h 377"/>
              <a:gd name="T16" fmla="*/ 47 w 377"/>
              <a:gd name="T17" fmla="*/ 98 h 377"/>
              <a:gd name="T18" fmla="*/ 0 w 377"/>
              <a:gd name="T19" fmla="*/ 165 h 377"/>
              <a:gd name="T20" fmla="*/ 70 w 377"/>
              <a:gd name="T21" fmla="*/ 236 h 377"/>
              <a:gd name="T22" fmla="*/ 99 w 377"/>
              <a:gd name="T23" fmla="*/ 229 h 377"/>
              <a:gd name="T24" fmla="*/ 165 w 377"/>
              <a:gd name="T25" fmla="*/ 306 h 377"/>
              <a:gd name="T26" fmla="*/ 165 w 377"/>
              <a:gd name="T27" fmla="*/ 353 h 377"/>
              <a:gd name="T28" fmla="*/ 141 w 377"/>
              <a:gd name="T29" fmla="*/ 377 h 377"/>
              <a:gd name="T30" fmla="*/ 188 w 377"/>
              <a:gd name="T31" fmla="*/ 377 h 377"/>
              <a:gd name="T32" fmla="*/ 235 w 377"/>
              <a:gd name="T33" fmla="*/ 377 h 377"/>
              <a:gd name="T34" fmla="*/ 212 w 377"/>
              <a:gd name="T35" fmla="*/ 353 h 377"/>
              <a:gd name="T36" fmla="*/ 212 w 377"/>
              <a:gd name="T37" fmla="*/ 306 h 377"/>
              <a:gd name="T38" fmla="*/ 278 w 377"/>
              <a:gd name="T39" fmla="*/ 229 h 377"/>
              <a:gd name="T40" fmla="*/ 306 w 377"/>
              <a:gd name="T41" fmla="*/ 236 h 377"/>
              <a:gd name="T42" fmla="*/ 377 w 377"/>
              <a:gd name="T43" fmla="*/ 165 h 377"/>
              <a:gd name="T44" fmla="*/ 329 w 377"/>
              <a:gd name="T45" fmla="*/ 98 h 377"/>
              <a:gd name="T46" fmla="*/ 188 w 377"/>
              <a:gd name="T47" fmla="*/ 294 h 377"/>
              <a:gd name="T48" fmla="*/ 158 w 377"/>
              <a:gd name="T49" fmla="*/ 254 h 377"/>
              <a:gd name="T50" fmla="*/ 188 w 377"/>
              <a:gd name="T51" fmla="*/ 259 h 377"/>
              <a:gd name="T52" fmla="*/ 219 w 377"/>
              <a:gd name="T53" fmla="*/ 254 h 377"/>
              <a:gd name="T54" fmla="*/ 188 w 377"/>
              <a:gd name="T55" fmla="*/ 29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7" h="377">
                <a:moveTo>
                  <a:pt x="329" y="98"/>
                </a:moveTo>
                <a:cubicBezTo>
                  <a:pt x="329" y="97"/>
                  <a:pt x="330" y="96"/>
                  <a:pt x="330" y="94"/>
                </a:cubicBezTo>
                <a:cubicBezTo>
                  <a:pt x="330" y="55"/>
                  <a:pt x="298" y="24"/>
                  <a:pt x="259" y="24"/>
                </a:cubicBezTo>
                <a:cubicBezTo>
                  <a:pt x="256" y="24"/>
                  <a:pt x="254" y="24"/>
                  <a:pt x="251" y="24"/>
                </a:cubicBezTo>
                <a:cubicBezTo>
                  <a:pt x="234" y="9"/>
                  <a:pt x="212" y="0"/>
                  <a:pt x="188" y="0"/>
                </a:cubicBezTo>
                <a:cubicBezTo>
                  <a:pt x="164" y="0"/>
                  <a:pt x="142" y="9"/>
                  <a:pt x="126" y="24"/>
                </a:cubicBezTo>
                <a:cubicBezTo>
                  <a:pt x="123" y="24"/>
                  <a:pt x="120" y="24"/>
                  <a:pt x="118" y="24"/>
                </a:cubicBezTo>
                <a:cubicBezTo>
                  <a:pt x="79" y="24"/>
                  <a:pt x="47" y="55"/>
                  <a:pt x="47" y="94"/>
                </a:cubicBezTo>
                <a:cubicBezTo>
                  <a:pt x="47" y="96"/>
                  <a:pt x="47" y="97"/>
                  <a:pt x="47" y="98"/>
                </a:cubicBezTo>
                <a:cubicBezTo>
                  <a:pt x="20" y="108"/>
                  <a:pt x="0" y="134"/>
                  <a:pt x="0" y="165"/>
                </a:cubicBezTo>
                <a:cubicBezTo>
                  <a:pt x="0" y="204"/>
                  <a:pt x="31" y="236"/>
                  <a:pt x="70" y="236"/>
                </a:cubicBezTo>
                <a:cubicBezTo>
                  <a:pt x="81" y="236"/>
                  <a:pt x="90" y="233"/>
                  <a:pt x="99" y="229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65" y="353"/>
                  <a:pt x="165" y="353"/>
                  <a:pt x="165" y="353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188" y="377"/>
                  <a:pt x="188" y="377"/>
                  <a:pt x="188" y="377"/>
                </a:cubicBezTo>
                <a:cubicBezTo>
                  <a:pt x="235" y="377"/>
                  <a:pt x="235" y="377"/>
                  <a:pt x="235" y="377"/>
                </a:cubicBezTo>
                <a:cubicBezTo>
                  <a:pt x="212" y="353"/>
                  <a:pt x="212" y="353"/>
                  <a:pt x="212" y="353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278" y="229"/>
                  <a:pt x="278" y="229"/>
                  <a:pt x="278" y="229"/>
                </a:cubicBezTo>
                <a:cubicBezTo>
                  <a:pt x="286" y="233"/>
                  <a:pt x="296" y="236"/>
                  <a:pt x="306" y="236"/>
                </a:cubicBezTo>
                <a:cubicBezTo>
                  <a:pt x="345" y="236"/>
                  <a:pt x="377" y="204"/>
                  <a:pt x="377" y="165"/>
                </a:cubicBezTo>
                <a:cubicBezTo>
                  <a:pt x="377" y="134"/>
                  <a:pt x="357" y="108"/>
                  <a:pt x="329" y="98"/>
                </a:cubicBezTo>
                <a:close/>
                <a:moveTo>
                  <a:pt x="188" y="294"/>
                </a:moveTo>
                <a:cubicBezTo>
                  <a:pt x="158" y="254"/>
                  <a:pt x="158" y="254"/>
                  <a:pt x="158" y="254"/>
                </a:cubicBezTo>
                <a:cubicBezTo>
                  <a:pt x="167" y="257"/>
                  <a:pt x="177" y="259"/>
                  <a:pt x="188" y="259"/>
                </a:cubicBezTo>
                <a:cubicBezTo>
                  <a:pt x="199" y="259"/>
                  <a:pt x="209" y="257"/>
                  <a:pt x="219" y="254"/>
                </a:cubicBezTo>
                <a:lnTo>
                  <a:pt x="188" y="294"/>
                </a:lnTo>
                <a:close/>
              </a:path>
            </a:pathLst>
          </a:custGeom>
          <a:gradFill>
            <a:gsLst>
              <a:gs pos="92000">
                <a:schemeClr val="bg1">
                  <a:lumMod val="75000"/>
                </a:schemeClr>
              </a:gs>
              <a:gs pos="55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90500" dist="101600" dir="8100000" algn="ctr" rotWithShape="0">
              <a:srgbClr val="000000">
                <a:alpha val="96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5"/>
          <p:cNvSpPr>
            <a:spLocks noEditPoints="1"/>
          </p:cNvSpPr>
          <p:nvPr userDrawn="1"/>
        </p:nvSpPr>
        <p:spPr bwMode="auto">
          <a:xfrm>
            <a:off x="4650802" y="6013700"/>
            <a:ext cx="936761" cy="937813"/>
          </a:xfrm>
          <a:custGeom>
            <a:avLst/>
            <a:gdLst>
              <a:gd name="T0" fmla="*/ 329 w 377"/>
              <a:gd name="T1" fmla="*/ 98 h 377"/>
              <a:gd name="T2" fmla="*/ 330 w 377"/>
              <a:gd name="T3" fmla="*/ 94 h 377"/>
              <a:gd name="T4" fmla="*/ 259 w 377"/>
              <a:gd name="T5" fmla="*/ 24 h 377"/>
              <a:gd name="T6" fmla="*/ 251 w 377"/>
              <a:gd name="T7" fmla="*/ 24 h 377"/>
              <a:gd name="T8" fmla="*/ 188 w 377"/>
              <a:gd name="T9" fmla="*/ 0 h 377"/>
              <a:gd name="T10" fmla="*/ 126 w 377"/>
              <a:gd name="T11" fmla="*/ 24 h 377"/>
              <a:gd name="T12" fmla="*/ 118 w 377"/>
              <a:gd name="T13" fmla="*/ 24 h 377"/>
              <a:gd name="T14" fmla="*/ 47 w 377"/>
              <a:gd name="T15" fmla="*/ 94 h 377"/>
              <a:gd name="T16" fmla="*/ 47 w 377"/>
              <a:gd name="T17" fmla="*/ 98 h 377"/>
              <a:gd name="T18" fmla="*/ 0 w 377"/>
              <a:gd name="T19" fmla="*/ 165 h 377"/>
              <a:gd name="T20" fmla="*/ 70 w 377"/>
              <a:gd name="T21" fmla="*/ 236 h 377"/>
              <a:gd name="T22" fmla="*/ 99 w 377"/>
              <a:gd name="T23" fmla="*/ 229 h 377"/>
              <a:gd name="T24" fmla="*/ 165 w 377"/>
              <a:gd name="T25" fmla="*/ 306 h 377"/>
              <a:gd name="T26" fmla="*/ 165 w 377"/>
              <a:gd name="T27" fmla="*/ 353 h 377"/>
              <a:gd name="T28" fmla="*/ 141 w 377"/>
              <a:gd name="T29" fmla="*/ 377 h 377"/>
              <a:gd name="T30" fmla="*/ 188 w 377"/>
              <a:gd name="T31" fmla="*/ 377 h 377"/>
              <a:gd name="T32" fmla="*/ 235 w 377"/>
              <a:gd name="T33" fmla="*/ 377 h 377"/>
              <a:gd name="T34" fmla="*/ 212 w 377"/>
              <a:gd name="T35" fmla="*/ 353 h 377"/>
              <a:gd name="T36" fmla="*/ 212 w 377"/>
              <a:gd name="T37" fmla="*/ 306 h 377"/>
              <a:gd name="T38" fmla="*/ 278 w 377"/>
              <a:gd name="T39" fmla="*/ 229 h 377"/>
              <a:gd name="T40" fmla="*/ 306 w 377"/>
              <a:gd name="T41" fmla="*/ 236 h 377"/>
              <a:gd name="T42" fmla="*/ 377 w 377"/>
              <a:gd name="T43" fmla="*/ 165 h 377"/>
              <a:gd name="T44" fmla="*/ 329 w 377"/>
              <a:gd name="T45" fmla="*/ 98 h 377"/>
              <a:gd name="T46" fmla="*/ 188 w 377"/>
              <a:gd name="T47" fmla="*/ 294 h 377"/>
              <a:gd name="T48" fmla="*/ 158 w 377"/>
              <a:gd name="T49" fmla="*/ 254 h 377"/>
              <a:gd name="T50" fmla="*/ 188 w 377"/>
              <a:gd name="T51" fmla="*/ 259 h 377"/>
              <a:gd name="T52" fmla="*/ 219 w 377"/>
              <a:gd name="T53" fmla="*/ 254 h 377"/>
              <a:gd name="T54" fmla="*/ 188 w 377"/>
              <a:gd name="T55" fmla="*/ 29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7" h="377">
                <a:moveTo>
                  <a:pt x="329" y="98"/>
                </a:moveTo>
                <a:cubicBezTo>
                  <a:pt x="329" y="97"/>
                  <a:pt x="330" y="96"/>
                  <a:pt x="330" y="94"/>
                </a:cubicBezTo>
                <a:cubicBezTo>
                  <a:pt x="330" y="55"/>
                  <a:pt x="298" y="24"/>
                  <a:pt x="259" y="24"/>
                </a:cubicBezTo>
                <a:cubicBezTo>
                  <a:pt x="256" y="24"/>
                  <a:pt x="254" y="24"/>
                  <a:pt x="251" y="24"/>
                </a:cubicBezTo>
                <a:cubicBezTo>
                  <a:pt x="234" y="9"/>
                  <a:pt x="212" y="0"/>
                  <a:pt x="188" y="0"/>
                </a:cubicBezTo>
                <a:cubicBezTo>
                  <a:pt x="164" y="0"/>
                  <a:pt x="142" y="9"/>
                  <a:pt x="126" y="24"/>
                </a:cubicBezTo>
                <a:cubicBezTo>
                  <a:pt x="123" y="24"/>
                  <a:pt x="120" y="24"/>
                  <a:pt x="118" y="24"/>
                </a:cubicBezTo>
                <a:cubicBezTo>
                  <a:pt x="79" y="24"/>
                  <a:pt x="47" y="55"/>
                  <a:pt x="47" y="94"/>
                </a:cubicBezTo>
                <a:cubicBezTo>
                  <a:pt x="47" y="96"/>
                  <a:pt x="47" y="97"/>
                  <a:pt x="47" y="98"/>
                </a:cubicBezTo>
                <a:cubicBezTo>
                  <a:pt x="20" y="108"/>
                  <a:pt x="0" y="134"/>
                  <a:pt x="0" y="165"/>
                </a:cubicBezTo>
                <a:cubicBezTo>
                  <a:pt x="0" y="204"/>
                  <a:pt x="31" y="236"/>
                  <a:pt x="70" y="236"/>
                </a:cubicBezTo>
                <a:cubicBezTo>
                  <a:pt x="81" y="236"/>
                  <a:pt x="90" y="233"/>
                  <a:pt x="99" y="229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65" y="353"/>
                  <a:pt x="165" y="353"/>
                  <a:pt x="165" y="353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188" y="377"/>
                  <a:pt x="188" y="377"/>
                  <a:pt x="188" y="377"/>
                </a:cubicBezTo>
                <a:cubicBezTo>
                  <a:pt x="235" y="377"/>
                  <a:pt x="235" y="377"/>
                  <a:pt x="235" y="377"/>
                </a:cubicBezTo>
                <a:cubicBezTo>
                  <a:pt x="212" y="353"/>
                  <a:pt x="212" y="353"/>
                  <a:pt x="212" y="353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278" y="229"/>
                  <a:pt x="278" y="229"/>
                  <a:pt x="278" y="229"/>
                </a:cubicBezTo>
                <a:cubicBezTo>
                  <a:pt x="286" y="233"/>
                  <a:pt x="296" y="236"/>
                  <a:pt x="306" y="236"/>
                </a:cubicBezTo>
                <a:cubicBezTo>
                  <a:pt x="345" y="236"/>
                  <a:pt x="377" y="204"/>
                  <a:pt x="377" y="165"/>
                </a:cubicBezTo>
                <a:cubicBezTo>
                  <a:pt x="377" y="134"/>
                  <a:pt x="357" y="108"/>
                  <a:pt x="329" y="98"/>
                </a:cubicBezTo>
                <a:close/>
                <a:moveTo>
                  <a:pt x="188" y="294"/>
                </a:moveTo>
                <a:cubicBezTo>
                  <a:pt x="158" y="254"/>
                  <a:pt x="158" y="254"/>
                  <a:pt x="158" y="254"/>
                </a:cubicBezTo>
                <a:cubicBezTo>
                  <a:pt x="167" y="257"/>
                  <a:pt x="177" y="259"/>
                  <a:pt x="188" y="259"/>
                </a:cubicBezTo>
                <a:cubicBezTo>
                  <a:pt x="199" y="259"/>
                  <a:pt x="209" y="257"/>
                  <a:pt x="219" y="254"/>
                </a:cubicBezTo>
                <a:lnTo>
                  <a:pt x="188" y="294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75000"/>
                </a:schemeClr>
              </a:gs>
              <a:gs pos="70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27000" dist="76200" dir="8100000" algn="ctr" rotWithShape="0">
              <a:srgbClr val="000000">
                <a:alpha val="82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5"/>
          <p:cNvSpPr>
            <a:spLocks noEditPoints="1"/>
          </p:cNvSpPr>
          <p:nvPr userDrawn="1"/>
        </p:nvSpPr>
        <p:spPr bwMode="auto">
          <a:xfrm>
            <a:off x="3400817" y="5544649"/>
            <a:ext cx="1412875" cy="1414462"/>
          </a:xfrm>
          <a:custGeom>
            <a:avLst/>
            <a:gdLst>
              <a:gd name="T0" fmla="*/ 329 w 377"/>
              <a:gd name="T1" fmla="*/ 98 h 377"/>
              <a:gd name="T2" fmla="*/ 330 w 377"/>
              <a:gd name="T3" fmla="*/ 94 h 377"/>
              <a:gd name="T4" fmla="*/ 259 w 377"/>
              <a:gd name="T5" fmla="*/ 24 h 377"/>
              <a:gd name="T6" fmla="*/ 251 w 377"/>
              <a:gd name="T7" fmla="*/ 24 h 377"/>
              <a:gd name="T8" fmla="*/ 188 w 377"/>
              <a:gd name="T9" fmla="*/ 0 h 377"/>
              <a:gd name="T10" fmla="*/ 126 w 377"/>
              <a:gd name="T11" fmla="*/ 24 h 377"/>
              <a:gd name="T12" fmla="*/ 118 w 377"/>
              <a:gd name="T13" fmla="*/ 24 h 377"/>
              <a:gd name="T14" fmla="*/ 47 w 377"/>
              <a:gd name="T15" fmla="*/ 94 h 377"/>
              <a:gd name="T16" fmla="*/ 47 w 377"/>
              <a:gd name="T17" fmla="*/ 98 h 377"/>
              <a:gd name="T18" fmla="*/ 0 w 377"/>
              <a:gd name="T19" fmla="*/ 165 h 377"/>
              <a:gd name="T20" fmla="*/ 70 w 377"/>
              <a:gd name="T21" fmla="*/ 236 h 377"/>
              <a:gd name="T22" fmla="*/ 99 w 377"/>
              <a:gd name="T23" fmla="*/ 229 h 377"/>
              <a:gd name="T24" fmla="*/ 165 w 377"/>
              <a:gd name="T25" fmla="*/ 306 h 377"/>
              <a:gd name="T26" fmla="*/ 165 w 377"/>
              <a:gd name="T27" fmla="*/ 353 h 377"/>
              <a:gd name="T28" fmla="*/ 141 w 377"/>
              <a:gd name="T29" fmla="*/ 377 h 377"/>
              <a:gd name="T30" fmla="*/ 188 w 377"/>
              <a:gd name="T31" fmla="*/ 377 h 377"/>
              <a:gd name="T32" fmla="*/ 235 w 377"/>
              <a:gd name="T33" fmla="*/ 377 h 377"/>
              <a:gd name="T34" fmla="*/ 212 w 377"/>
              <a:gd name="T35" fmla="*/ 353 h 377"/>
              <a:gd name="T36" fmla="*/ 212 w 377"/>
              <a:gd name="T37" fmla="*/ 306 h 377"/>
              <a:gd name="T38" fmla="*/ 278 w 377"/>
              <a:gd name="T39" fmla="*/ 229 h 377"/>
              <a:gd name="T40" fmla="*/ 306 w 377"/>
              <a:gd name="T41" fmla="*/ 236 h 377"/>
              <a:gd name="T42" fmla="*/ 377 w 377"/>
              <a:gd name="T43" fmla="*/ 165 h 377"/>
              <a:gd name="T44" fmla="*/ 329 w 377"/>
              <a:gd name="T45" fmla="*/ 98 h 377"/>
              <a:gd name="T46" fmla="*/ 188 w 377"/>
              <a:gd name="T47" fmla="*/ 294 h 377"/>
              <a:gd name="T48" fmla="*/ 158 w 377"/>
              <a:gd name="T49" fmla="*/ 254 h 377"/>
              <a:gd name="T50" fmla="*/ 188 w 377"/>
              <a:gd name="T51" fmla="*/ 259 h 377"/>
              <a:gd name="T52" fmla="*/ 219 w 377"/>
              <a:gd name="T53" fmla="*/ 254 h 377"/>
              <a:gd name="T54" fmla="*/ 188 w 377"/>
              <a:gd name="T55" fmla="*/ 29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7" h="377">
                <a:moveTo>
                  <a:pt x="329" y="98"/>
                </a:moveTo>
                <a:cubicBezTo>
                  <a:pt x="329" y="97"/>
                  <a:pt x="330" y="96"/>
                  <a:pt x="330" y="94"/>
                </a:cubicBezTo>
                <a:cubicBezTo>
                  <a:pt x="330" y="55"/>
                  <a:pt x="298" y="24"/>
                  <a:pt x="259" y="24"/>
                </a:cubicBezTo>
                <a:cubicBezTo>
                  <a:pt x="256" y="24"/>
                  <a:pt x="254" y="24"/>
                  <a:pt x="251" y="24"/>
                </a:cubicBezTo>
                <a:cubicBezTo>
                  <a:pt x="234" y="9"/>
                  <a:pt x="212" y="0"/>
                  <a:pt x="188" y="0"/>
                </a:cubicBezTo>
                <a:cubicBezTo>
                  <a:pt x="164" y="0"/>
                  <a:pt x="142" y="9"/>
                  <a:pt x="126" y="24"/>
                </a:cubicBezTo>
                <a:cubicBezTo>
                  <a:pt x="123" y="24"/>
                  <a:pt x="120" y="24"/>
                  <a:pt x="118" y="24"/>
                </a:cubicBezTo>
                <a:cubicBezTo>
                  <a:pt x="79" y="24"/>
                  <a:pt x="47" y="55"/>
                  <a:pt x="47" y="94"/>
                </a:cubicBezTo>
                <a:cubicBezTo>
                  <a:pt x="47" y="96"/>
                  <a:pt x="47" y="97"/>
                  <a:pt x="47" y="98"/>
                </a:cubicBezTo>
                <a:cubicBezTo>
                  <a:pt x="20" y="108"/>
                  <a:pt x="0" y="134"/>
                  <a:pt x="0" y="165"/>
                </a:cubicBezTo>
                <a:cubicBezTo>
                  <a:pt x="0" y="204"/>
                  <a:pt x="31" y="236"/>
                  <a:pt x="70" y="236"/>
                </a:cubicBezTo>
                <a:cubicBezTo>
                  <a:pt x="81" y="236"/>
                  <a:pt x="90" y="233"/>
                  <a:pt x="99" y="229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65" y="353"/>
                  <a:pt x="165" y="353"/>
                  <a:pt x="165" y="353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188" y="377"/>
                  <a:pt x="188" y="377"/>
                  <a:pt x="188" y="377"/>
                </a:cubicBezTo>
                <a:cubicBezTo>
                  <a:pt x="235" y="377"/>
                  <a:pt x="235" y="377"/>
                  <a:pt x="235" y="377"/>
                </a:cubicBezTo>
                <a:cubicBezTo>
                  <a:pt x="212" y="353"/>
                  <a:pt x="212" y="353"/>
                  <a:pt x="212" y="353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278" y="229"/>
                  <a:pt x="278" y="229"/>
                  <a:pt x="278" y="229"/>
                </a:cubicBezTo>
                <a:cubicBezTo>
                  <a:pt x="286" y="233"/>
                  <a:pt x="296" y="236"/>
                  <a:pt x="306" y="236"/>
                </a:cubicBezTo>
                <a:cubicBezTo>
                  <a:pt x="345" y="236"/>
                  <a:pt x="377" y="204"/>
                  <a:pt x="377" y="165"/>
                </a:cubicBezTo>
                <a:cubicBezTo>
                  <a:pt x="377" y="134"/>
                  <a:pt x="357" y="108"/>
                  <a:pt x="329" y="98"/>
                </a:cubicBezTo>
                <a:close/>
                <a:moveTo>
                  <a:pt x="188" y="294"/>
                </a:moveTo>
                <a:cubicBezTo>
                  <a:pt x="158" y="254"/>
                  <a:pt x="158" y="254"/>
                  <a:pt x="158" y="254"/>
                </a:cubicBezTo>
                <a:cubicBezTo>
                  <a:pt x="167" y="257"/>
                  <a:pt x="177" y="259"/>
                  <a:pt x="188" y="259"/>
                </a:cubicBezTo>
                <a:cubicBezTo>
                  <a:pt x="199" y="259"/>
                  <a:pt x="209" y="257"/>
                  <a:pt x="219" y="254"/>
                </a:cubicBezTo>
                <a:lnTo>
                  <a:pt x="188" y="294"/>
                </a:lnTo>
                <a:close/>
              </a:path>
            </a:pathLst>
          </a:custGeom>
          <a:gradFill>
            <a:gsLst>
              <a:gs pos="88000">
                <a:schemeClr val="bg1">
                  <a:lumMod val="75000"/>
                </a:schemeClr>
              </a:gs>
              <a:gs pos="61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27000" dist="76200" dir="8100000" algn="ctr" rotWithShape="0">
              <a:srgbClr val="000000">
                <a:alpha val="82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3012140" y="2293440"/>
            <a:ext cx="9228543" cy="1139101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686507" y="3251558"/>
            <a:ext cx="1722393" cy="807248"/>
            <a:chOff x="8942388" y="2035175"/>
            <a:chExt cx="1590674" cy="735013"/>
          </a:xfrm>
        </p:grpSpPr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9194800" y="2035175"/>
              <a:ext cx="128587" cy="134938"/>
            </a:xfrm>
            <a:custGeom>
              <a:avLst/>
              <a:gdLst>
                <a:gd name="T0" fmla="*/ 52 w 60"/>
                <a:gd name="T1" fmla="*/ 42 h 63"/>
                <a:gd name="T2" fmla="*/ 49 w 60"/>
                <a:gd name="T3" fmla="*/ 44 h 63"/>
                <a:gd name="T4" fmla="*/ 38 w 60"/>
                <a:gd name="T5" fmla="*/ 53 h 63"/>
                <a:gd name="T6" fmla="*/ 49 w 60"/>
                <a:gd name="T7" fmla="*/ 54 h 63"/>
                <a:gd name="T8" fmla="*/ 56 w 60"/>
                <a:gd name="T9" fmla="*/ 55 h 63"/>
                <a:gd name="T10" fmla="*/ 60 w 60"/>
                <a:gd name="T11" fmla="*/ 55 h 63"/>
                <a:gd name="T12" fmla="*/ 57 w 60"/>
                <a:gd name="T13" fmla="*/ 62 h 63"/>
                <a:gd name="T14" fmla="*/ 52 w 60"/>
                <a:gd name="T15" fmla="*/ 62 h 63"/>
                <a:gd name="T16" fmla="*/ 33 w 60"/>
                <a:gd name="T17" fmla="*/ 58 h 63"/>
                <a:gd name="T18" fmla="*/ 30 w 60"/>
                <a:gd name="T19" fmla="*/ 57 h 63"/>
                <a:gd name="T20" fmla="*/ 18 w 60"/>
                <a:gd name="T21" fmla="*/ 60 h 63"/>
                <a:gd name="T22" fmla="*/ 3 w 60"/>
                <a:gd name="T23" fmla="*/ 63 h 63"/>
                <a:gd name="T24" fmla="*/ 0 w 60"/>
                <a:gd name="T25" fmla="*/ 56 h 63"/>
                <a:gd name="T26" fmla="*/ 22 w 60"/>
                <a:gd name="T27" fmla="*/ 53 h 63"/>
                <a:gd name="T28" fmla="*/ 14 w 60"/>
                <a:gd name="T29" fmla="*/ 46 h 63"/>
                <a:gd name="T30" fmla="*/ 6 w 60"/>
                <a:gd name="T31" fmla="*/ 51 h 63"/>
                <a:gd name="T32" fmla="*/ 2 w 60"/>
                <a:gd name="T33" fmla="*/ 46 h 63"/>
                <a:gd name="T34" fmla="*/ 17 w 60"/>
                <a:gd name="T35" fmla="*/ 36 h 63"/>
                <a:gd name="T36" fmla="*/ 16 w 60"/>
                <a:gd name="T37" fmla="*/ 36 h 63"/>
                <a:gd name="T38" fmla="*/ 10 w 60"/>
                <a:gd name="T39" fmla="*/ 36 h 63"/>
                <a:gd name="T40" fmla="*/ 10 w 60"/>
                <a:gd name="T41" fmla="*/ 30 h 63"/>
                <a:gd name="T42" fmla="*/ 10 w 60"/>
                <a:gd name="T43" fmla="*/ 21 h 63"/>
                <a:gd name="T44" fmla="*/ 10 w 60"/>
                <a:gd name="T45" fmla="*/ 17 h 63"/>
                <a:gd name="T46" fmla="*/ 5 w 60"/>
                <a:gd name="T47" fmla="*/ 22 h 63"/>
                <a:gd name="T48" fmla="*/ 0 w 60"/>
                <a:gd name="T49" fmla="*/ 17 h 63"/>
                <a:gd name="T50" fmla="*/ 10 w 60"/>
                <a:gd name="T51" fmla="*/ 6 h 63"/>
                <a:gd name="T52" fmla="*/ 13 w 60"/>
                <a:gd name="T53" fmla="*/ 0 h 63"/>
                <a:gd name="T54" fmla="*/ 20 w 60"/>
                <a:gd name="T55" fmla="*/ 2 h 63"/>
                <a:gd name="T56" fmla="*/ 20 w 60"/>
                <a:gd name="T57" fmla="*/ 3 h 63"/>
                <a:gd name="T58" fmla="*/ 19 w 60"/>
                <a:gd name="T59" fmla="*/ 5 h 63"/>
                <a:gd name="T60" fmla="*/ 49 w 60"/>
                <a:gd name="T61" fmla="*/ 5 h 63"/>
                <a:gd name="T62" fmla="*/ 57 w 60"/>
                <a:gd name="T63" fmla="*/ 5 h 63"/>
                <a:gd name="T64" fmla="*/ 57 w 60"/>
                <a:gd name="T65" fmla="*/ 12 h 63"/>
                <a:gd name="T66" fmla="*/ 49 w 60"/>
                <a:gd name="T67" fmla="*/ 11 h 63"/>
                <a:gd name="T68" fmla="*/ 15 w 60"/>
                <a:gd name="T69" fmla="*/ 11 h 63"/>
                <a:gd name="T70" fmla="*/ 13 w 60"/>
                <a:gd name="T71" fmla="*/ 14 h 63"/>
                <a:gd name="T72" fmla="*/ 16 w 60"/>
                <a:gd name="T73" fmla="*/ 14 h 63"/>
                <a:gd name="T74" fmla="*/ 47 w 60"/>
                <a:gd name="T75" fmla="*/ 14 h 63"/>
                <a:gd name="T76" fmla="*/ 53 w 60"/>
                <a:gd name="T77" fmla="*/ 14 h 63"/>
                <a:gd name="T78" fmla="*/ 53 w 60"/>
                <a:gd name="T79" fmla="*/ 21 h 63"/>
                <a:gd name="T80" fmla="*/ 53 w 60"/>
                <a:gd name="T81" fmla="*/ 29 h 63"/>
                <a:gd name="T82" fmla="*/ 53 w 60"/>
                <a:gd name="T83" fmla="*/ 36 h 63"/>
                <a:gd name="T84" fmla="*/ 47 w 60"/>
                <a:gd name="T85" fmla="*/ 36 h 63"/>
                <a:gd name="T86" fmla="*/ 25 w 60"/>
                <a:gd name="T87" fmla="*/ 36 h 63"/>
                <a:gd name="T88" fmla="*/ 23 w 60"/>
                <a:gd name="T89" fmla="*/ 38 h 63"/>
                <a:gd name="T90" fmla="*/ 42 w 60"/>
                <a:gd name="T91" fmla="*/ 38 h 63"/>
                <a:gd name="T92" fmla="*/ 47 w 60"/>
                <a:gd name="T93" fmla="*/ 38 h 63"/>
                <a:gd name="T94" fmla="*/ 52 w 60"/>
                <a:gd name="T95" fmla="*/ 42 h 63"/>
                <a:gd name="T96" fmla="*/ 17 w 60"/>
                <a:gd name="T97" fmla="*/ 22 h 63"/>
                <a:gd name="T98" fmla="*/ 46 w 60"/>
                <a:gd name="T99" fmla="*/ 22 h 63"/>
                <a:gd name="T100" fmla="*/ 46 w 60"/>
                <a:gd name="T101" fmla="*/ 20 h 63"/>
                <a:gd name="T102" fmla="*/ 17 w 60"/>
                <a:gd name="T103" fmla="*/ 20 h 63"/>
                <a:gd name="T104" fmla="*/ 17 w 60"/>
                <a:gd name="T105" fmla="*/ 22 h 63"/>
                <a:gd name="T106" fmla="*/ 17 w 60"/>
                <a:gd name="T107" fmla="*/ 30 h 63"/>
                <a:gd name="T108" fmla="*/ 46 w 60"/>
                <a:gd name="T109" fmla="*/ 30 h 63"/>
                <a:gd name="T110" fmla="*/ 46 w 60"/>
                <a:gd name="T111" fmla="*/ 27 h 63"/>
                <a:gd name="T112" fmla="*/ 17 w 60"/>
                <a:gd name="T113" fmla="*/ 27 h 63"/>
                <a:gd name="T114" fmla="*/ 17 w 60"/>
                <a:gd name="T115" fmla="*/ 30 h 63"/>
                <a:gd name="T116" fmla="*/ 20 w 60"/>
                <a:gd name="T117" fmla="*/ 44 h 63"/>
                <a:gd name="T118" fmla="*/ 30 w 60"/>
                <a:gd name="T119" fmla="*/ 50 h 63"/>
                <a:gd name="T120" fmla="*/ 40 w 60"/>
                <a:gd name="T121" fmla="*/ 44 h 63"/>
                <a:gd name="T122" fmla="*/ 20 w 60"/>
                <a:gd name="T123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63">
                  <a:moveTo>
                    <a:pt x="52" y="42"/>
                  </a:moveTo>
                  <a:cubicBezTo>
                    <a:pt x="50" y="43"/>
                    <a:pt x="50" y="43"/>
                    <a:pt x="49" y="44"/>
                  </a:cubicBezTo>
                  <a:cubicBezTo>
                    <a:pt x="46" y="48"/>
                    <a:pt x="43" y="50"/>
                    <a:pt x="38" y="53"/>
                  </a:cubicBezTo>
                  <a:cubicBezTo>
                    <a:pt x="41" y="53"/>
                    <a:pt x="44" y="54"/>
                    <a:pt x="49" y="54"/>
                  </a:cubicBezTo>
                  <a:cubicBezTo>
                    <a:pt x="50" y="55"/>
                    <a:pt x="50" y="55"/>
                    <a:pt x="56" y="55"/>
                  </a:cubicBezTo>
                  <a:cubicBezTo>
                    <a:pt x="57" y="55"/>
                    <a:pt x="58" y="55"/>
                    <a:pt x="60" y="55"/>
                  </a:cubicBezTo>
                  <a:cubicBezTo>
                    <a:pt x="59" y="57"/>
                    <a:pt x="59" y="57"/>
                    <a:pt x="57" y="62"/>
                  </a:cubicBezTo>
                  <a:cubicBezTo>
                    <a:pt x="55" y="62"/>
                    <a:pt x="53" y="62"/>
                    <a:pt x="52" y="62"/>
                  </a:cubicBezTo>
                  <a:cubicBezTo>
                    <a:pt x="43" y="61"/>
                    <a:pt x="39" y="60"/>
                    <a:pt x="33" y="58"/>
                  </a:cubicBezTo>
                  <a:cubicBezTo>
                    <a:pt x="32" y="57"/>
                    <a:pt x="31" y="57"/>
                    <a:pt x="30" y="57"/>
                  </a:cubicBezTo>
                  <a:cubicBezTo>
                    <a:pt x="26" y="58"/>
                    <a:pt x="23" y="59"/>
                    <a:pt x="18" y="60"/>
                  </a:cubicBezTo>
                  <a:cubicBezTo>
                    <a:pt x="14" y="61"/>
                    <a:pt x="12" y="62"/>
                    <a:pt x="3" y="63"/>
                  </a:cubicBezTo>
                  <a:cubicBezTo>
                    <a:pt x="2" y="60"/>
                    <a:pt x="2" y="58"/>
                    <a:pt x="0" y="56"/>
                  </a:cubicBezTo>
                  <a:cubicBezTo>
                    <a:pt x="12" y="55"/>
                    <a:pt x="17" y="54"/>
                    <a:pt x="22" y="53"/>
                  </a:cubicBezTo>
                  <a:cubicBezTo>
                    <a:pt x="20" y="51"/>
                    <a:pt x="20" y="51"/>
                    <a:pt x="14" y="46"/>
                  </a:cubicBezTo>
                  <a:cubicBezTo>
                    <a:pt x="11" y="49"/>
                    <a:pt x="10" y="50"/>
                    <a:pt x="6" y="51"/>
                  </a:cubicBezTo>
                  <a:cubicBezTo>
                    <a:pt x="5" y="49"/>
                    <a:pt x="4" y="48"/>
                    <a:pt x="2" y="46"/>
                  </a:cubicBezTo>
                  <a:cubicBezTo>
                    <a:pt x="9" y="43"/>
                    <a:pt x="13" y="40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6"/>
                    <a:pt x="11" y="36"/>
                    <a:pt x="10" y="36"/>
                  </a:cubicBezTo>
                  <a:cubicBezTo>
                    <a:pt x="10" y="35"/>
                    <a:pt x="10" y="33"/>
                    <a:pt x="10" y="3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17"/>
                  </a:cubicBezTo>
                  <a:cubicBezTo>
                    <a:pt x="8" y="19"/>
                    <a:pt x="8" y="20"/>
                    <a:pt x="5" y="22"/>
                  </a:cubicBezTo>
                  <a:cubicBezTo>
                    <a:pt x="4" y="20"/>
                    <a:pt x="2" y="19"/>
                    <a:pt x="0" y="17"/>
                  </a:cubicBezTo>
                  <a:cubicBezTo>
                    <a:pt x="5" y="13"/>
                    <a:pt x="7" y="10"/>
                    <a:pt x="10" y="6"/>
                  </a:cubicBezTo>
                  <a:cubicBezTo>
                    <a:pt x="11" y="4"/>
                    <a:pt x="13" y="2"/>
                    <a:pt x="13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3" y="5"/>
                    <a:pt x="56" y="5"/>
                    <a:pt x="57" y="5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6" y="12"/>
                    <a:pt x="53" y="11"/>
                    <a:pt x="49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3" y="14"/>
                    <a:pt x="15" y="14"/>
                    <a:pt x="16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0" y="14"/>
                    <a:pt x="51" y="14"/>
                    <a:pt x="53" y="14"/>
                  </a:cubicBezTo>
                  <a:cubicBezTo>
                    <a:pt x="53" y="15"/>
                    <a:pt x="53" y="17"/>
                    <a:pt x="53" y="2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33"/>
                    <a:pt x="53" y="34"/>
                    <a:pt x="53" y="36"/>
                  </a:cubicBezTo>
                  <a:cubicBezTo>
                    <a:pt x="51" y="36"/>
                    <a:pt x="50" y="36"/>
                    <a:pt x="47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7"/>
                    <a:pt x="23" y="37"/>
                    <a:pt x="23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8"/>
                    <a:pt x="46" y="38"/>
                    <a:pt x="47" y="38"/>
                  </a:cubicBezTo>
                  <a:lnTo>
                    <a:pt x="52" y="42"/>
                  </a:lnTo>
                  <a:close/>
                  <a:moveTo>
                    <a:pt x="17" y="22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7" y="20"/>
                    <a:pt x="17" y="20"/>
                    <a:pt x="17" y="20"/>
                  </a:cubicBezTo>
                  <a:lnTo>
                    <a:pt x="17" y="22"/>
                  </a:lnTo>
                  <a:close/>
                  <a:moveTo>
                    <a:pt x="17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7" y="27"/>
                    <a:pt x="17" y="27"/>
                    <a:pt x="17" y="27"/>
                  </a:cubicBezTo>
                  <a:lnTo>
                    <a:pt x="17" y="30"/>
                  </a:lnTo>
                  <a:close/>
                  <a:moveTo>
                    <a:pt x="20" y="44"/>
                  </a:moveTo>
                  <a:cubicBezTo>
                    <a:pt x="23" y="46"/>
                    <a:pt x="27" y="48"/>
                    <a:pt x="30" y="50"/>
                  </a:cubicBezTo>
                  <a:cubicBezTo>
                    <a:pt x="34" y="48"/>
                    <a:pt x="37" y="46"/>
                    <a:pt x="40" y="44"/>
                  </a:cubicBezTo>
                  <a:lnTo>
                    <a:pt x="20" y="44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9382125" y="2044700"/>
              <a:ext cx="130175" cy="119063"/>
            </a:xfrm>
            <a:custGeom>
              <a:avLst/>
              <a:gdLst>
                <a:gd name="T0" fmla="*/ 61 w 61"/>
                <a:gd name="T1" fmla="*/ 56 h 56"/>
                <a:gd name="T2" fmla="*/ 52 w 61"/>
                <a:gd name="T3" fmla="*/ 56 h 56"/>
                <a:gd name="T4" fmla="*/ 9 w 61"/>
                <a:gd name="T5" fmla="*/ 56 h 56"/>
                <a:gd name="T6" fmla="*/ 0 w 61"/>
                <a:gd name="T7" fmla="*/ 56 h 56"/>
                <a:gd name="T8" fmla="*/ 0 w 61"/>
                <a:gd name="T9" fmla="*/ 48 h 56"/>
                <a:gd name="T10" fmla="*/ 9 w 61"/>
                <a:gd name="T11" fmla="*/ 49 h 56"/>
                <a:gd name="T12" fmla="*/ 52 w 61"/>
                <a:gd name="T13" fmla="*/ 49 h 56"/>
                <a:gd name="T14" fmla="*/ 61 w 61"/>
                <a:gd name="T15" fmla="*/ 48 h 56"/>
                <a:gd name="T16" fmla="*/ 61 w 61"/>
                <a:gd name="T17" fmla="*/ 56 h 56"/>
                <a:gd name="T18" fmla="*/ 52 w 61"/>
                <a:gd name="T19" fmla="*/ 34 h 56"/>
                <a:gd name="T20" fmla="*/ 53 w 61"/>
                <a:gd name="T21" fmla="*/ 42 h 56"/>
                <a:gd name="T22" fmla="*/ 45 w 61"/>
                <a:gd name="T23" fmla="*/ 41 h 56"/>
                <a:gd name="T24" fmla="*/ 15 w 61"/>
                <a:gd name="T25" fmla="*/ 41 h 56"/>
                <a:gd name="T26" fmla="*/ 7 w 61"/>
                <a:gd name="T27" fmla="*/ 42 h 56"/>
                <a:gd name="T28" fmla="*/ 8 w 61"/>
                <a:gd name="T29" fmla="*/ 33 h 56"/>
                <a:gd name="T30" fmla="*/ 8 w 61"/>
                <a:gd name="T31" fmla="*/ 7 h 56"/>
                <a:gd name="T32" fmla="*/ 7 w 61"/>
                <a:gd name="T33" fmla="*/ 0 h 56"/>
                <a:gd name="T34" fmla="*/ 16 w 61"/>
                <a:gd name="T35" fmla="*/ 0 h 56"/>
                <a:gd name="T36" fmla="*/ 45 w 61"/>
                <a:gd name="T37" fmla="*/ 0 h 56"/>
                <a:gd name="T38" fmla="*/ 53 w 61"/>
                <a:gd name="T39" fmla="*/ 0 h 56"/>
                <a:gd name="T40" fmla="*/ 52 w 61"/>
                <a:gd name="T41" fmla="*/ 8 h 56"/>
                <a:gd name="T42" fmla="*/ 52 w 61"/>
                <a:gd name="T43" fmla="*/ 34 h 56"/>
                <a:gd name="T44" fmla="*/ 15 w 61"/>
                <a:gd name="T45" fmla="*/ 17 h 56"/>
                <a:gd name="T46" fmla="*/ 45 w 61"/>
                <a:gd name="T47" fmla="*/ 17 h 56"/>
                <a:gd name="T48" fmla="*/ 45 w 61"/>
                <a:gd name="T49" fmla="*/ 7 h 56"/>
                <a:gd name="T50" fmla="*/ 15 w 61"/>
                <a:gd name="T51" fmla="*/ 7 h 56"/>
                <a:gd name="T52" fmla="*/ 15 w 61"/>
                <a:gd name="T53" fmla="*/ 17 h 56"/>
                <a:gd name="T54" fmla="*/ 15 w 61"/>
                <a:gd name="T55" fmla="*/ 35 h 56"/>
                <a:gd name="T56" fmla="*/ 45 w 61"/>
                <a:gd name="T57" fmla="*/ 35 h 56"/>
                <a:gd name="T58" fmla="*/ 45 w 61"/>
                <a:gd name="T59" fmla="*/ 23 h 56"/>
                <a:gd name="T60" fmla="*/ 15 w 61"/>
                <a:gd name="T61" fmla="*/ 23 h 56"/>
                <a:gd name="T62" fmla="*/ 15 w 61"/>
                <a:gd name="T63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56">
                  <a:moveTo>
                    <a:pt x="61" y="56"/>
                  </a:moveTo>
                  <a:cubicBezTo>
                    <a:pt x="58" y="56"/>
                    <a:pt x="56" y="56"/>
                    <a:pt x="52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5" y="56"/>
                    <a:pt x="3" y="56"/>
                    <a:pt x="0" y="5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8"/>
                    <a:pt x="5" y="49"/>
                    <a:pt x="9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6" y="49"/>
                    <a:pt x="58" y="48"/>
                    <a:pt x="61" y="48"/>
                  </a:cubicBezTo>
                  <a:lnTo>
                    <a:pt x="61" y="56"/>
                  </a:lnTo>
                  <a:close/>
                  <a:moveTo>
                    <a:pt x="52" y="34"/>
                  </a:moveTo>
                  <a:cubicBezTo>
                    <a:pt x="52" y="37"/>
                    <a:pt x="53" y="40"/>
                    <a:pt x="53" y="42"/>
                  </a:cubicBezTo>
                  <a:cubicBezTo>
                    <a:pt x="51" y="41"/>
                    <a:pt x="48" y="41"/>
                    <a:pt x="4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2" y="41"/>
                    <a:pt x="10" y="41"/>
                    <a:pt x="7" y="42"/>
                  </a:cubicBezTo>
                  <a:cubicBezTo>
                    <a:pt x="8" y="39"/>
                    <a:pt x="8" y="37"/>
                    <a:pt x="8" y="3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"/>
                    <a:pt x="8" y="2"/>
                    <a:pt x="7" y="0"/>
                  </a:cubicBezTo>
                  <a:cubicBezTo>
                    <a:pt x="10" y="0"/>
                    <a:pt x="12" y="0"/>
                    <a:pt x="1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1" y="0"/>
                    <a:pt x="53" y="0"/>
                  </a:cubicBezTo>
                  <a:cubicBezTo>
                    <a:pt x="53" y="2"/>
                    <a:pt x="52" y="4"/>
                    <a:pt x="52" y="8"/>
                  </a:cubicBezTo>
                  <a:lnTo>
                    <a:pt x="52" y="34"/>
                  </a:lnTo>
                  <a:close/>
                  <a:moveTo>
                    <a:pt x="15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15" y="17"/>
                  </a:lnTo>
                  <a:close/>
                  <a:moveTo>
                    <a:pt x="15" y="35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5" y="23"/>
                    <a:pt x="15" y="23"/>
                    <a:pt x="15" y="23"/>
                  </a:cubicBezTo>
                  <a:lnTo>
                    <a:pt x="15" y="3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9571038" y="2039938"/>
              <a:ext cx="133350" cy="128588"/>
            </a:xfrm>
            <a:custGeom>
              <a:avLst/>
              <a:gdLst>
                <a:gd name="T0" fmla="*/ 35 w 63"/>
                <a:gd name="T1" fmla="*/ 22 h 60"/>
                <a:gd name="T2" fmla="*/ 45 w 63"/>
                <a:gd name="T3" fmla="*/ 40 h 60"/>
                <a:gd name="T4" fmla="*/ 63 w 63"/>
                <a:gd name="T5" fmla="*/ 52 h 60"/>
                <a:gd name="T6" fmla="*/ 59 w 63"/>
                <a:gd name="T7" fmla="*/ 60 h 60"/>
                <a:gd name="T8" fmla="*/ 40 w 63"/>
                <a:gd name="T9" fmla="*/ 46 h 60"/>
                <a:gd name="T10" fmla="*/ 32 w 63"/>
                <a:gd name="T11" fmla="*/ 32 h 60"/>
                <a:gd name="T12" fmla="*/ 21 w 63"/>
                <a:gd name="T13" fmla="*/ 50 h 60"/>
                <a:gd name="T14" fmla="*/ 5 w 63"/>
                <a:gd name="T15" fmla="*/ 60 h 60"/>
                <a:gd name="T16" fmla="*/ 0 w 63"/>
                <a:gd name="T17" fmla="*/ 53 h 60"/>
                <a:gd name="T18" fmla="*/ 11 w 63"/>
                <a:gd name="T19" fmla="*/ 47 h 60"/>
                <a:gd name="T20" fmla="*/ 26 w 63"/>
                <a:gd name="T21" fmla="*/ 22 h 60"/>
                <a:gd name="T22" fmla="*/ 10 w 63"/>
                <a:gd name="T23" fmla="*/ 22 h 60"/>
                <a:gd name="T24" fmla="*/ 2 w 63"/>
                <a:gd name="T25" fmla="*/ 22 h 60"/>
                <a:gd name="T26" fmla="*/ 2 w 63"/>
                <a:gd name="T27" fmla="*/ 14 h 60"/>
                <a:gd name="T28" fmla="*/ 10 w 63"/>
                <a:gd name="T29" fmla="*/ 14 h 60"/>
                <a:gd name="T30" fmla="*/ 27 w 63"/>
                <a:gd name="T31" fmla="*/ 14 h 60"/>
                <a:gd name="T32" fmla="*/ 27 w 63"/>
                <a:gd name="T33" fmla="*/ 7 h 60"/>
                <a:gd name="T34" fmla="*/ 26 w 63"/>
                <a:gd name="T35" fmla="*/ 0 h 60"/>
                <a:gd name="T36" fmla="*/ 35 w 63"/>
                <a:gd name="T37" fmla="*/ 0 h 60"/>
                <a:gd name="T38" fmla="*/ 35 w 63"/>
                <a:gd name="T39" fmla="*/ 8 h 60"/>
                <a:gd name="T40" fmla="*/ 35 w 63"/>
                <a:gd name="T41" fmla="*/ 14 h 60"/>
                <a:gd name="T42" fmla="*/ 53 w 63"/>
                <a:gd name="T43" fmla="*/ 14 h 60"/>
                <a:gd name="T44" fmla="*/ 61 w 63"/>
                <a:gd name="T45" fmla="*/ 14 h 60"/>
                <a:gd name="T46" fmla="*/ 61 w 63"/>
                <a:gd name="T47" fmla="*/ 22 h 60"/>
                <a:gd name="T48" fmla="*/ 53 w 63"/>
                <a:gd name="T49" fmla="*/ 22 h 60"/>
                <a:gd name="T50" fmla="*/ 35 w 63"/>
                <a:gd name="T51" fmla="*/ 2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0">
                  <a:moveTo>
                    <a:pt x="35" y="22"/>
                  </a:moveTo>
                  <a:cubicBezTo>
                    <a:pt x="37" y="28"/>
                    <a:pt x="40" y="35"/>
                    <a:pt x="45" y="40"/>
                  </a:cubicBezTo>
                  <a:cubicBezTo>
                    <a:pt x="50" y="45"/>
                    <a:pt x="55" y="49"/>
                    <a:pt x="63" y="52"/>
                  </a:cubicBezTo>
                  <a:cubicBezTo>
                    <a:pt x="61" y="55"/>
                    <a:pt x="60" y="56"/>
                    <a:pt x="59" y="60"/>
                  </a:cubicBezTo>
                  <a:cubicBezTo>
                    <a:pt x="51" y="56"/>
                    <a:pt x="45" y="52"/>
                    <a:pt x="40" y="46"/>
                  </a:cubicBezTo>
                  <a:cubicBezTo>
                    <a:pt x="37" y="42"/>
                    <a:pt x="34" y="37"/>
                    <a:pt x="32" y="32"/>
                  </a:cubicBezTo>
                  <a:cubicBezTo>
                    <a:pt x="29" y="39"/>
                    <a:pt x="26" y="44"/>
                    <a:pt x="21" y="50"/>
                  </a:cubicBezTo>
                  <a:cubicBezTo>
                    <a:pt x="16" y="54"/>
                    <a:pt x="11" y="57"/>
                    <a:pt x="5" y="60"/>
                  </a:cubicBezTo>
                  <a:cubicBezTo>
                    <a:pt x="4" y="58"/>
                    <a:pt x="2" y="55"/>
                    <a:pt x="0" y="53"/>
                  </a:cubicBezTo>
                  <a:cubicBezTo>
                    <a:pt x="5" y="51"/>
                    <a:pt x="8" y="50"/>
                    <a:pt x="11" y="47"/>
                  </a:cubicBezTo>
                  <a:cubicBezTo>
                    <a:pt x="20" y="41"/>
                    <a:pt x="24" y="33"/>
                    <a:pt x="26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6" y="22"/>
                    <a:pt x="4" y="22"/>
                    <a:pt x="2" y="2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10"/>
                    <a:pt x="27" y="7"/>
                  </a:cubicBezTo>
                  <a:cubicBezTo>
                    <a:pt x="27" y="4"/>
                    <a:pt x="27" y="2"/>
                    <a:pt x="2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"/>
                    <a:pt x="35" y="3"/>
                    <a:pt x="35" y="8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6" y="14"/>
                    <a:pt x="59" y="14"/>
                    <a:pt x="61" y="14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2"/>
                    <a:pt x="56" y="22"/>
                    <a:pt x="53" y="22"/>
                  </a:cubicBezTo>
                  <a:lnTo>
                    <a:pt x="35" y="22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9759950" y="2035175"/>
              <a:ext cx="128587" cy="133350"/>
            </a:xfrm>
            <a:custGeom>
              <a:avLst/>
              <a:gdLst>
                <a:gd name="T0" fmla="*/ 27 w 60"/>
                <a:gd name="T1" fmla="*/ 37 h 62"/>
                <a:gd name="T2" fmla="*/ 26 w 60"/>
                <a:gd name="T3" fmla="*/ 33 h 62"/>
                <a:gd name="T4" fmla="*/ 29 w 60"/>
                <a:gd name="T5" fmla="*/ 33 h 62"/>
                <a:gd name="T6" fmla="*/ 37 w 60"/>
                <a:gd name="T7" fmla="*/ 28 h 62"/>
                <a:gd name="T8" fmla="*/ 19 w 60"/>
                <a:gd name="T9" fmla="*/ 28 h 62"/>
                <a:gd name="T10" fmla="*/ 12 w 60"/>
                <a:gd name="T11" fmla="*/ 28 h 62"/>
                <a:gd name="T12" fmla="*/ 12 w 60"/>
                <a:gd name="T13" fmla="*/ 21 h 62"/>
                <a:gd name="T14" fmla="*/ 19 w 60"/>
                <a:gd name="T15" fmla="*/ 22 h 62"/>
                <a:gd name="T16" fmla="*/ 41 w 60"/>
                <a:gd name="T17" fmla="*/ 22 h 62"/>
                <a:gd name="T18" fmla="*/ 46 w 60"/>
                <a:gd name="T19" fmla="*/ 21 h 62"/>
                <a:gd name="T20" fmla="*/ 50 w 60"/>
                <a:gd name="T21" fmla="*/ 26 h 62"/>
                <a:gd name="T22" fmla="*/ 48 w 60"/>
                <a:gd name="T23" fmla="*/ 28 h 62"/>
                <a:gd name="T24" fmla="*/ 34 w 60"/>
                <a:gd name="T25" fmla="*/ 37 h 62"/>
                <a:gd name="T26" fmla="*/ 34 w 60"/>
                <a:gd name="T27" fmla="*/ 37 h 62"/>
                <a:gd name="T28" fmla="*/ 52 w 60"/>
                <a:gd name="T29" fmla="*/ 37 h 62"/>
                <a:gd name="T30" fmla="*/ 60 w 60"/>
                <a:gd name="T31" fmla="*/ 37 h 62"/>
                <a:gd name="T32" fmla="*/ 60 w 60"/>
                <a:gd name="T33" fmla="*/ 44 h 62"/>
                <a:gd name="T34" fmla="*/ 52 w 60"/>
                <a:gd name="T35" fmla="*/ 44 h 62"/>
                <a:gd name="T36" fmla="*/ 34 w 60"/>
                <a:gd name="T37" fmla="*/ 44 h 62"/>
                <a:gd name="T38" fmla="*/ 34 w 60"/>
                <a:gd name="T39" fmla="*/ 56 h 62"/>
                <a:gd name="T40" fmla="*/ 33 w 60"/>
                <a:gd name="T41" fmla="*/ 60 h 62"/>
                <a:gd name="T42" fmla="*/ 23 w 60"/>
                <a:gd name="T43" fmla="*/ 62 h 62"/>
                <a:gd name="T44" fmla="*/ 17 w 60"/>
                <a:gd name="T45" fmla="*/ 62 h 62"/>
                <a:gd name="T46" fmla="*/ 15 w 60"/>
                <a:gd name="T47" fmla="*/ 55 h 62"/>
                <a:gd name="T48" fmla="*/ 23 w 60"/>
                <a:gd name="T49" fmla="*/ 56 h 62"/>
                <a:gd name="T50" fmla="*/ 27 w 60"/>
                <a:gd name="T51" fmla="*/ 54 h 62"/>
                <a:gd name="T52" fmla="*/ 27 w 60"/>
                <a:gd name="T53" fmla="*/ 44 h 62"/>
                <a:gd name="T54" fmla="*/ 8 w 60"/>
                <a:gd name="T55" fmla="*/ 44 h 62"/>
                <a:gd name="T56" fmla="*/ 0 w 60"/>
                <a:gd name="T57" fmla="*/ 44 h 62"/>
                <a:gd name="T58" fmla="*/ 0 w 60"/>
                <a:gd name="T59" fmla="*/ 37 h 62"/>
                <a:gd name="T60" fmla="*/ 8 w 60"/>
                <a:gd name="T61" fmla="*/ 37 h 62"/>
                <a:gd name="T62" fmla="*/ 27 w 60"/>
                <a:gd name="T63" fmla="*/ 37 h 62"/>
                <a:gd name="T64" fmla="*/ 27 w 60"/>
                <a:gd name="T65" fmla="*/ 11 h 62"/>
                <a:gd name="T66" fmla="*/ 23 w 60"/>
                <a:gd name="T67" fmla="*/ 2 h 62"/>
                <a:gd name="T68" fmla="*/ 30 w 60"/>
                <a:gd name="T69" fmla="*/ 0 h 62"/>
                <a:gd name="T70" fmla="*/ 34 w 60"/>
                <a:gd name="T71" fmla="*/ 11 h 62"/>
                <a:gd name="T72" fmla="*/ 40 w 60"/>
                <a:gd name="T73" fmla="*/ 11 h 62"/>
                <a:gd name="T74" fmla="*/ 42 w 60"/>
                <a:gd name="T75" fmla="*/ 8 h 62"/>
                <a:gd name="T76" fmla="*/ 46 w 60"/>
                <a:gd name="T77" fmla="*/ 1 h 62"/>
                <a:gd name="T78" fmla="*/ 53 w 60"/>
                <a:gd name="T79" fmla="*/ 3 h 62"/>
                <a:gd name="T80" fmla="*/ 48 w 60"/>
                <a:gd name="T81" fmla="*/ 11 h 62"/>
                <a:gd name="T82" fmla="*/ 51 w 60"/>
                <a:gd name="T83" fmla="*/ 11 h 62"/>
                <a:gd name="T84" fmla="*/ 59 w 60"/>
                <a:gd name="T85" fmla="*/ 11 h 62"/>
                <a:gd name="T86" fmla="*/ 59 w 60"/>
                <a:gd name="T87" fmla="*/ 16 h 62"/>
                <a:gd name="T88" fmla="*/ 59 w 60"/>
                <a:gd name="T89" fmla="*/ 22 h 62"/>
                <a:gd name="T90" fmla="*/ 59 w 60"/>
                <a:gd name="T91" fmla="*/ 28 h 62"/>
                <a:gd name="T92" fmla="*/ 52 w 60"/>
                <a:gd name="T93" fmla="*/ 28 h 62"/>
                <a:gd name="T94" fmla="*/ 52 w 60"/>
                <a:gd name="T95" fmla="*/ 17 h 62"/>
                <a:gd name="T96" fmla="*/ 8 w 60"/>
                <a:gd name="T97" fmla="*/ 17 h 62"/>
                <a:gd name="T98" fmla="*/ 8 w 60"/>
                <a:gd name="T99" fmla="*/ 28 h 62"/>
                <a:gd name="T100" fmla="*/ 1 w 60"/>
                <a:gd name="T101" fmla="*/ 28 h 62"/>
                <a:gd name="T102" fmla="*/ 1 w 60"/>
                <a:gd name="T103" fmla="*/ 22 h 62"/>
                <a:gd name="T104" fmla="*/ 1 w 60"/>
                <a:gd name="T105" fmla="*/ 16 h 62"/>
                <a:gd name="T106" fmla="*/ 1 w 60"/>
                <a:gd name="T107" fmla="*/ 11 h 62"/>
                <a:gd name="T108" fmla="*/ 9 w 60"/>
                <a:gd name="T109" fmla="*/ 11 h 62"/>
                <a:gd name="T110" fmla="*/ 12 w 60"/>
                <a:gd name="T111" fmla="*/ 11 h 62"/>
                <a:gd name="T112" fmla="*/ 7 w 60"/>
                <a:gd name="T113" fmla="*/ 3 h 62"/>
                <a:gd name="T114" fmla="*/ 14 w 60"/>
                <a:gd name="T115" fmla="*/ 1 h 62"/>
                <a:gd name="T116" fmla="*/ 20 w 60"/>
                <a:gd name="T117" fmla="*/ 11 h 62"/>
                <a:gd name="T118" fmla="*/ 27 w 60"/>
                <a:gd name="T1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" h="62">
                  <a:moveTo>
                    <a:pt x="27" y="37"/>
                  </a:moveTo>
                  <a:cubicBezTo>
                    <a:pt x="27" y="36"/>
                    <a:pt x="27" y="34"/>
                    <a:pt x="26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2" y="32"/>
                    <a:pt x="34" y="30"/>
                    <a:pt x="37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4" y="28"/>
                    <a:pt x="12" y="28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2"/>
                    <a:pt x="16" y="22"/>
                    <a:pt x="1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4" y="22"/>
                    <a:pt x="45" y="22"/>
                    <a:pt x="46" y="2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6"/>
                    <a:pt x="49" y="26"/>
                    <a:pt x="48" y="28"/>
                  </a:cubicBezTo>
                  <a:cubicBezTo>
                    <a:pt x="43" y="32"/>
                    <a:pt x="39" y="34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5" y="37"/>
                    <a:pt x="58" y="37"/>
                    <a:pt x="60" y="37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4"/>
                    <a:pt x="55" y="44"/>
                    <a:pt x="5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8"/>
                    <a:pt x="34" y="59"/>
                    <a:pt x="33" y="60"/>
                  </a:cubicBezTo>
                  <a:cubicBezTo>
                    <a:pt x="32" y="62"/>
                    <a:pt x="30" y="62"/>
                    <a:pt x="23" y="62"/>
                  </a:cubicBezTo>
                  <a:cubicBezTo>
                    <a:pt x="23" y="62"/>
                    <a:pt x="21" y="62"/>
                    <a:pt x="17" y="62"/>
                  </a:cubicBezTo>
                  <a:cubicBezTo>
                    <a:pt x="16" y="58"/>
                    <a:pt x="16" y="57"/>
                    <a:pt x="15" y="55"/>
                  </a:cubicBezTo>
                  <a:cubicBezTo>
                    <a:pt x="18" y="55"/>
                    <a:pt x="21" y="56"/>
                    <a:pt x="23" y="56"/>
                  </a:cubicBezTo>
                  <a:cubicBezTo>
                    <a:pt x="26" y="56"/>
                    <a:pt x="27" y="55"/>
                    <a:pt x="27" y="5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" y="44"/>
                    <a:pt x="2" y="44"/>
                    <a:pt x="0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5" y="37"/>
                    <a:pt x="8" y="37"/>
                  </a:cubicBezTo>
                  <a:cubicBezTo>
                    <a:pt x="27" y="37"/>
                    <a:pt x="27" y="37"/>
                    <a:pt x="27" y="37"/>
                  </a:cubicBezTo>
                  <a:close/>
                  <a:moveTo>
                    <a:pt x="27" y="11"/>
                  </a:moveTo>
                  <a:cubicBezTo>
                    <a:pt x="26" y="8"/>
                    <a:pt x="25" y="5"/>
                    <a:pt x="23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5"/>
                    <a:pt x="33" y="7"/>
                    <a:pt x="34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0"/>
                    <a:pt x="41" y="9"/>
                    <a:pt x="42" y="8"/>
                  </a:cubicBezTo>
                  <a:cubicBezTo>
                    <a:pt x="44" y="4"/>
                    <a:pt x="45" y="3"/>
                    <a:pt x="46" y="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1" y="6"/>
                    <a:pt x="49" y="9"/>
                    <a:pt x="48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11"/>
                    <a:pt x="57" y="11"/>
                    <a:pt x="59" y="11"/>
                  </a:cubicBezTo>
                  <a:cubicBezTo>
                    <a:pt x="59" y="12"/>
                    <a:pt x="59" y="14"/>
                    <a:pt x="59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4"/>
                    <a:pt x="59" y="26"/>
                    <a:pt x="59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4"/>
                    <a:pt x="1" y="2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4" y="11"/>
                    <a:pt x="4" y="11"/>
                    <a:pt x="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4"/>
                    <a:pt x="18" y="7"/>
                    <a:pt x="20" y="11"/>
                  </a:cubicBezTo>
                  <a:lnTo>
                    <a:pt x="27" y="11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" name="Freeform 10"/>
            <p:cNvSpPr>
              <a:spLocks noEditPoints="1"/>
            </p:cNvSpPr>
            <p:nvPr/>
          </p:nvSpPr>
          <p:spPr bwMode="auto">
            <a:xfrm>
              <a:off x="9950450" y="2035175"/>
              <a:ext cx="130175" cy="134938"/>
            </a:xfrm>
            <a:custGeom>
              <a:avLst/>
              <a:gdLst>
                <a:gd name="T0" fmla="*/ 1 w 61"/>
                <a:gd name="T1" fmla="*/ 2 h 63"/>
                <a:gd name="T2" fmla="*/ 15 w 61"/>
                <a:gd name="T3" fmla="*/ 2 h 63"/>
                <a:gd name="T4" fmla="*/ 23 w 61"/>
                <a:gd name="T5" fmla="*/ 6 h 63"/>
                <a:gd name="T6" fmla="*/ 23 w 61"/>
                <a:gd name="T7" fmla="*/ 8 h 63"/>
                <a:gd name="T8" fmla="*/ 21 w 61"/>
                <a:gd name="T9" fmla="*/ 38 h 63"/>
                <a:gd name="T10" fmla="*/ 12 w 61"/>
                <a:gd name="T11" fmla="*/ 49 h 63"/>
                <a:gd name="T12" fmla="*/ 10 w 61"/>
                <a:gd name="T13" fmla="*/ 48 h 63"/>
                <a:gd name="T14" fmla="*/ 11 w 61"/>
                <a:gd name="T15" fmla="*/ 42 h 63"/>
                <a:gd name="T16" fmla="*/ 13 w 61"/>
                <a:gd name="T17" fmla="*/ 31 h 63"/>
                <a:gd name="T18" fmla="*/ 15 w 61"/>
                <a:gd name="T19" fmla="*/ 9 h 63"/>
                <a:gd name="T20" fmla="*/ 8 w 61"/>
                <a:gd name="T21" fmla="*/ 54 h 63"/>
                <a:gd name="T22" fmla="*/ 0 w 61"/>
                <a:gd name="T23" fmla="*/ 63 h 63"/>
                <a:gd name="T24" fmla="*/ 1 w 61"/>
                <a:gd name="T25" fmla="*/ 9 h 63"/>
                <a:gd name="T26" fmla="*/ 26 w 61"/>
                <a:gd name="T27" fmla="*/ 29 h 63"/>
                <a:gd name="T28" fmla="*/ 19 w 61"/>
                <a:gd name="T29" fmla="*/ 27 h 63"/>
                <a:gd name="T30" fmla="*/ 31 w 61"/>
                <a:gd name="T31" fmla="*/ 0 h 63"/>
                <a:gd name="T32" fmla="*/ 37 w 61"/>
                <a:gd name="T33" fmla="*/ 7 h 63"/>
                <a:gd name="T34" fmla="*/ 32 w 61"/>
                <a:gd name="T35" fmla="*/ 54 h 63"/>
                <a:gd name="T36" fmla="*/ 25 w 61"/>
                <a:gd name="T37" fmla="*/ 63 h 63"/>
                <a:gd name="T38" fmla="*/ 25 w 61"/>
                <a:gd name="T39" fmla="*/ 37 h 63"/>
                <a:gd name="T40" fmla="*/ 33 w 61"/>
                <a:gd name="T41" fmla="*/ 29 h 63"/>
                <a:gd name="T42" fmla="*/ 47 w 61"/>
                <a:gd name="T43" fmla="*/ 41 h 63"/>
                <a:gd name="T44" fmla="*/ 48 w 61"/>
                <a:gd name="T45" fmla="*/ 8 h 63"/>
                <a:gd name="T46" fmla="*/ 55 w 61"/>
                <a:gd name="T47" fmla="*/ 1 h 63"/>
                <a:gd name="T48" fmla="*/ 55 w 61"/>
                <a:gd name="T49" fmla="*/ 15 h 63"/>
                <a:gd name="T50" fmla="*/ 61 w 61"/>
                <a:gd name="T51" fmla="*/ 22 h 63"/>
                <a:gd name="T52" fmla="*/ 55 w 61"/>
                <a:gd name="T53" fmla="*/ 54 h 63"/>
                <a:gd name="T54" fmla="*/ 45 w 61"/>
                <a:gd name="T55" fmla="*/ 62 h 63"/>
                <a:gd name="T56" fmla="*/ 37 w 61"/>
                <a:gd name="T57" fmla="*/ 54 h 63"/>
                <a:gd name="T58" fmla="*/ 48 w 61"/>
                <a:gd name="T59" fmla="*/ 53 h 63"/>
                <a:gd name="T60" fmla="*/ 41 w 61"/>
                <a:gd name="T61" fmla="*/ 22 h 63"/>
                <a:gd name="T62" fmla="*/ 35 w 61"/>
                <a:gd name="T63" fmla="*/ 15 h 63"/>
                <a:gd name="T64" fmla="*/ 48 w 61"/>
                <a:gd name="T65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3">
                  <a:moveTo>
                    <a:pt x="1" y="9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9" y="2"/>
                    <a:pt x="20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0" y="14"/>
                    <a:pt x="18" y="19"/>
                    <a:pt x="16" y="24"/>
                  </a:cubicBezTo>
                  <a:cubicBezTo>
                    <a:pt x="20" y="30"/>
                    <a:pt x="21" y="33"/>
                    <a:pt x="21" y="38"/>
                  </a:cubicBezTo>
                  <a:cubicBezTo>
                    <a:pt x="21" y="43"/>
                    <a:pt x="20" y="46"/>
                    <a:pt x="17" y="48"/>
                  </a:cubicBezTo>
                  <a:cubicBezTo>
                    <a:pt x="16" y="49"/>
                    <a:pt x="14" y="49"/>
                    <a:pt x="12" y="49"/>
                  </a:cubicBezTo>
                  <a:cubicBezTo>
                    <a:pt x="11" y="49"/>
                    <a:pt x="11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6"/>
                    <a:pt x="9" y="44"/>
                    <a:pt x="8" y="42"/>
                  </a:cubicBezTo>
                  <a:cubicBezTo>
                    <a:pt x="10" y="42"/>
                    <a:pt x="11" y="42"/>
                    <a:pt x="11" y="42"/>
                  </a:cubicBezTo>
                  <a:cubicBezTo>
                    <a:pt x="14" y="42"/>
                    <a:pt x="14" y="41"/>
                    <a:pt x="14" y="38"/>
                  </a:cubicBezTo>
                  <a:cubicBezTo>
                    <a:pt x="14" y="36"/>
                    <a:pt x="14" y="33"/>
                    <a:pt x="13" y="31"/>
                  </a:cubicBezTo>
                  <a:cubicBezTo>
                    <a:pt x="12" y="28"/>
                    <a:pt x="11" y="27"/>
                    <a:pt x="9" y="24"/>
                  </a:cubicBezTo>
                  <a:cubicBezTo>
                    <a:pt x="12" y="18"/>
                    <a:pt x="13" y="15"/>
                    <a:pt x="15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8"/>
                    <a:pt x="8" y="61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1"/>
                    <a:pt x="1" y="58"/>
                    <a:pt x="1" y="54"/>
                  </a:cubicBezTo>
                  <a:lnTo>
                    <a:pt x="1" y="9"/>
                  </a:lnTo>
                  <a:close/>
                  <a:moveTo>
                    <a:pt x="25" y="37"/>
                  </a:moveTo>
                  <a:cubicBezTo>
                    <a:pt x="25" y="36"/>
                    <a:pt x="25" y="33"/>
                    <a:pt x="26" y="29"/>
                  </a:cubicBezTo>
                  <a:cubicBezTo>
                    <a:pt x="25" y="31"/>
                    <a:pt x="24" y="33"/>
                    <a:pt x="22" y="34"/>
                  </a:cubicBezTo>
                  <a:cubicBezTo>
                    <a:pt x="21" y="31"/>
                    <a:pt x="20" y="30"/>
                    <a:pt x="19" y="27"/>
                  </a:cubicBezTo>
                  <a:cubicBezTo>
                    <a:pt x="22" y="23"/>
                    <a:pt x="26" y="17"/>
                    <a:pt x="28" y="9"/>
                  </a:cubicBezTo>
                  <a:cubicBezTo>
                    <a:pt x="30" y="6"/>
                    <a:pt x="31" y="2"/>
                    <a:pt x="31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5"/>
                    <a:pt x="37" y="7"/>
                  </a:cubicBezTo>
                  <a:cubicBezTo>
                    <a:pt x="35" y="11"/>
                    <a:pt x="34" y="15"/>
                    <a:pt x="32" y="18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9"/>
                    <a:pt x="32" y="60"/>
                    <a:pt x="33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0"/>
                    <a:pt x="25" y="57"/>
                    <a:pt x="25" y="53"/>
                  </a:cubicBezTo>
                  <a:lnTo>
                    <a:pt x="25" y="37"/>
                  </a:lnTo>
                  <a:close/>
                  <a:moveTo>
                    <a:pt x="41" y="45"/>
                  </a:moveTo>
                  <a:cubicBezTo>
                    <a:pt x="38" y="38"/>
                    <a:pt x="37" y="34"/>
                    <a:pt x="33" y="2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2" y="31"/>
                    <a:pt x="44" y="35"/>
                    <a:pt x="47" y="41"/>
                  </a:cubicBezTo>
                  <a:lnTo>
                    <a:pt x="41" y="45"/>
                  </a:lnTo>
                  <a:close/>
                  <a:moveTo>
                    <a:pt x="48" y="8"/>
                  </a:moveTo>
                  <a:cubicBezTo>
                    <a:pt x="48" y="5"/>
                    <a:pt x="48" y="3"/>
                    <a:pt x="48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3"/>
                    <a:pt x="55" y="5"/>
                    <a:pt x="55" y="9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5"/>
                    <a:pt x="59" y="15"/>
                    <a:pt x="61" y="1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9" y="22"/>
                    <a:pt x="57" y="22"/>
                    <a:pt x="55" y="2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7"/>
                    <a:pt x="55" y="59"/>
                    <a:pt x="53" y="60"/>
                  </a:cubicBezTo>
                  <a:cubicBezTo>
                    <a:pt x="52" y="61"/>
                    <a:pt x="50" y="62"/>
                    <a:pt x="45" y="62"/>
                  </a:cubicBezTo>
                  <a:cubicBezTo>
                    <a:pt x="43" y="62"/>
                    <a:pt x="42" y="62"/>
                    <a:pt x="39" y="62"/>
                  </a:cubicBezTo>
                  <a:cubicBezTo>
                    <a:pt x="39" y="58"/>
                    <a:pt x="38" y="57"/>
                    <a:pt x="37" y="54"/>
                  </a:cubicBezTo>
                  <a:cubicBezTo>
                    <a:pt x="40" y="55"/>
                    <a:pt x="42" y="55"/>
                    <a:pt x="44" y="55"/>
                  </a:cubicBezTo>
                  <a:cubicBezTo>
                    <a:pt x="47" y="55"/>
                    <a:pt x="48" y="55"/>
                    <a:pt x="48" y="53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8" y="22"/>
                    <a:pt x="36" y="22"/>
                    <a:pt x="35" y="22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8" y="15"/>
                    <a:pt x="41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8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10129838" y="2039938"/>
              <a:ext cx="130175" cy="130175"/>
            </a:xfrm>
            <a:custGeom>
              <a:avLst/>
              <a:gdLst>
                <a:gd name="T0" fmla="*/ 59 w 61"/>
                <a:gd name="T1" fmla="*/ 59 h 61"/>
                <a:gd name="T2" fmla="*/ 47 w 61"/>
                <a:gd name="T3" fmla="*/ 60 h 61"/>
                <a:gd name="T4" fmla="*/ 48 w 61"/>
                <a:gd name="T5" fmla="*/ 54 h 61"/>
                <a:gd name="T6" fmla="*/ 25 w 61"/>
                <a:gd name="T7" fmla="*/ 56 h 61"/>
                <a:gd name="T8" fmla="*/ 23 w 61"/>
                <a:gd name="T9" fmla="*/ 50 h 61"/>
                <a:gd name="T10" fmla="*/ 34 w 61"/>
                <a:gd name="T11" fmla="*/ 49 h 61"/>
                <a:gd name="T12" fmla="*/ 21 w 61"/>
                <a:gd name="T13" fmla="*/ 45 h 61"/>
                <a:gd name="T14" fmla="*/ 21 w 61"/>
                <a:gd name="T15" fmla="*/ 61 h 61"/>
                <a:gd name="T16" fmla="*/ 14 w 61"/>
                <a:gd name="T17" fmla="*/ 54 h 61"/>
                <a:gd name="T18" fmla="*/ 14 w 61"/>
                <a:gd name="T19" fmla="*/ 39 h 61"/>
                <a:gd name="T20" fmla="*/ 34 w 61"/>
                <a:gd name="T21" fmla="*/ 39 h 61"/>
                <a:gd name="T22" fmla="*/ 23 w 61"/>
                <a:gd name="T23" fmla="*/ 37 h 61"/>
                <a:gd name="T24" fmla="*/ 17 w 61"/>
                <a:gd name="T25" fmla="*/ 35 h 61"/>
                <a:gd name="T26" fmla="*/ 18 w 61"/>
                <a:gd name="T27" fmla="*/ 28 h 61"/>
                <a:gd name="T28" fmla="*/ 23 w 61"/>
                <a:gd name="T29" fmla="*/ 24 h 61"/>
                <a:gd name="T30" fmla="*/ 34 w 61"/>
                <a:gd name="T31" fmla="*/ 21 h 61"/>
                <a:gd name="T32" fmla="*/ 16 w 61"/>
                <a:gd name="T33" fmla="*/ 17 h 61"/>
                <a:gd name="T34" fmla="*/ 46 w 61"/>
                <a:gd name="T35" fmla="*/ 16 h 61"/>
                <a:gd name="T36" fmla="*/ 14 w 61"/>
                <a:gd name="T37" fmla="*/ 15 h 61"/>
                <a:gd name="T38" fmla="*/ 0 w 61"/>
                <a:gd name="T39" fmla="*/ 54 h 61"/>
                <a:gd name="T40" fmla="*/ 7 w 61"/>
                <a:gd name="T41" fmla="*/ 8 h 61"/>
                <a:gd name="T42" fmla="*/ 16 w 61"/>
                <a:gd name="T43" fmla="*/ 0 h 61"/>
                <a:gd name="T44" fmla="*/ 60 w 61"/>
                <a:gd name="T45" fmla="*/ 0 h 61"/>
                <a:gd name="T46" fmla="*/ 60 w 61"/>
                <a:gd name="T47" fmla="*/ 9 h 61"/>
                <a:gd name="T48" fmla="*/ 53 w 61"/>
                <a:gd name="T49" fmla="*/ 15 h 61"/>
                <a:gd name="T50" fmla="*/ 57 w 61"/>
                <a:gd name="T51" fmla="*/ 19 h 61"/>
                <a:gd name="T52" fmla="*/ 40 w 61"/>
                <a:gd name="T53" fmla="*/ 24 h 61"/>
                <a:gd name="T54" fmla="*/ 58 w 61"/>
                <a:gd name="T55" fmla="*/ 23 h 61"/>
                <a:gd name="T56" fmla="*/ 57 w 61"/>
                <a:gd name="T57" fmla="*/ 33 h 61"/>
                <a:gd name="T58" fmla="*/ 52 w 61"/>
                <a:gd name="T59" fmla="*/ 37 h 61"/>
                <a:gd name="T60" fmla="*/ 40 w 61"/>
                <a:gd name="T61" fmla="*/ 39 h 61"/>
                <a:gd name="T62" fmla="*/ 61 w 61"/>
                <a:gd name="T63" fmla="*/ 39 h 61"/>
                <a:gd name="T64" fmla="*/ 61 w 61"/>
                <a:gd name="T65" fmla="*/ 55 h 61"/>
                <a:gd name="T66" fmla="*/ 53 w 61"/>
                <a:gd name="T67" fmla="*/ 6 h 61"/>
                <a:gd name="T68" fmla="*/ 14 w 61"/>
                <a:gd name="T69" fmla="*/ 9 h 61"/>
                <a:gd name="T70" fmla="*/ 34 w 61"/>
                <a:gd name="T71" fmla="*/ 29 h 61"/>
                <a:gd name="T72" fmla="*/ 24 w 61"/>
                <a:gd name="T73" fmla="*/ 32 h 61"/>
                <a:gd name="T74" fmla="*/ 34 w 61"/>
                <a:gd name="T75" fmla="*/ 29 h 61"/>
                <a:gd name="T76" fmla="*/ 51 w 61"/>
                <a:gd name="T77" fmla="*/ 29 h 61"/>
                <a:gd name="T78" fmla="*/ 40 w 61"/>
                <a:gd name="T79" fmla="*/ 32 h 61"/>
                <a:gd name="T80" fmla="*/ 40 w 61"/>
                <a:gd name="T81" fmla="*/ 49 h 61"/>
                <a:gd name="T82" fmla="*/ 44 w 61"/>
                <a:gd name="T83" fmla="*/ 47 h 61"/>
                <a:gd name="T84" fmla="*/ 40 w 61"/>
                <a:gd name="T85" fmla="*/ 45 h 61"/>
                <a:gd name="T86" fmla="*/ 50 w 61"/>
                <a:gd name="T87" fmla="*/ 55 h 61"/>
                <a:gd name="T88" fmla="*/ 54 w 61"/>
                <a:gd name="T89" fmla="*/ 53 h 61"/>
                <a:gd name="T90" fmla="*/ 48 w 61"/>
                <a:gd name="T91" fmla="*/ 45 h 61"/>
                <a:gd name="T92" fmla="*/ 50 w 61"/>
                <a:gd name="T93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" h="61">
                  <a:moveTo>
                    <a:pt x="61" y="55"/>
                  </a:moveTo>
                  <a:cubicBezTo>
                    <a:pt x="61" y="57"/>
                    <a:pt x="61" y="58"/>
                    <a:pt x="59" y="59"/>
                  </a:cubicBezTo>
                  <a:cubicBezTo>
                    <a:pt x="58" y="60"/>
                    <a:pt x="57" y="60"/>
                    <a:pt x="53" y="60"/>
                  </a:cubicBezTo>
                  <a:cubicBezTo>
                    <a:pt x="51" y="60"/>
                    <a:pt x="50" y="60"/>
                    <a:pt x="47" y="60"/>
                  </a:cubicBezTo>
                  <a:cubicBezTo>
                    <a:pt x="47" y="58"/>
                    <a:pt x="47" y="56"/>
                    <a:pt x="46" y="54"/>
                  </a:cubicBezTo>
                  <a:cubicBezTo>
                    <a:pt x="47" y="54"/>
                    <a:pt x="47" y="54"/>
                    <a:pt x="48" y="54"/>
                  </a:cubicBezTo>
                  <a:cubicBezTo>
                    <a:pt x="48" y="54"/>
                    <a:pt x="48" y="53"/>
                    <a:pt x="47" y="53"/>
                  </a:cubicBezTo>
                  <a:cubicBezTo>
                    <a:pt x="42" y="54"/>
                    <a:pt x="40" y="54"/>
                    <a:pt x="25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0"/>
                    <a:pt x="25" y="50"/>
                    <a:pt x="26" y="50"/>
                  </a:cubicBezTo>
                  <a:cubicBezTo>
                    <a:pt x="28" y="50"/>
                    <a:pt x="32" y="50"/>
                    <a:pt x="34" y="49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7"/>
                    <a:pt x="21" y="59"/>
                    <a:pt x="21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58"/>
                    <a:pt x="14" y="57"/>
                    <a:pt x="14" y="5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2"/>
                    <a:pt x="14" y="41"/>
                    <a:pt x="14" y="39"/>
                  </a:cubicBezTo>
                  <a:cubicBezTo>
                    <a:pt x="16" y="39"/>
                    <a:pt x="17" y="39"/>
                    <a:pt x="20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0" y="37"/>
                    <a:pt x="19" y="37"/>
                    <a:pt x="17" y="37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7" y="35"/>
                    <a:pt x="18" y="34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7" y="25"/>
                    <a:pt x="17" y="23"/>
                  </a:cubicBezTo>
                  <a:cubicBezTo>
                    <a:pt x="19" y="24"/>
                    <a:pt x="20" y="24"/>
                    <a:pt x="2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0" y="22"/>
                    <a:pt x="28" y="22"/>
                    <a:pt x="18" y="22"/>
                  </a:cubicBezTo>
                  <a:cubicBezTo>
                    <a:pt x="18" y="20"/>
                    <a:pt x="17" y="19"/>
                    <a:pt x="16" y="17"/>
                  </a:cubicBezTo>
                  <a:cubicBezTo>
                    <a:pt x="18" y="17"/>
                    <a:pt x="20" y="17"/>
                    <a:pt x="21" y="17"/>
                  </a:cubicBezTo>
                  <a:cubicBezTo>
                    <a:pt x="29" y="17"/>
                    <a:pt x="40" y="16"/>
                    <a:pt x="46" y="16"/>
                  </a:cubicBezTo>
                  <a:cubicBezTo>
                    <a:pt x="48" y="15"/>
                    <a:pt x="49" y="15"/>
                    <a:pt x="52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9"/>
                    <a:pt x="12" y="49"/>
                    <a:pt x="6" y="60"/>
                  </a:cubicBezTo>
                  <a:cubicBezTo>
                    <a:pt x="4" y="58"/>
                    <a:pt x="3" y="56"/>
                    <a:pt x="0" y="54"/>
                  </a:cubicBezTo>
                  <a:cubicBezTo>
                    <a:pt x="3" y="50"/>
                    <a:pt x="4" y="48"/>
                    <a:pt x="5" y="43"/>
                  </a:cubicBezTo>
                  <a:cubicBezTo>
                    <a:pt x="6" y="36"/>
                    <a:pt x="7" y="25"/>
                    <a:pt x="7" y="8"/>
                  </a:cubicBezTo>
                  <a:cubicBezTo>
                    <a:pt x="7" y="4"/>
                    <a:pt x="7" y="3"/>
                    <a:pt x="7" y="0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0" y="2"/>
                    <a:pt x="60" y="3"/>
                    <a:pt x="60" y="5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2"/>
                    <a:pt x="60" y="12"/>
                    <a:pt x="60" y="15"/>
                  </a:cubicBezTo>
                  <a:cubicBezTo>
                    <a:pt x="58" y="15"/>
                    <a:pt x="56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49" y="20"/>
                    <a:pt x="48" y="20"/>
                    <a:pt x="40" y="2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4" y="24"/>
                    <a:pt x="56" y="24"/>
                    <a:pt x="58" y="23"/>
                  </a:cubicBezTo>
                  <a:cubicBezTo>
                    <a:pt x="57" y="26"/>
                    <a:pt x="57" y="26"/>
                    <a:pt x="57" y="28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5"/>
                    <a:pt x="57" y="35"/>
                    <a:pt x="58" y="37"/>
                  </a:cubicBezTo>
                  <a:cubicBezTo>
                    <a:pt x="56" y="37"/>
                    <a:pt x="55" y="37"/>
                    <a:pt x="52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8" y="39"/>
                    <a:pt x="60" y="39"/>
                    <a:pt x="61" y="39"/>
                  </a:cubicBezTo>
                  <a:cubicBezTo>
                    <a:pt x="61" y="41"/>
                    <a:pt x="61" y="42"/>
                    <a:pt x="61" y="45"/>
                  </a:cubicBezTo>
                  <a:lnTo>
                    <a:pt x="61" y="55"/>
                  </a:lnTo>
                  <a:close/>
                  <a:moveTo>
                    <a:pt x="53" y="9"/>
                  </a:moveTo>
                  <a:cubicBezTo>
                    <a:pt x="53" y="6"/>
                    <a:pt x="53" y="6"/>
                    <a:pt x="5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9"/>
                    <a:pt x="14" y="9"/>
                    <a:pt x="14" y="9"/>
                  </a:cubicBezTo>
                  <a:lnTo>
                    <a:pt x="53" y="9"/>
                  </a:lnTo>
                  <a:close/>
                  <a:moveTo>
                    <a:pt x="34" y="29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4" y="32"/>
                    <a:pt x="34" y="32"/>
                    <a:pt x="34" y="32"/>
                  </a:cubicBezTo>
                  <a:lnTo>
                    <a:pt x="34" y="29"/>
                  </a:lnTo>
                  <a:close/>
                  <a:moveTo>
                    <a:pt x="51" y="32"/>
                  </a:moveTo>
                  <a:cubicBezTo>
                    <a:pt x="51" y="29"/>
                    <a:pt x="51" y="29"/>
                    <a:pt x="5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2"/>
                    <a:pt x="40" y="32"/>
                    <a:pt x="40" y="32"/>
                  </a:cubicBezTo>
                  <a:lnTo>
                    <a:pt x="51" y="32"/>
                  </a:lnTo>
                  <a:close/>
                  <a:moveTo>
                    <a:pt x="40" y="49"/>
                  </a:moveTo>
                  <a:cubicBezTo>
                    <a:pt x="42" y="49"/>
                    <a:pt x="44" y="48"/>
                    <a:pt x="45" y="48"/>
                  </a:cubicBezTo>
                  <a:cubicBezTo>
                    <a:pt x="44" y="48"/>
                    <a:pt x="44" y="48"/>
                    <a:pt x="44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0" y="45"/>
                    <a:pt x="40" y="45"/>
                    <a:pt x="40" y="45"/>
                  </a:cubicBezTo>
                  <a:lnTo>
                    <a:pt x="40" y="49"/>
                  </a:lnTo>
                  <a:close/>
                  <a:moveTo>
                    <a:pt x="50" y="55"/>
                  </a:moveTo>
                  <a:cubicBezTo>
                    <a:pt x="51" y="55"/>
                    <a:pt x="52" y="55"/>
                    <a:pt x="52" y="55"/>
                  </a:cubicBezTo>
                  <a:cubicBezTo>
                    <a:pt x="54" y="55"/>
                    <a:pt x="54" y="54"/>
                    <a:pt x="54" y="5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50" y="47"/>
                    <a:pt x="52" y="50"/>
                    <a:pt x="53" y="53"/>
                  </a:cubicBezTo>
                  <a:lnTo>
                    <a:pt x="50" y="5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9194800" y="2035175"/>
              <a:ext cx="128587" cy="134938"/>
            </a:xfrm>
            <a:custGeom>
              <a:avLst/>
              <a:gdLst>
                <a:gd name="T0" fmla="*/ 52 w 60"/>
                <a:gd name="T1" fmla="*/ 42 h 63"/>
                <a:gd name="T2" fmla="*/ 49 w 60"/>
                <a:gd name="T3" fmla="*/ 44 h 63"/>
                <a:gd name="T4" fmla="*/ 38 w 60"/>
                <a:gd name="T5" fmla="*/ 53 h 63"/>
                <a:gd name="T6" fmla="*/ 49 w 60"/>
                <a:gd name="T7" fmla="*/ 54 h 63"/>
                <a:gd name="T8" fmla="*/ 56 w 60"/>
                <a:gd name="T9" fmla="*/ 55 h 63"/>
                <a:gd name="T10" fmla="*/ 60 w 60"/>
                <a:gd name="T11" fmla="*/ 55 h 63"/>
                <a:gd name="T12" fmla="*/ 57 w 60"/>
                <a:gd name="T13" fmla="*/ 62 h 63"/>
                <a:gd name="T14" fmla="*/ 52 w 60"/>
                <a:gd name="T15" fmla="*/ 62 h 63"/>
                <a:gd name="T16" fmla="*/ 33 w 60"/>
                <a:gd name="T17" fmla="*/ 58 h 63"/>
                <a:gd name="T18" fmla="*/ 30 w 60"/>
                <a:gd name="T19" fmla="*/ 57 h 63"/>
                <a:gd name="T20" fmla="*/ 18 w 60"/>
                <a:gd name="T21" fmla="*/ 60 h 63"/>
                <a:gd name="T22" fmla="*/ 3 w 60"/>
                <a:gd name="T23" fmla="*/ 63 h 63"/>
                <a:gd name="T24" fmla="*/ 0 w 60"/>
                <a:gd name="T25" fmla="*/ 56 h 63"/>
                <a:gd name="T26" fmla="*/ 22 w 60"/>
                <a:gd name="T27" fmla="*/ 53 h 63"/>
                <a:gd name="T28" fmla="*/ 14 w 60"/>
                <a:gd name="T29" fmla="*/ 46 h 63"/>
                <a:gd name="T30" fmla="*/ 6 w 60"/>
                <a:gd name="T31" fmla="*/ 51 h 63"/>
                <a:gd name="T32" fmla="*/ 2 w 60"/>
                <a:gd name="T33" fmla="*/ 46 h 63"/>
                <a:gd name="T34" fmla="*/ 17 w 60"/>
                <a:gd name="T35" fmla="*/ 36 h 63"/>
                <a:gd name="T36" fmla="*/ 16 w 60"/>
                <a:gd name="T37" fmla="*/ 36 h 63"/>
                <a:gd name="T38" fmla="*/ 10 w 60"/>
                <a:gd name="T39" fmla="*/ 36 h 63"/>
                <a:gd name="T40" fmla="*/ 10 w 60"/>
                <a:gd name="T41" fmla="*/ 30 h 63"/>
                <a:gd name="T42" fmla="*/ 10 w 60"/>
                <a:gd name="T43" fmla="*/ 21 h 63"/>
                <a:gd name="T44" fmla="*/ 10 w 60"/>
                <a:gd name="T45" fmla="*/ 17 h 63"/>
                <a:gd name="T46" fmla="*/ 5 w 60"/>
                <a:gd name="T47" fmla="*/ 22 h 63"/>
                <a:gd name="T48" fmla="*/ 0 w 60"/>
                <a:gd name="T49" fmla="*/ 17 h 63"/>
                <a:gd name="T50" fmla="*/ 10 w 60"/>
                <a:gd name="T51" fmla="*/ 6 h 63"/>
                <a:gd name="T52" fmla="*/ 13 w 60"/>
                <a:gd name="T53" fmla="*/ 0 h 63"/>
                <a:gd name="T54" fmla="*/ 20 w 60"/>
                <a:gd name="T55" fmla="*/ 2 h 63"/>
                <a:gd name="T56" fmla="*/ 20 w 60"/>
                <a:gd name="T57" fmla="*/ 3 h 63"/>
                <a:gd name="T58" fmla="*/ 19 w 60"/>
                <a:gd name="T59" fmla="*/ 5 h 63"/>
                <a:gd name="T60" fmla="*/ 49 w 60"/>
                <a:gd name="T61" fmla="*/ 5 h 63"/>
                <a:gd name="T62" fmla="*/ 57 w 60"/>
                <a:gd name="T63" fmla="*/ 5 h 63"/>
                <a:gd name="T64" fmla="*/ 57 w 60"/>
                <a:gd name="T65" fmla="*/ 12 h 63"/>
                <a:gd name="T66" fmla="*/ 49 w 60"/>
                <a:gd name="T67" fmla="*/ 11 h 63"/>
                <a:gd name="T68" fmla="*/ 15 w 60"/>
                <a:gd name="T69" fmla="*/ 11 h 63"/>
                <a:gd name="T70" fmla="*/ 13 w 60"/>
                <a:gd name="T71" fmla="*/ 14 h 63"/>
                <a:gd name="T72" fmla="*/ 16 w 60"/>
                <a:gd name="T73" fmla="*/ 14 h 63"/>
                <a:gd name="T74" fmla="*/ 47 w 60"/>
                <a:gd name="T75" fmla="*/ 14 h 63"/>
                <a:gd name="T76" fmla="*/ 53 w 60"/>
                <a:gd name="T77" fmla="*/ 14 h 63"/>
                <a:gd name="T78" fmla="*/ 53 w 60"/>
                <a:gd name="T79" fmla="*/ 21 h 63"/>
                <a:gd name="T80" fmla="*/ 53 w 60"/>
                <a:gd name="T81" fmla="*/ 29 h 63"/>
                <a:gd name="T82" fmla="*/ 53 w 60"/>
                <a:gd name="T83" fmla="*/ 36 h 63"/>
                <a:gd name="T84" fmla="*/ 47 w 60"/>
                <a:gd name="T85" fmla="*/ 36 h 63"/>
                <a:gd name="T86" fmla="*/ 25 w 60"/>
                <a:gd name="T87" fmla="*/ 36 h 63"/>
                <a:gd name="T88" fmla="*/ 23 w 60"/>
                <a:gd name="T89" fmla="*/ 38 h 63"/>
                <a:gd name="T90" fmla="*/ 42 w 60"/>
                <a:gd name="T91" fmla="*/ 38 h 63"/>
                <a:gd name="T92" fmla="*/ 47 w 60"/>
                <a:gd name="T93" fmla="*/ 38 h 63"/>
                <a:gd name="T94" fmla="*/ 52 w 60"/>
                <a:gd name="T95" fmla="*/ 42 h 63"/>
                <a:gd name="T96" fmla="*/ 17 w 60"/>
                <a:gd name="T97" fmla="*/ 22 h 63"/>
                <a:gd name="T98" fmla="*/ 46 w 60"/>
                <a:gd name="T99" fmla="*/ 22 h 63"/>
                <a:gd name="T100" fmla="*/ 46 w 60"/>
                <a:gd name="T101" fmla="*/ 20 h 63"/>
                <a:gd name="T102" fmla="*/ 17 w 60"/>
                <a:gd name="T103" fmla="*/ 20 h 63"/>
                <a:gd name="T104" fmla="*/ 17 w 60"/>
                <a:gd name="T105" fmla="*/ 22 h 63"/>
                <a:gd name="T106" fmla="*/ 17 w 60"/>
                <a:gd name="T107" fmla="*/ 30 h 63"/>
                <a:gd name="T108" fmla="*/ 46 w 60"/>
                <a:gd name="T109" fmla="*/ 30 h 63"/>
                <a:gd name="T110" fmla="*/ 46 w 60"/>
                <a:gd name="T111" fmla="*/ 27 h 63"/>
                <a:gd name="T112" fmla="*/ 17 w 60"/>
                <a:gd name="T113" fmla="*/ 27 h 63"/>
                <a:gd name="T114" fmla="*/ 17 w 60"/>
                <a:gd name="T115" fmla="*/ 30 h 63"/>
                <a:gd name="T116" fmla="*/ 20 w 60"/>
                <a:gd name="T117" fmla="*/ 44 h 63"/>
                <a:gd name="T118" fmla="*/ 30 w 60"/>
                <a:gd name="T119" fmla="*/ 50 h 63"/>
                <a:gd name="T120" fmla="*/ 40 w 60"/>
                <a:gd name="T121" fmla="*/ 44 h 63"/>
                <a:gd name="T122" fmla="*/ 20 w 60"/>
                <a:gd name="T123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63">
                  <a:moveTo>
                    <a:pt x="52" y="42"/>
                  </a:moveTo>
                  <a:cubicBezTo>
                    <a:pt x="50" y="43"/>
                    <a:pt x="50" y="43"/>
                    <a:pt x="49" y="44"/>
                  </a:cubicBezTo>
                  <a:cubicBezTo>
                    <a:pt x="46" y="48"/>
                    <a:pt x="43" y="50"/>
                    <a:pt x="38" y="53"/>
                  </a:cubicBezTo>
                  <a:cubicBezTo>
                    <a:pt x="41" y="53"/>
                    <a:pt x="44" y="54"/>
                    <a:pt x="49" y="54"/>
                  </a:cubicBezTo>
                  <a:cubicBezTo>
                    <a:pt x="50" y="55"/>
                    <a:pt x="50" y="55"/>
                    <a:pt x="56" y="55"/>
                  </a:cubicBezTo>
                  <a:cubicBezTo>
                    <a:pt x="57" y="55"/>
                    <a:pt x="58" y="55"/>
                    <a:pt x="60" y="55"/>
                  </a:cubicBezTo>
                  <a:cubicBezTo>
                    <a:pt x="59" y="57"/>
                    <a:pt x="59" y="57"/>
                    <a:pt x="57" y="62"/>
                  </a:cubicBezTo>
                  <a:cubicBezTo>
                    <a:pt x="55" y="62"/>
                    <a:pt x="53" y="62"/>
                    <a:pt x="52" y="62"/>
                  </a:cubicBezTo>
                  <a:cubicBezTo>
                    <a:pt x="43" y="61"/>
                    <a:pt x="39" y="60"/>
                    <a:pt x="33" y="58"/>
                  </a:cubicBezTo>
                  <a:cubicBezTo>
                    <a:pt x="32" y="57"/>
                    <a:pt x="31" y="57"/>
                    <a:pt x="30" y="57"/>
                  </a:cubicBezTo>
                  <a:cubicBezTo>
                    <a:pt x="26" y="58"/>
                    <a:pt x="23" y="59"/>
                    <a:pt x="18" y="60"/>
                  </a:cubicBezTo>
                  <a:cubicBezTo>
                    <a:pt x="14" y="61"/>
                    <a:pt x="12" y="62"/>
                    <a:pt x="3" y="63"/>
                  </a:cubicBezTo>
                  <a:cubicBezTo>
                    <a:pt x="2" y="60"/>
                    <a:pt x="2" y="58"/>
                    <a:pt x="0" y="56"/>
                  </a:cubicBezTo>
                  <a:cubicBezTo>
                    <a:pt x="12" y="55"/>
                    <a:pt x="17" y="54"/>
                    <a:pt x="22" y="53"/>
                  </a:cubicBezTo>
                  <a:cubicBezTo>
                    <a:pt x="20" y="51"/>
                    <a:pt x="20" y="51"/>
                    <a:pt x="14" y="46"/>
                  </a:cubicBezTo>
                  <a:cubicBezTo>
                    <a:pt x="11" y="49"/>
                    <a:pt x="10" y="50"/>
                    <a:pt x="6" y="51"/>
                  </a:cubicBezTo>
                  <a:cubicBezTo>
                    <a:pt x="5" y="49"/>
                    <a:pt x="4" y="48"/>
                    <a:pt x="2" y="46"/>
                  </a:cubicBezTo>
                  <a:cubicBezTo>
                    <a:pt x="9" y="43"/>
                    <a:pt x="13" y="40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6"/>
                    <a:pt x="11" y="36"/>
                    <a:pt x="10" y="36"/>
                  </a:cubicBezTo>
                  <a:cubicBezTo>
                    <a:pt x="10" y="35"/>
                    <a:pt x="10" y="33"/>
                    <a:pt x="10" y="3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17"/>
                  </a:cubicBezTo>
                  <a:cubicBezTo>
                    <a:pt x="8" y="19"/>
                    <a:pt x="8" y="20"/>
                    <a:pt x="5" y="22"/>
                  </a:cubicBezTo>
                  <a:cubicBezTo>
                    <a:pt x="4" y="20"/>
                    <a:pt x="2" y="19"/>
                    <a:pt x="0" y="17"/>
                  </a:cubicBezTo>
                  <a:cubicBezTo>
                    <a:pt x="5" y="13"/>
                    <a:pt x="7" y="10"/>
                    <a:pt x="10" y="6"/>
                  </a:cubicBezTo>
                  <a:cubicBezTo>
                    <a:pt x="11" y="4"/>
                    <a:pt x="13" y="2"/>
                    <a:pt x="13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3" y="5"/>
                    <a:pt x="56" y="5"/>
                    <a:pt x="57" y="5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6" y="12"/>
                    <a:pt x="53" y="11"/>
                    <a:pt x="49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3" y="14"/>
                    <a:pt x="15" y="14"/>
                    <a:pt x="16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0" y="14"/>
                    <a:pt x="51" y="14"/>
                    <a:pt x="53" y="14"/>
                  </a:cubicBezTo>
                  <a:cubicBezTo>
                    <a:pt x="53" y="15"/>
                    <a:pt x="53" y="17"/>
                    <a:pt x="53" y="2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33"/>
                    <a:pt x="53" y="34"/>
                    <a:pt x="53" y="36"/>
                  </a:cubicBezTo>
                  <a:cubicBezTo>
                    <a:pt x="51" y="36"/>
                    <a:pt x="50" y="36"/>
                    <a:pt x="47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7"/>
                    <a:pt x="23" y="37"/>
                    <a:pt x="23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8"/>
                    <a:pt x="46" y="38"/>
                    <a:pt x="47" y="38"/>
                  </a:cubicBezTo>
                  <a:lnTo>
                    <a:pt x="52" y="42"/>
                  </a:lnTo>
                  <a:close/>
                  <a:moveTo>
                    <a:pt x="17" y="22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7" y="20"/>
                    <a:pt x="17" y="20"/>
                    <a:pt x="17" y="20"/>
                  </a:cubicBezTo>
                  <a:lnTo>
                    <a:pt x="17" y="22"/>
                  </a:lnTo>
                  <a:close/>
                  <a:moveTo>
                    <a:pt x="17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7" y="27"/>
                    <a:pt x="17" y="27"/>
                    <a:pt x="17" y="27"/>
                  </a:cubicBezTo>
                  <a:lnTo>
                    <a:pt x="17" y="30"/>
                  </a:lnTo>
                  <a:close/>
                  <a:moveTo>
                    <a:pt x="20" y="44"/>
                  </a:moveTo>
                  <a:cubicBezTo>
                    <a:pt x="23" y="46"/>
                    <a:pt x="27" y="48"/>
                    <a:pt x="30" y="50"/>
                  </a:cubicBezTo>
                  <a:cubicBezTo>
                    <a:pt x="34" y="48"/>
                    <a:pt x="37" y="46"/>
                    <a:pt x="40" y="44"/>
                  </a:cubicBezTo>
                  <a:lnTo>
                    <a:pt x="20" y="44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" name="Freeform 13"/>
            <p:cNvSpPr>
              <a:spLocks noEditPoints="1"/>
            </p:cNvSpPr>
            <p:nvPr/>
          </p:nvSpPr>
          <p:spPr bwMode="auto">
            <a:xfrm>
              <a:off x="9382125" y="2044700"/>
              <a:ext cx="130175" cy="119063"/>
            </a:xfrm>
            <a:custGeom>
              <a:avLst/>
              <a:gdLst>
                <a:gd name="T0" fmla="*/ 61 w 61"/>
                <a:gd name="T1" fmla="*/ 56 h 56"/>
                <a:gd name="T2" fmla="*/ 52 w 61"/>
                <a:gd name="T3" fmla="*/ 56 h 56"/>
                <a:gd name="T4" fmla="*/ 9 w 61"/>
                <a:gd name="T5" fmla="*/ 56 h 56"/>
                <a:gd name="T6" fmla="*/ 0 w 61"/>
                <a:gd name="T7" fmla="*/ 56 h 56"/>
                <a:gd name="T8" fmla="*/ 0 w 61"/>
                <a:gd name="T9" fmla="*/ 48 h 56"/>
                <a:gd name="T10" fmla="*/ 9 w 61"/>
                <a:gd name="T11" fmla="*/ 49 h 56"/>
                <a:gd name="T12" fmla="*/ 52 w 61"/>
                <a:gd name="T13" fmla="*/ 49 h 56"/>
                <a:gd name="T14" fmla="*/ 61 w 61"/>
                <a:gd name="T15" fmla="*/ 48 h 56"/>
                <a:gd name="T16" fmla="*/ 61 w 61"/>
                <a:gd name="T17" fmla="*/ 56 h 56"/>
                <a:gd name="T18" fmla="*/ 52 w 61"/>
                <a:gd name="T19" fmla="*/ 34 h 56"/>
                <a:gd name="T20" fmla="*/ 53 w 61"/>
                <a:gd name="T21" fmla="*/ 42 h 56"/>
                <a:gd name="T22" fmla="*/ 45 w 61"/>
                <a:gd name="T23" fmla="*/ 41 h 56"/>
                <a:gd name="T24" fmla="*/ 15 w 61"/>
                <a:gd name="T25" fmla="*/ 41 h 56"/>
                <a:gd name="T26" fmla="*/ 7 w 61"/>
                <a:gd name="T27" fmla="*/ 42 h 56"/>
                <a:gd name="T28" fmla="*/ 8 w 61"/>
                <a:gd name="T29" fmla="*/ 33 h 56"/>
                <a:gd name="T30" fmla="*/ 8 w 61"/>
                <a:gd name="T31" fmla="*/ 7 h 56"/>
                <a:gd name="T32" fmla="*/ 7 w 61"/>
                <a:gd name="T33" fmla="*/ 0 h 56"/>
                <a:gd name="T34" fmla="*/ 16 w 61"/>
                <a:gd name="T35" fmla="*/ 0 h 56"/>
                <a:gd name="T36" fmla="*/ 45 w 61"/>
                <a:gd name="T37" fmla="*/ 0 h 56"/>
                <a:gd name="T38" fmla="*/ 53 w 61"/>
                <a:gd name="T39" fmla="*/ 0 h 56"/>
                <a:gd name="T40" fmla="*/ 52 w 61"/>
                <a:gd name="T41" fmla="*/ 8 h 56"/>
                <a:gd name="T42" fmla="*/ 52 w 61"/>
                <a:gd name="T43" fmla="*/ 34 h 56"/>
                <a:gd name="T44" fmla="*/ 15 w 61"/>
                <a:gd name="T45" fmla="*/ 17 h 56"/>
                <a:gd name="T46" fmla="*/ 45 w 61"/>
                <a:gd name="T47" fmla="*/ 17 h 56"/>
                <a:gd name="T48" fmla="*/ 45 w 61"/>
                <a:gd name="T49" fmla="*/ 7 h 56"/>
                <a:gd name="T50" fmla="*/ 15 w 61"/>
                <a:gd name="T51" fmla="*/ 7 h 56"/>
                <a:gd name="T52" fmla="*/ 15 w 61"/>
                <a:gd name="T53" fmla="*/ 17 h 56"/>
                <a:gd name="T54" fmla="*/ 15 w 61"/>
                <a:gd name="T55" fmla="*/ 35 h 56"/>
                <a:gd name="T56" fmla="*/ 45 w 61"/>
                <a:gd name="T57" fmla="*/ 35 h 56"/>
                <a:gd name="T58" fmla="*/ 45 w 61"/>
                <a:gd name="T59" fmla="*/ 23 h 56"/>
                <a:gd name="T60" fmla="*/ 15 w 61"/>
                <a:gd name="T61" fmla="*/ 23 h 56"/>
                <a:gd name="T62" fmla="*/ 15 w 61"/>
                <a:gd name="T63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56">
                  <a:moveTo>
                    <a:pt x="61" y="56"/>
                  </a:moveTo>
                  <a:cubicBezTo>
                    <a:pt x="58" y="56"/>
                    <a:pt x="56" y="56"/>
                    <a:pt x="52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5" y="56"/>
                    <a:pt x="3" y="56"/>
                    <a:pt x="0" y="5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8"/>
                    <a:pt x="5" y="49"/>
                    <a:pt x="9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6" y="49"/>
                    <a:pt x="58" y="48"/>
                    <a:pt x="61" y="48"/>
                  </a:cubicBezTo>
                  <a:lnTo>
                    <a:pt x="61" y="56"/>
                  </a:lnTo>
                  <a:close/>
                  <a:moveTo>
                    <a:pt x="52" y="34"/>
                  </a:moveTo>
                  <a:cubicBezTo>
                    <a:pt x="52" y="37"/>
                    <a:pt x="53" y="40"/>
                    <a:pt x="53" y="42"/>
                  </a:cubicBezTo>
                  <a:cubicBezTo>
                    <a:pt x="51" y="41"/>
                    <a:pt x="48" y="41"/>
                    <a:pt x="4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2" y="41"/>
                    <a:pt x="10" y="41"/>
                    <a:pt x="7" y="42"/>
                  </a:cubicBezTo>
                  <a:cubicBezTo>
                    <a:pt x="8" y="39"/>
                    <a:pt x="8" y="37"/>
                    <a:pt x="8" y="3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"/>
                    <a:pt x="8" y="2"/>
                    <a:pt x="7" y="0"/>
                  </a:cubicBezTo>
                  <a:cubicBezTo>
                    <a:pt x="10" y="0"/>
                    <a:pt x="12" y="0"/>
                    <a:pt x="1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1" y="0"/>
                    <a:pt x="53" y="0"/>
                  </a:cubicBezTo>
                  <a:cubicBezTo>
                    <a:pt x="53" y="2"/>
                    <a:pt x="52" y="4"/>
                    <a:pt x="52" y="8"/>
                  </a:cubicBezTo>
                  <a:lnTo>
                    <a:pt x="52" y="34"/>
                  </a:lnTo>
                  <a:close/>
                  <a:moveTo>
                    <a:pt x="15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15" y="17"/>
                  </a:lnTo>
                  <a:close/>
                  <a:moveTo>
                    <a:pt x="15" y="35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5" y="23"/>
                    <a:pt x="15" y="23"/>
                    <a:pt x="15" y="23"/>
                  </a:cubicBezTo>
                  <a:lnTo>
                    <a:pt x="15" y="3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9571038" y="2039938"/>
              <a:ext cx="133350" cy="128588"/>
            </a:xfrm>
            <a:custGeom>
              <a:avLst/>
              <a:gdLst>
                <a:gd name="T0" fmla="*/ 35 w 63"/>
                <a:gd name="T1" fmla="*/ 22 h 60"/>
                <a:gd name="T2" fmla="*/ 45 w 63"/>
                <a:gd name="T3" fmla="*/ 40 h 60"/>
                <a:gd name="T4" fmla="*/ 63 w 63"/>
                <a:gd name="T5" fmla="*/ 52 h 60"/>
                <a:gd name="T6" fmla="*/ 59 w 63"/>
                <a:gd name="T7" fmla="*/ 60 h 60"/>
                <a:gd name="T8" fmla="*/ 40 w 63"/>
                <a:gd name="T9" fmla="*/ 46 h 60"/>
                <a:gd name="T10" fmla="*/ 32 w 63"/>
                <a:gd name="T11" fmla="*/ 32 h 60"/>
                <a:gd name="T12" fmla="*/ 21 w 63"/>
                <a:gd name="T13" fmla="*/ 50 h 60"/>
                <a:gd name="T14" fmla="*/ 5 w 63"/>
                <a:gd name="T15" fmla="*/ 60 h 60"/>
                <a:gd name="T16" fmla="*/ 0 w 63"/>
                <a:gd name="T17" fmla="*/ 53 h 60"/>
                <a:gd name="T18" fmla="*/ 11 w 63"/>
                <a:gd name="T19" fmla="*/ 47 h 60"/>
                <a:gd name="T20" fmla="*/ 26 w 63"/>
                <a:gd name="T21" fmla="*/ 22 h 60"/>
                <a:gd name="T22" fmla="*/ 10 w 63"/>
                <a:gd name="T23" fmla="*/ 22 h 60"/>
                <a:gd name="T24" fmla="*/ 2 w 63"/>
                <a:gd name="T25" fmla="*/ 22 h 60"/>
                <a:gd name="T26" fmla="*/ 2 w 63"/>
                <a:gd name="T27" fmla="*/ 14 h 60"/>
                <a:gd name="T28" fmla="*/ 10 w 63"/>
                <a:gd name="T29" fmla="*/ 14 h 60"/>
                <a:gd name="T30" fmla="*/ 27 w 63"/>
                <a:gd name="T31" fmla="*/ 14 h 60"/>
                <a:gd name="T32" fmla="*/ 27 w 63"/>
                <a:gd name="T33" fmla="*/ 7 h 60"/>
                <a:gd name="T34" fmla="*/ 26 w 63"/>
                <a:gd name="T35" fmla="*/ 0 h 60"/>
                <a:gd name="T36" fmla="*/ 35 w 63"/>
                <a:gd name="T37" fmla="*/ 0 h 60"/>
                <a:gd name="T38" fmla="*/ 35 w 63"/>
                <a:gd name="T39" fmla="*/ 8 h 60"/>
                <a:gd name="T40" fmla="*/ 35 w 63"/>
                <a:gd name="T41" fmla="*/ 14 h 60"/>
                <a:gd name="T42" fmla="*/ 53 w 63"/>
                <a:gd name="T43" fmla="*/ 14 h 60"/>
                <a:gd name="T44" fmla="*/ 61 w 63"/>
                <a:gd name="T45" fmla="*/ 14 h 60"/>
                <a:gd name="T46" fmla="*/ 61 w 63"/>
                <a:gd name="T47" fmla="*/ 22 h 60"/>
                <a:gd name="T48" fmla="*/ 53 w 63"/>
                <a:gd name="T49" fmla="*/ 22 h 60"/>
                <a:gd name="T50" fmla="*/ 35 w 63"/>
                <a:gd name="T51" fmla="*/ 2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0">
                  <a:moveTo>
                    <a:pt x="35" y="22"/>
                  </a:moveTo>
                  <a:cubicBezTo>
                    <a:pt x="37" y="28"/>
                    <a:pt x="40" y="35"/>
                    <a:pt x="45" y="40"/>
                  </a:cubicBezTo>
                  <a:cubicBezTo>
                    <a:pt x="50" y="45"/>
                    <a:pt x="55" y="49"/>
                    <a:pt x="63" y="52"/>
                  </a:cubicBezTo>
                  <a:cubicBezTo>
                    <a:pt x="61" y="55"/>
                    <a:pt x="60" y="56"/>
                    <a:pt x="59" y="60"/>
                  </a:cubicBezTo>
                  <a:cubicBezTo>
                    <a:pt x="51" y="56"/>
                    <a:pt x="45" y="52"/>
                    <a:pt x="40" y="46"/>
                  </a:cubicBezTo>
                  <a:cubicBezTo>
                    <a:pt x="37" y="42"/>
                    <a:pt x="34" y="37"/>
                    <a:pt x="32" y="32"/>
                  </a:cubicBezTo>
                  <a:cubicBezTo>
                    <a:pt x="29" y="39"/>
                    <a:pt x="26" y="44"/>
                    <a:pt x="21" y="50"/>
                  </a:cubicBezTo>
                  <a:cubicBezTo>
                    <a:pt x="16" y="54"/>
                    <a:pt x="11" y="57"/>
                    <a:pt x="5" y="60"/>
                  </a:cubicBezTo>
                  <a:cubicBezTo>
                    <a:pt x="4" y="58"/>
                    <a:pt x="2" y="55"/>
                    <a:pt x="0" y="53"/>
                  </a:cubicBezTo>
                  <a:cubicBezTo>
                    <a:pt x="5" y="51"/>
                    <a:pt x="8" y="50"/>
                    <a:pt x="11" y="47"/>
                  </a:cubicBezTo>
                  <a:cubicBezTo>
                    <a:pt x="20" y="41"/>
                    <a:pt x="24" y="33"/>
                    <a:pt x="26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6" y="22"/>
                    <a:pt x="4" y="22"/>
                    <a:pt x="2" y="2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10"/>
                    <a:pt x="27" y="7"/>
                  </a:cubicBezTo>
                  <a:cubicBezTo>
                    <a:pt x="27" y="4"/>
                    <a:pt x="27" y="2"/>
                    <a:pt x="2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"/>
                    <a:pt x="35" y="3"/>
                    <a:pt x="35" y="8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6" y="14"/>
                    <a:pt x="59" y="14"/>
                    <a:pt x="61" y="14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2"/>
                    <a:pt x="56" y="22"/>
                    <a:pt x="53" y="22"/>
                  </a:cubicBezTo>
                  <a:lnTo>
                    <a:pt x="35" y="22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9759950" y="2035175"/>
              <a:ext cx="128587" cy="133350"/>
            </a:xfrm>
            <a:custGeom>
              <a:avLst/>
              <a:gdLst>
                <a:gd name="T0" fmla="*/ 27 w 60"/>
                <a:gd name="T1" fmla="*/ 37 h 62"/>
                <a:gd name="T2" fmla="*/ 26 w 60"/>
                <a:gd name="T3" fmla="*/ 33 h 62"/>
                <a:gd name="T4" fmla="*/ 29 w 60"/>
                <a:gd name="T5" fmla="*/ 33 h 62"/>
                <a:gd name="T6" fmla="*/ 37 w 60"/>
                <a:gd name="T7" fmla="*/ 28 h 62"/>
                <a:gd name="T8" fmla="*/ 19 w 60"/>
                <a:gd name="T9" fmla="*/ 28 h 62"/>
                <a:gd name="T10" fmla="*/ 12 w 60"/>
                <a:gd name="T11" fmla="*/ 28 h 62"/>
                <a:gd name="T12" fmla="*/ 12 w 60"/>
                <a:gd name="T13" fmla="*/ 21 h 62"/>
                <a:gd name="T14" fmla="*/ 19 w 60"/>
                <a:gd name="T15" fmla="*/ 22 h 62"/>
                <a:gd name="T16" fmla="*/ 41 w 60"/>
                <a:gd name="T17" fmla="*/ 22 h 62"/>
                <a:gd name="T18" fmla="*/ 46 w 60"/>
                <a:gd name="T19" fmla="*/ 21 h 62"/>
                <a:gd name="T20" fmla="*/ 50 w 60"/>
                <a:gd name="T21" fmla="*/ 26 h 62"/>
                <a:gd name="T22" fmla="*/ 48 w 60"/>
                <a:gd name="T23" fmla="*/ 28 h 62"/>
                <a:gd name="T24" fmla="*/ 34 w 60"/>
                <a:gd name="T25" fmla="*/ 37 h 62"/>
                <a:gd name="T26" fmla="*/ 34 w 60"/>
                <a:gd name="T27" fmla="*/ 37 h 62"/>
                <a:gd name="T28" fmla="*/ 52 w 60"/>
                <a:gd name="T29" fmla="*/ 37 h 62"/>
                <a:gd name="T30" fmla="*/ 60 w 60"/>
                <a:gd name="T31" fmla="*/ 37 h 62"/>
                <a:gd name="T32" fmla="*/ 60 w 60"/>
                <a:gd name="T33" fmla="*/ 44 h 62"/>
                <a:gd name="T34" fmla="*/ 52 w 60"/>
                <a:gd name="T35" fmla="*/ 44 h 62"/>
                <a:gd name="T36" fmla="*/ 34 w 60"/>
                <a:gd name="T37" fmla="*/ 44 h 62"/>
                <a:gd name="T38" fmla="*/ 34 w 60"/>
                <a:gd name="T39" fmla="*/ 56 h 62"/>
                <a:gd name="T40" fmla="*/ 33 w 60"/>
                <a:gd name="T41" fmla="*/ 60 h 62"/>
                <a:gd name="T42" fmla="*/ 23 w 60"/>
                <a:gd name="T43" fmla="*/ 62 h 62"/>
                <a:gd name="T44" fmla="*/ 17 w 60"/>
                <a:gd name="T45" fmla="*/ 62 h 62"/>
                <a:gd name="T46" fmla="*/ 15 w 60"/>
                <a:gd name="T47" fmla="*/ 55 h 62"/>
                <a:gd name="T48" fmla="*/ 23 w 60"/>
                <a:gd name="T49" fmla="*/ 56 h 62"/>
                <a:gd name="T50" fmla="*/ 27 w 60"/>
                <a:gd name="T51" fmla="*/ 54 h 62"/>
                <a:gd name="T52" fmla="*/ 27 w 60"/>
                <a:gd name="T53" fmla="*/ 44 h 62"/>
                <a:gd name="T54" fmla="*/ 8 w 60"/>
                <a:gd name="T55" fmla="*/ 44 h 62"/>
                <a:gd name="T56" fmla="*/ 0 w 60"/>
                <a:gd name="T57" fmla="*/ 44 h 62"/>
                <a:gd name="T58" fmla="*/ 0 w 60"/>
                <a:gd name="T59" fmla="*/ 37 h 62"/>
                <a:gd name="T60" fmla="*/ 8 w 60"/>
                <a:gd name="T61" fmla="*/ 37 h 62"/>
                <a:gd name="T62" fmla="*/ 27 w 60"/>
                <a:gd name="T63" fmla="*/ 37 h 62"/>
                <a:gd name="T64" fmla="*/ 27 w 60"/>
                <a:gd name="T65" fmla="*/ 11 h 62"/>
                <a:gd name="T66" fmla="*/ 23 w 60"/>
                <a:gd name="T67" fmla="*/ 2 h 62"/>
                <a:gd name="T68" fmla="*/ 30 w 60"/>
                <a:gd name="T69" fmla="*/ 0 h 62"/>
                <a:gd name="T70" fmla="*/ 34 w 60"/>
                <a:gd name="T71" fmla="*/ 11 h 62"/>
                <a:gd name="T72" fmla="*/ 40 w 60"/>
                <a:gd name="T73" fmla="*/ 11 h 62"/>
                <a:gd name="T74" fmla="*/ 42 w 60"/>
                <a:gd name="T75" fmla="*/ 8 h 62"/>
                <a:gd name="T76" fmla="*/ 46 w 60"/>
                <a:gd name="T77" fmla="*/ 1 h 62"/>
                <a:gd name="T78" fmla="*/ 53 w 60"/>
                <a:gd name="T79" fmla="*/ 3 h 62"/>
                <a:gd name="T80" fmla="*/ 48 w 60"/>
                <a:gd name="T81" fmla="*/ 11 h 62"/>
                <a:gd name="T82" fmla="*/ 51 w 60"/>
                <a:gd name="T83" fmla="*/ 11 h 62"/>
                <a:gd name="T84" fmla="*/ 59 w 60"/>
                <a:gd name="T85" fmla="*/ 11 h 62"/>
                <a:gd name="T86" fmla="*/ 59 w 60"/>
                <a:gd name="T87" fmla="*/ 16 h 62"/>
                <a:gd name="T88" fmla="*/ 59 w 60"/>
                <a:gd name="T89" fmla="*/ 22 h 62"/>
                <a:gd name="T90" fmla="*/ 59 w 60"/>
                <a:gd name="T91" fmla="*/ 28 h 62"/>
                <a:gd name="T92" fmla="*/ 52 w 60"/>
                <a:gd name="T93" fmla="*/ 28 h 62"/>
                <a:gd name="T94" fmla="*/ 52 w 60"/>
                <a:gd name="T95" fmla="*/ 17 h 62"/>
                <a:gd name="T96" fmla="*/ 8 w 60"/>
                <a:gd name="T97" fmla="*/ 17 h 62"/>
                <a:gd name="T98" fmla="*/ 8 w 60"/>
                <a:gd name="T99" fmla="*/ 28 h 62"/>
                <a:gd name="T100" fmla="*/ 1 w 60"/>
                <a:gd name="T101" fmla="*/ 28 h 62"/>
                <a:gd name="T102" fmla="*/ 1 w 60"/>
                <a:gd name="T103" fmla="*/ 22 h 62"/>
                <a:gd name="T104" fmla="*/ 1 w 60"/>
                <a:gd name="T105" fmla="*/ 16 h 62"/>
                <a:gd name="T106" fmla="*/ 1 w 60"/>
                <a:gd name="T107" fmla="*/ 11 h 62"/>
                <a:gd name="T108" fmla="*/ 9 w 60"/>
                <a:gd name="T109" fmla="*/ 11 h 62"/>
                <a:gd name="T110" fmla="*/ 12 w 60"/>
                <a:gd name="T111" fmla="*/ 11 h 62"/>
                <a:gd name="T112" fmla="*/ 7 w 60"/>
                <a:gd name="T113" fmla="*/ 3 h 62"/>
                <a:gd name="T114" fmla="*/ 14 w 60"/>
                <a:gd name="T115" fmla="*/ 1 h 62"/>
                <a:gd name="T116" fmla="*/ 20 w 60"/>
                <a:gd name="T117" fmla="*/ 11 h 62"/>
                <a:gd name="T118" fmla="*/ 27 w 60"/>
                <a:gd name="T1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" h="62">
                  <a:moveTo>
                    <a:pt x="27" y="37"/>
                  </a:moveTo>
                  <a:cubicBezTo>
                    <a:pt x="27" y="36"/>
                    <a:pt x="27" y="34"/>
                    <a:pt x="26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2" y="32"/>
                    <a:pt x="34" y="30"/>
                    <a:pt x="37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4" y="28"/>
                    <a:pt x="12" y="28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2"/>
                    <a:pt x="16" y="22"/>
                    <a:pt x="1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4" y="22"/>
                    <a:pt x="45" y="22"/>
                    <a:pt x="46" y="2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6"/>
                    <a:pt x="49" y="26"/>
                    <a:pt x="48" y="28"/>
                  </a:cubicBezTo>
                  <a:cubicBezTo>
                    <a:pt x="43" y="32"/>
                    <a:pt x="39" y="34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5" y="37"/>
                    <a:pt x="58" y="37"/>
                    <a:pt x="60" y="37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4"/>
                    <a:pt x="55" y="44"/>
                    <a:pt x="5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8"/>
                    <a:pt x="34" y="59"/>
                    <a:pt x="33" y="60"/>
                  </a:cubicBezTo>
                  <a:cubicBezTo>
                    <a:pt x="32" y="62"/>
                    <a:pt x="30" y="62"/>
                    <a:pt x="23" y="62"/>
                  </a:cubicBezTo>
                  <a:cubicBezTo>
                    <a:pt x="23" y="62"/>
                    <a:pt x="21" y="62"/>
                    <a:pt x="17" y="62"/>
                  </a:cubicBezTo>
                  <a:cubicBezTo>
                    <a:pt x="16" y="58"/>
                    <a:pt x="16" y="57"/>
                    <a:pt x="15" y="55"/>
                  </a:cubicBezTo>
                  <a:cubicBezTo>
                    <a:pt x="18" y="55"/>
                    <a:pt x="21" y="56"/>
                    <a:pt x="23" y="56"/>
                  </a:cubicBezTo>
                  <a:cubicBezTo>
                    <a:pt x="26" y="56"/>
                    <a:pt x="27" y="55"/>
                    <a:pt x="27" y="5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" y="44"/>
                    <a:pt x="2" y="44"/>
                    <a:pt x="0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5" y="37"/>
                    <a:pt x="8" y="37"/>
                  </a:cubicBezTo>
                  <a:cubicBezTo>
                    <a:pt x="27" y="37"/>
                    <a:pt x="27" y="37"/>
                    <a:pt x="27" y="37"/>
                  </a:cubicBezTo>
                  <a:close/>
                  <a:moveTo>
                    <a:pt x="27" y="11"/>
                  </a:moveTo>
                  <a:cubicBezTo>
                    <a:pt x="26" y="8"/>
                    <a:pt x="25" y="5"/>
                    <a:pt x="23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5"/>
                    <a:pt x="33" y="7"/>
                    <a:pt x="34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0"/>
                    <a:pt x="41" y="9"/>
                    <a:pt x="42" y="8"/>
                  </a:cubicBezTo>
                  <a:cubicBezTo>
                    <a:pt x="44" y="4"/>
                    <a:pt x="45" y="3"/>
                    <a:pt x="46" y="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1" y="6"/>
                    <a:pt x="49" y="9"/>
                    <a:pt x="48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11"/>
                    <a:pt x="57" y="11"/>
                    <a:pt x="59" y="11"/>
                  </a:cubicBezTo>
                  <a:cubicBezTo>
                    <a:pt x="59" y="12"/>
                    <a:pt x="59" y="14"/>
                    <a:pt x="59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4"/>
                    <a:pt x="59" y="26"/>
                    <a:pt x="59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4"/>
                    <a:pt x="1" y="2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4" y="11"/>
                    <a:pt x="4" y="11"/>
                    <a:pt x="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4"/>
                    <a:pt x="18" y="7"/>
                    <a:pt x="20" y="11"/>
                  </a:cubicBezTo>
                  <a:lnTo>
                    <a:pt x="27" y="11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9950450" y="2035175"/>
              <a:ext cx="130175" cy="134938"/>
            </a:xfrm>
            <a:custGeom>
              <a:avLst/>
              <a:gdLst>
                <a:gd name="T0" fmla="*/ 1 w 61"/>
                <a:gd name="T1" fmla="*/ 2 h 63"/>
                <a:gd name="T2" fmla="*/ 15 w 61"/>
                <a:gd name="T3" fmla="*/ 2 h 63"/>
                <a:gd name="T4" fmla="*/ 23 w 61"/>
                <a:gd name="T5" fmla="*/ 6 h 63"/>
                <a:gd name="T6" fmla="*/ 23 w 61"/>
                <a:gd name="T7" fmla="*/ 8 h 63"/>
                <a:gd name="T8" fmla="*/ 21 w 61"/>
                <a:gd name="T9" fmla="*/ 38 h 63"/>
                <a:gd name="T10" fmla="*/ 12 w 61"/>
                <a:gd name="T11" fmla="*/ 49 h 63"/>
                <a:gd name="T12" fmla="*/ 10 w 61"/>
                <a:gd name="T13" fmla="*/ 48 h 63"/>
                <a:gd name="T14" fmla="*/ 11 w 61"/>
                <a:gd name="T15" fmla="*/ 42 h 63"/>
                <a:gd name="T16" fmla="*/ 13 w 61"/>
                <a:gd name="T17" fmla="*/ 31 h 63"/>
                <a:gd name="T18" fmla="*/ 15 w 61"/>
                <a:gd name="T19" fmla="*/ 9 h 63"/>
                <a:gd name="T20" fmla="*/ 8 w 61"/>
                <a:gd name="T21" fmla="*/ 54 h 63"/>
                <a:gd name="T22" fmla="*/ 0 w 61"/>
                <a:gd name="T23" fmla="*/ 63 h 63"/>
                <a:gd name="T24" fmla="*/ 1 w 61"/>
                <a:gd name="T25" fmla="*/ 9 h 63"/>
                <a:gd name="T26" fmla="*/ 26 w 61"/>
                <a:gd name="T27" fmla="*/ 29 h 63"/>
                <a:gd name="T28" fmla="*/ 19 w 61"/>
                <a:gd name="T29" fmla="*/ 27 h 63"/>
                <a:gd name="T30" fmla="*/ 31 w 61"/>
                <a:gd name="T31" fmla="*/ 0 h 63"/>
                <a:gd name="T32" fmla="*/ 37 w 61"/>
                <a:gd name="T33" fmla="*/ 7 h 63"/>
                <a:gd name="T34" fmla="*/ 32 w 61"/>
                <a:gd name="T35" fmla="*/ 54 h 63"/>
                <a:gd name="T36" fmla="*/ 25 w 61"/>
                <a:gd name="T37" fmla="*/ 63 h 63"/>
                <a:gd name="T38" fmla="*/ 25 w 61"/>
                <a:gd name="T39" fmla="*/ 37 h 63"/>
                <a:gd name="T40" fmla="*/ 33 w 61"/>
                <a:gd name="T41" fmla="*/ 29 h 63"/>
                <a:gd name="T42" fmla="*/ 47 w 61"/>
                <a:gd name="T43" fmla="*/ 41 h 63"/>
                <a:gd name="T44" fmla="*/ 48 w 61"/>
                <a:gd name="T45" fmla="*/ 8 h 63"/>
                <a:gd name="T46" fmla="*/ 55 w 61"/>
                <a:gd name="T47" fmla="*/ 1 h 63"/>
                <a:gd name="T48" fmla="*/ 55 w 61"/>
                <a:gd name="T49" fmla="*/ 15 h 63"/>
                <a:gd name="T50" fmla="*/ 61 w 61"/>
                <a:gd name="T51" fmla="*/ 22 h 63"/>
                <a:gd name="T52" fmla="*/ 55 w 61"/>
                <a:gd name="T53" fmla="*/ 54 h 63"/>
                <a:gd name="T54" fmla="*/ 45 w 61"/>
                <a:gd name="T55" fmla="*/ 62 h 63"/>
                <a:gd name="T56" fmla="*/ 37 w 61"/>
                <a:gd name="T57" fmla="*/ 54 h 63"/>
                <a:gd name="T58" fmla="*/ 48 w 61"/>
                <a:gd name="T59" fmla="*/ 53 h 63"/>
                <a:gd name="T60" fmla="*/ 41 w 61"/>
                <a:gd name="T61" fmla="*/ 22 h 63"/>
                <a:gd name="T62" fmla="*/ 35 w 61"/>
                <a:gd name="T63" fmla="*/ 15 h 63"/>
                <a:gd name="T64" fmla="*/ 48 w 61"/>
                <a:gd name="T65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3">
                  <a:moveTo>
                    <a:pt x="1" y="9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9" y="2"/>
                    <a:pt x="20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0" y="14"/>
                    <a:pt x="18" y="19"/>
                    <a:pt x="16" y="24"/>
                  </a:cubicBezTo>
                  <a:cubicBezTo>
                    <a:pt x="20" y="30"/>
                    <a:pt x="21" y="33"/>
                    <a:pt x="21" y="38"/>
                  </a:cubicBezTo>
                  <a:cubicBezTo>
                    <a:pt x="21" y="43"/>
                    <a:pt x="20" y="46"/>
                    <a:pt x="17" y="48"/>
                  </a:cubicBezTo>
                  <a:cubicBezTo>
                    <a:pt x="16" y="49"/>
                    <a:pt x="14" y="49"/>
                    <a:pt x="12" y="49"/>
                  </a:cubicBezTo>
                  <a:cubicBezTo>
                    <a:pt x="11" y="49"/>
                    <a:pt x="11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6"/>
                    <a:pt x="9" y="44"/>
                    <a:pt x="8" y="42"/>
                  </a:cubicBezTo>
                  <a:cubicBezTo>
                    <a:pt x="10" y="42"/>
                    <a:pt x="11" y="42"/>
                    <a:pt x="11" y="42"/>
                  </a:cubicBezTo>
                  <a:cubicBezTo>
                    <a:pt x="14" y="42"/>
                    <a:pt x="14" y="41"/>
                    <a:pt x="14" y="38"/>
                  </a:cubicBezTo>
                  <a:cubicBezTo>
                    <a:pt x="14" y="36"/>
                    <a:pt x="14" y="33"/>
                    <a:pt x="13" y="31"/>
                  </a:cubicBezTo>
                  <a:cubicBezTo>
                    <a:pt x="12" y="28"/>
                    <a:pt x="11" y="27"/>
                    <a:pt x="9" y="24"/>
                  </a:cubicBezTo>
                  <a:cubicBezTo>
                    <a:pt x="12" y="18"/>
                    <a:pt x="13" y="15"/>
                    <a:pt x="15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8"/>
                    <a:pt x="8" y="61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1"/>
                    <a:pt x="1" y="58"/>
                    <a:pt x="1" y="54"/>
                  </a:cubicBezTo>
                  <a:lnTo>
                    <a:pt x="1" y="9"/>
                  </a:lnTo>
                  <a:close/>
                  <a:moveTo>
                    <a:pt x="25" y="37"/>
                  </a:moveTo>
                  <a:cubicBezTo>
                    <a:pt x="25" y="36"/>
                    <a:pt x="25" y="33"/>
                    <a:pt x="26" y="29"/>
                  </a:cubicBezTo>
                  <a:cubicBezTo>
                    <a:pt x="25" y="31"/>
                    <a:pt x="24" y="33"/>
                    <a:pt x="22" y="34"/>
                  </a:cubicBezTo>
                  <a:cubicBezTo>
                    <a:pt x="21" y="31"/>
                    <a:pt x="20" y="30"/>
                    <a:pt x="19" y="27"/>
                  </a:cubicBezTo>
                  <a:cubicBezTo>
                    <a:pt x="22" y="23"/>
                    <a:pt x="26" y="17"/>
                    <a:pt x="28" y="9"/>
                  </a:cubicBezTo>
                  <a:cubicBezTo>
                    <a:pt x="30" y="6"/>
                    <a:pt x="31" y="2"/>
                    <a:pt x="31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5"/>
                    <a:pt x="37" y="7"/>
                  </a:cubicBezTo>
                  <a:cubicBezTo>
                    <a:pt x="35" y="11"/>
                    <a:pt x="34" y="15"/>
                    <a:pt x="32" y="18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9"/>
                    <a:pt x="32" y="60"/>
                    <a:pt x="33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0"/>
                    <a:pt x="25" y="57"/>
                    <a:pt x="25" y="53"/>
                  </a:cubicBezTo>
                  <a:lnTo>
                    <a:pt x="25" y="37"/>
                  </a:lnTo>
                  <a:close/>
                  <a:moveTo>
                    <a:pt x="41" y="45"/>
                  </a:moveTo>
                  <a:cubicBezTo>
                    <a:pt x="38" y="38"/>
                    <a:pt x="37" y="34"/>
                    <a:pt x="33" y="2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2" y="31"/>
                    <a:pt x="44" y="35"/>
                    <a:pt x="47" y="41"/>
                  </a:cubicBezTo>
                  <a:lnTo>
                    <a:pt x="41" y="45"/>
                  </a:lnTo>
                  <a:close/>
                  <a:moveTo>
                    <a:pt x="48" y="8"/>
                  </a:moveTo>
                  <a:cubicBezTo>
                    <a:pt x="48" y="5"/>
                    <a:pt x="48" y="3"/>
                    <a:pt x="48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3"/>
                    <a:pt x="55" y="5"/>
                    <a:pt x="55" y="9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5"/>
                    <a:pt x="59" y="15"/>
                    <a:pt x="61" y="1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9" y="22"/>
                    <a:pt x="57" y="22"/>
                    <a:pt x="55" y="2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7"/>
                    <a:pt x="55" y="59"/>
                    <a:pt x="53" y="60"/>
                  </a:cubicBezTo>
                  <a:cubicBezTo>
                    <a:pt x="52" y="61"/>
                    <a:pt x="50" y="62"/>
                    <a:pt x="45" y="62"/>
                  </a:cubicBezTo>
                  <a:cubicBezTo>
                    <a:pt x="43" y="62"/>
                    <a:pt x="42" y="62"/>
                    <a:pt x="39" y="62"/>
                  </a:cubicBezTo>
                  <a:cubicBezTo>
                    <a:pt x="39" y="58"/>
                    <a:pt x="38" y="57"/>
                    <a:pt x="37" y="54"/>
                  </a:cubicBezTo>
                  <a:cubicBezTo>
                    <a:pt x="40" y="55"/>
                    <a:pt x="42" y="55"/>
                    <a:pt x="44" y="55"/>
                  </a:cubicBezTo>
                  <a:cubicBezTo>
                    <a:pt x="47" y="55"/>
                    <a:pt x="48" y="55"/>
                    <a:pt x="48" y="53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8" y="22"/>
                    <a:pt x="36" y="22"/>
                    <a:pt x="35" y="22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8" y="15"/>
                    <a:pt x="41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8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" name="Freeform 17"/>
            <p:cNvSpPr>
              <a:spLocks noEditPoints="1"/>
            </p:cNvSpPr>
            <p:nvPr/>
          </p:nvSpPr>
          <p:spPr bwMode="auto">
            <a:xfrm>
              <a:off x="10129838" y="2039938"/>
              <a:ext cx="130175" cy="130175"/>
            </a:xfrm>
            <a:custGeom>
              <a:avLst/>
              <a:gdLst>
                <a:gd name="T0" fmla="*/ 59 w 61"/>
                <a:gd name="T1" fmla="*/ 59 h 61"/>
                <a:gd name="T2" fmla="*/ 47 w 61"/>
                <a:gd name="T3" fmla="*/ 60 h 61"/>
                <a:gd name="T4" fmla="*/ 48 w 61"/>
                <a:gd name="T5" fmla="*/ 54 h 61"/>
                <a:gd name="T6" fmla="*/ 25 w 61"/>
                <a:gd name="T7" fmla="*/ 56 h 61"/>
                <a:gd name="T8" fmla="*/ 23 w 61"/>
                <a:gd name="T9" fmla="*/ 50 h 61"/>
                <a:gd name="T10" fmla="*/ 34 w 61"/>
                <a:gd name="T11" fmla="*/ 49 h 61"/>
                <a:gd name="T12" fmla="*/ 21 w 61"/>
                <a:gd name="T13" fmla="*/ 45 h 61"/>
                <a:gd name="T14" fmla="*/ 21 w 61"/>
                <a:gd name="T15" fmla="*/ 61 h 61"/>
                <a:gd name="T16" fmla="*/ 14 w 61"/>
                <a:gd name="T17" fmla="*/ 54 h 61"/>
                <a:gd name="T18" fmla="*/ 14 w 61"/>
                <a:gd name="T19" fmla="*/ 39 h 61"/>
                <a:gd name="T20" fmla="*/ 34 w 61"/>
                <a:gd name="T21" fmla="*/ 39 h 61"/>
                <a:gd name="T22" fmla="*/ 23 w 61"/>
                <a:gd name="T23" fmla="*/ 37 h 61"/>
                <a:gd name="T24" fmla="*/ 17 w 61"/>
                <a:gd name="T25" fmla="*/ 35 h 61"/>
                <a:gd name="T26" fmla="*/ 18 w 61"/>
                <a:gd name="T27" fmla="*/ 28 h 61"/>
                <a:gd name="T28" fmla="*/ 23 w 61"/>
                <a:gd name="T29" fmla="*/ 24 h 61"/>
                <a:gd name="T30" fmla="*/ 34 w 61"/>
                <a:gd name="T31" fmla="*/ 21 h 61"/>
                <a:gd name="T32" fmla="*/ 16 w 61"/>
                <a:gd name="T33" fmla="*/ 17 h 61"/>
                <a:gd name="T34" fmla="*/ 46 w 61"/>
                <a:gd name="T35" fmla="*/ 16 h 61"/>
                <a:gd name="T36" fmla="*/ 14 w 61"/>
                <a:gd name="T37" fmla="*/ 15 h 61"/>
                <a:gd name="T38" fmla="*/ 0 w 61"/>
                <a:gd name="T39" fmla="*/ 54 h 61"/>
                <a:gd name="T40" fmla="*/ 7 w 61"/>
                <a:gd name="T41" fmla="*/ 8 h 61"/>
                <a:gd name="T42" fmla="*/ 16 w 61"/>
                <a:gd name="T43" fmla="*/ 0 h 61"/>
                <a:gd name="T44" fmla="*/ 60 w 61"/>
                <a:gd name="T45" fmla="*/ 0 h 61"/>
                <a:gd name="T46" fmla="*/ 60 w 61"/>
                <a:gd name="T47" fmla="*/ 9 h 61"/>
                <a:gd name="T48" fmla="*/ 53 w 61"/>
                <a:gd name="T49" fmla="*/ 15 h 61"/>
                <a:gd name="T50" fmla="*/ 57 w 61"/>
                <a:gd name="T51" fmla="*/ 19 h 61"/>
                <a:gd name="T52" fmla="*/ 40 w 61"/>
                <a:gd name="T53" fmla="*/ 24 h 61"/>
                <a:gd name="T54" fmla="*/ 58 w 61"/>
                <a:gd name="T55" fmla="*/ 23 h 61"/>
                <a:gd name="T56" fmla="*/ 57 w 61"/>
                <a:gd name="T57" fmla="*/ 33 h 61"/>
                <a:gd name="T58" fmla="*/ 52 w 61"/>
                <a:gd name="T59" fmla="*/ 37 h 61"/>
                <a:gd name="T60" fmla="*/ 40 w 61"/>
                <a:gd name="T61" fmla="*/ 39 h 61"/>
                <a:gd name="T62" fmla="*/ 61 w 61"/>
                <a:gd name="T63" fmla="*/ 39 h 61"/>
                <a:gd name="T64" fmla="*/ 61 w 61"/>
                <a:gd name="T65" fmla="*/ 55 h 61"/>
                <a:gd name="T66" fmla="*/ 53 w 61"/>
                <a:gd name="T67" fmla="*/ 6 h 61"/>
                <a:gd name="T68" fmla="*/ 14 w 61"/>
                <a:gd name="T69" fmla="*/ 9 h 61"/>
                <a:gd name="T70" fmla="*/ 34 w 61"/>
                <a:gd name="T71" fmla="*/ 29 h 61"/>
                <a:gd name="T72" fmla="*/ 24 w 61"/>
                <a:gd name="T73" fmla="*/ 32 h 61"/>
                <a:gd name="T74" fmla="*/ 34 w 61"/>
                <a:gd name="T75" fmla="*/ 29 h 61"/>
                <a:gd name="T76" fmla="*/ 51 w 61"/>
                <a:gd name="T77" fmla="*/ 29 h 61"/>
                <a:gd name="T78" fmla="*/ 40 w 61"/>
                <a:gd name="T79" fmla="*/ 32 h 61"/>
                <a:gd name="T80" fmla="*/ 40 w 61"/>
                <a:gd name="T81" fmla="*/ 49 h 61"/>
                <a:gd name="T82" fmla="*/ 44 w 61"/>
                <a:gd name="T83" fmla="*/ 47 h 61"/>
                <a:gd name="T84" fmla="*/ 40 w 61"/>
                <a:gd name="T85" fmla="*/ 45 h 61"/>
                <a:gd name="T86" fmla="*/ 50 w 61"/>
                <a:gd name="T87" fmla="*/ 55 h 61"/>
                <a:gd name="T88" fmla="*/ 54 w 61"/>
                <a:gd name="T89" fmla="*/ 53 h 61"/>
                <a:gd name="T90" fmla="*/ 48 w 61"/>
                <a:gd name="T91" fmla="*/ 45 h 61"/>
                <a:gd name="T92" fmla="*/ 50 w 61"/>
                <a:gd name="T93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" h="61">
                  <a:moveTo>
                    <a:pt x="61" y="55"/>
                  </a:moveTo>
                  <a:cubicBezTo>
                    <a:pt x="61" y="57"/>
                    <a:pt x="61" y="58"/>
                    <a:pt x="59" y="59"/>
                  </a:cubicBezTo>
                  <a:cubicBezTo>
                    <a:pt x="58" y="60"/>
                    <a:pt x="57" y="60"/>
                    <a:pt x="53" y="60"/>
                  </a:cubicBezTo>
                  <a:cubicBezTo>
                    <a:pt x="51" y="60"/>
                    <a:pt x="50" y="60"/>
                    <a:pt x="47" y="60"/>
                  </a:cubicBezTo>
                  <a:cubicBezTo>
                    <a:pt x="47" y="58"/>
                    <a:pt x="47" y="56"/>
                    <a:pt x="46" y="54"/>
                  </a:cubicBezTo>
                  <a:cubicBezTo>
                    <a:pt x="47" y="54"/>
                    <a:pt x="47" y="54"/>
                    <a:pt x="48" y="54"/>
                  </a:cubicBezTo>
                  <a:cubicBezTo>
                    <a:pt x="48" y="54"/>
                    <a:pt x="48" y="53"/>
                    <a:pt x="47" y="53"/>
                  </a:cubicBezTo>
                  <a:cubicBezTo>
                    <a:pt x="42" y="54"/>
                    <a:pt x="40" y="54"/>
                    <a:pt x="25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0"/>
                    <a:pt x="25" y="50"/>
                    <a:pt x="26" y="50"/>
                  </a:cubicBezTo>
                  <a:cubicBezTo>
                    <a:pt x="28" y="50"/>
                    <a:pt x="32" y="50"/>
                    <a:pt x="34" y="49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7"/>
                    <a:pt x="21" y="59"/>
                    <a:pt x="21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58"/>
                    <a:pt x="14" y="57"/>
                    <a:pt x="14" y="5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2"/>
                    <a:pt x="14" y="41"/>
                    <a:pt x="14" y="39"/>
                  </a:cubicBezTo>
                  <a:cubicBezTo>
                    <a:pt x="16" y="39"/>
                    <a:pt x="17" y="39"/>
                    <a:pt x="20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0" y="37"/>
                    <a:pt x="19" y="37"/>
                    <a:pt x="17" y="37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7" y="35"/>
                    <a:pt x="18" y="34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7" y="25"/>
                    <a:pt x="17" y="23"/>
                  </a:cubicBezTo>
                  <a:cubicBezTo>
                    <a:pt x="19" y="24"/>
                    <a:pt x="20" y="24"/>
                    <a:pt x="2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0" y="22"/>
                    <a:pt x="28" y="22"/>
                    <a:pt x="18" y="22"/>
                  </a:cubicBezTo>
                  <a:cubicBezTo>
                    <a:pt x="18" y="20"/>
                    <a:pt x="17" y="19"/>
                    <a:pt x="16" y="17"/>
                  </a:cubicBezTo>
                  <a:cubicBezTo>
                    <a:pt x="18" y="17"/>
                    <a:pt x="20" y="17"/>
                    <a:pt x="21" y="17"/>
                  </a:cubicBezTo>
                  <a:cubicBezTo>
                    <a:pt x="29" y="17"/>
                    <a:pt x="40" y="16"/>
                    <a:pt x="46" y="16"/>
                  </a:cubicBezTo>
                  <a:cubicBezTo>
                    <a:pt x="48" y="15"/>
                    <a:pt x="49" y="15"/>
                    <a:pt x="52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9"/>
                    <a:pt x="12" y="49"/>
                    <a:pt x="6" y="60"/>
                  </a:cubicBezTo>
                  <a:cubicBezTo>
                    <a:pt x="4" y="58"/>
                    <a:pt x="3" y="56"/>
                    <a:pt x="0" y="54"/>
                  </a:cubicBezTo>
                  <a:cubicBezTo>
                    <a:pt x="3" y="50"/>
                    <a:pt x="4" y="48"/>
                    <a:pt x="5" y="43"/>
                  </a:cubicBezTo>
                  <a:cubicBezTo>
                    <a:pt x="6" y="36"/>
                    <a:pt x="7" y="25"/>
                    <a:pt x="7" y="8"/>
                  </a:cubicBezTo>
                  <a:cubicBezTo>
                    <a:pt x="7" y="4"/>
                    <a:pt x="7" y="3"/>
                    <a:pt x="7" y="0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0" y="2"/>
                    <a:pt x="60" y="3"/>
                    <a:pt x="60" y="5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2"/>
                    <a:pt x="60" y="12"/>
                    <a:pt x="60" y="15"/>
                  </a:cubicBezTo>
                  <a:cubicBezTo>
                    <a:pt x="58" y="15"/>
                    <a:pt x="56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49" y="20"/>
                    <a:pt x="48" y="20"/>
                    <a:pt x="40" y="2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4" y="24"/>
                    <a:pt x="56" y="24"/>
                    <a:pt x="58" y="23"/>
                  </a:cubicBezTo>
                  <a:cubicBezTo>
                    <a:pt x="57" y="26"/>
                    <a:pt x="57" y="26"/>
                    <a:pt x="57" y="28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5"/>
                    <a:pt x="57" y="35"/>
                    <a:pt x="58" y="37"/>
                  </a:cubicBezTo>
                  <a:cubicBezTo>
                    <a:pt x="56" y="37"/>
                    <a:pt x="55" y="37"/>
                    <a:pt x="52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8" y="39"/>
                    <a:pt x="60" y="39"/>
                    <a:pt x="61" y="39"/>
                  </a:cubicBezTo>
                  <a:cubicBezTo>
                    <a:pt x="61" y="41"/>
                    <a:pt x="61" y="42"/>
                    <a:pt x="61" y="45"/>
                  </a:cubicBezTo>
                  <a:lnTo>
                    <a:pt x="61" y="55"/>
                  </a:lnTo>
                  <a:close/>
                  <a:moveTo>
                    <a:pt x="53" y="9"/>
                  </a:moveTo>
                  <a:cubicBezTo>
                    <a:pt x="53" y="6"/>
                    <a:pt x="53" y="6"/>
                    <a:pt x="5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9"/>
                    <a:pt x="14" y="9"/>
                    <a:pt x="14" y="9"/>
                  </a:cubicBezTo>
                  <a:lnTo>
                    <a:pt x="53" y="9"/>
                  </a:lnTo>
                  <a:close/>
                  <a:moveTo>
                    <a:pt x="34" y="29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4" y="32"/>
                    <a:pt x="34" y="32"/>
                    <a:pt x="34" y="32"/>
                  </a:cubicBezTo>
                  <a:lnTo>
                    <a:pt x="34" y="29"/>
                  </a:lnTo>
                  <a:close/>
                  <a:moveTo>
                    <a:pt x="51" y="32"/>
                  </a:moveTo>
                  <a:cubicBezTo>
                    <a:pt x="51" y="29"/>
                    <a:pt x="51" y="29"/>
                    <a:pt x="5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2"/>
                    <a:pt x="40" y="32"/>
                    <a:pt x="40" y="32"/>
                  </a:cubicBezTo>
                  <a:lnTo>
                    <a:pt x="51" y="32"/>
                  </a:lnTo>
                  <a:close/>
                  <a:moveTo>
                    <a:pt x="40" y="49"/>
                  </a:moveTo>
                  <a:cubicBezTo>
                    <a:pt x="42" y="49"/>
                    <a:pt x="44" y="48"/>
                    <a:pt x="45" y="48"/>
                  </a:cubicBezTo>
                  <a:cubicBezTo>
                    <a:pt x="44" y="48"/>
                    <a:pt x="44" y="48"/>
                    <a:pt x="44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0" y="45"/>
                    <a:pt x="40" y="45"/>
                    <a:pt x="40" y="45"/>
                  </a:cubicBezTo>
                  <a:lnTo>
                    <a:pt x="40" y="49"/>
                  </a:lnTo>
                  <a:close/>
                  <a:moveTo>
                    <a:pt x="50" y="55"/>
                  </a:moveTo>
                  <a:cubicBezTo>
                    <a:pt x="51" y="55"/>
                    <a:pt x="52" y="55"/>
                    <a:pt x="52" y="55"/>
                  </a:cubicBezTo>
                  <a:cubicBezTo>
                    <a:pt x="54" y="55"/>
                    <a:pt x="54" y="54"/>
                    <a:pt x="54" y="5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50" y="47"/>
                    <a:pt x="52" y="50"/>
                    <a:pt x="53" y="53"/>
                  </a:cubicBezTo>
                  <a:lnTo>
                    <a:pt x="50" y="5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8943975" y="2679700"/>
              <a:ext cx="71437" cy="88900"/>
            </a:xfrm>
            <a:custGeom>
              <a:avLst/>
              <a:gdLst>
                <a:gd name="T0" fmla="*/ 2 w 45"/>
                <a:gd name="T1" fmla="*/ 0 h 56"/>
                <a:gd name="T2" fmla="*/ 45 w 45"/>
                <a:gd name="T3" fmla="*/ 0 h 56"/>
                <a:gd name="T4" fmla="*/ 45 w 45"/>
                <a:gd name="T5" fmla="*/ 9 h 56"/>
                <a:gd name="T6" fmla="*/ 12 w 45"/>
                <a:gd name="T7" fmla="*/ 48 h 56"/>
                <a:gd name="T8" fmla="*/ 45 w 45"/>
                <a:gd name="T9" fmla="*/ 48 h 56"/>
                <a:gd name="T10" fmla="*/ 45 w 45"/>
                <a:gd name="T11" fmla="*/ 56 h 56"/>
                <a:gd name="T12" fmla="*/ 0 w 45"/>
                <a:gd name="T13" fmla="*/ 56 h 56"/>
                <a:gd name="T14" fmla="*/ 0 w 45"/>
                <a:gd name="T15" fmla="*/ 48 h 56"/>
                <a:gd name="T16" fmla="*/ 33 w 45"/>
                <a:gd name="T17" fmla="*/ 9 h 56"/>
                <a:gd name="T18" fmla="*/ 2 w 45"/>
                <a:gd name="T19" fmla="*/ 9 h 56"/>
                <a:gd name="T20" fmla="*/ 2 w 45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56">
                  <a:moveTo>
                    <a:pt x="2" y="0"/>
                  </a:moveTo>
                  <a:lnTo>
                    <a:pt x="45" y="0"/>
                  </a:lnTo>
                  <a:lnTo>
                    <a:pt x="45" y="9"/>
                  </a:lnTo>
                  <a:lnTo>
                    <a:pt x="12" y="48"/>
                  </a:lnTo>
                  <a:lnTo>
                    <a:pt x="45" y="48"/>
                  </a:lnTo>
                  <a:lnTo>
                    <a:pt x="45" y="56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33" y="9"/>
                  </a:lnTo>
                  <a:lnTo>
                    <a:pt x="2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9036050" y="2679700"/>
              <a:ext cx="71437" cy="88900"/>
            </a:xfrm>
            <a:custGeom>
              <a:avLst/>
              <a:gdLst>
                <a:gd name="T0" fmla="*/ 0 w 45"/>
                <a:gd name="T1" fmla="*/ 0 h 56"/>
                <a:gd name="T2" fmla="*/ 10 w 45"/>
                <a:gd name="T3" fmla="*/ 0 h 56"/>
                <a:gd name="T4" fmla="*/ 10 w 45"/>
                <a:gd name="T5" fmla="*/ 23 h 56"/>
                <a:gd name="T6" fmla="*/ 35 w 45"/>
                <a:gd name="T7" fmla="*/ 23 h 56"/>
                <a:gd name="T8" fmla="*/ 35 w 45"/>
                <a:gd name="T9" fmla="*/ 0 h 56"/>
                <a:gd name="T10" fmla="*/ 45 w 45"/>
                <a:gd name="T11" fmla="*/ 0 h 56"/>
                <a:gd name="T12" fmla="*/ 45 w 45"/>
                <a:gd name="T13" fmla="*/ 56 h 56"/>
                <a:gd name="T14" fmla="*/ 35 w 45"/>
                <a:gd name="T15" fmla="*/ 56 h 56"/>
                <a:gd name="T16" fmla="*/ 35 w 45"/>
                <a:gd name="T17" fmla="*/ 31 h 56"/>
                <a:gd name="T18" fmla="*/ 10 w 45"/>
                <a:gd name="T19" fmla="*/ 31 h 56"/>
                <a:gd name="T20" fmla="*/ 10 w 45"/>
                <a:gd name="T21" fmla="*/ 56 h 56"/>
                <a:gd name="T22" fmla="*/ 0 w 45"/>
                <a:gd name="T23" fmla="*/ 56 h 56"/>
                <a:gd name="T24" fmla="*/ 0 w 4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lnTo>
                    <a:pt x="10" y="0"/>
                  </a:lnTo>
                  <a:lnTo>
                    <a:pt x="10" y="23"/>
                  </a:lnTo>
                  <a:lnTo>
                    <a:pt x="35" y="23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45" y="56"/>
                  </a:lnTo>
                  <a:lnTo>
                    <a:pt x="35" y="56"/>
                  </a:lnTo>
                  <a:lnTo>
                    <a:pt x="35" y="31"/>
                  </a:lnTo>
                  <a:lnTo>
                    <a:pt x="10" y="31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8" name="Freeform 20"/>
            <p:cNvSpPr>
              <a:spLocks noEditPoints="1"/>
            </p:cNvSpPr>
            <p:nvPr/>
          </p:nvSpPr>
          <p:spPr bwMode="auto">
            <a:xfrm>
              <a:off x="9129713" y="2678113"/>
              <a:ext cx="85725" cy="92075"/>
            </a:xfrm>
            <a:custGeom>
              <a:avLst/>
              <a:gdLst>
                <a:gd name="T0" fmla="*/ 40 w 40"/>
                <a:gd name="T1" fmla="*/ 22 h 43"/>
                <a:gd name="T2" fmla="*/ 20 w 40"/>
                <a:gd name="T3" fmla="*/ 43 h 43"/>
                <a:gd name="T4" fmla="*/ 0 w 40"/>
                <a:gd name="T5" fmla="*/ 22 h 43"/>
                <a:gd name="T6" fmla="*/ 20 w 40"/>
                <a:gd name="T7" fmla="*/ 0 h 43"/>
                <a:gd name="T8" fmla="*/ 40 w 40"/>
                <a:gd name="T9" fmla="*/ 22 h 43"/>
                <a:gd name="T10" fmla="*/ 7 w 40"/>
                <a:gd name="T11" fmla="*/ 22 h 43"/>
                <a:gd name="T12" fmla="*/ 20 w 40"/>
                <a:gd name="T13" fmla="*/ 37 h 43"/>
                <a:gd name="T14" fmla="*/ 32 w 40"/>
                <a:gd name="T15" fmla="*/ 22 h 43"/>
                <a:gd name="T16" fmla="*/ 20 w 40"/>
                <a:gd name="T17" fmla="*/ 6 h 43"/>
                <a:gd name="T18" fmla="*/ 7 w 40"/>
                <a:gd name="T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2"/>
                  </a:moveTo>
                  <a:cubicBezTo>
                    <a:pt x="40" y="34"/>
                    <a:pt x="32" y="43"/>
                    <a:pt x="20" y="43"/>
                  </a:cubicBezTo>
                  <a:cubicBezTo>
                    <a:pt x="7" y="43"/>
                    <a:pt x="0" y="34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7" y="22"/>
                  </a:moveTo>
                  <a:cubicBezTo>
                    <a:pt x="7" y="30"/>
                    <a:pt x="11" y="37"/>
                    <a:pt x="20" y="37"/>
                  </a:cubicBezTo>
                  <a:cubicBezTo>
                    <a:pt x="29" y="37"/>
                    <a:pt x="32" y="30"/>
                    <a:pt x="32" y="22"/>
                  </a:cubicBezTo>
                  <a:cubicBezTo>
                    <a:pt x="32" y="14"/>
                    <a:pt x="29" y="6"/>
                    <a:pt x="20" y="6"/>
                  </a:cubicBezTo>
                  <a:cubicBezTo>
                    <a:pt x="11" y="6"/>
                    <a:pt x="7" y="14"/>
                    <a:pt x="7" y="22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9237663" y="2679700"/>
              <a:ext cx="71437" cy="88900"/>
            </a:xfrm>
            <a:custGeom>
              <a:avLst/>
              <a:gdLst>
                <a:gd name="T0" fmla="*/ 0 w 45"/>
                <a:gd name="T1" fmla="*/ 0 h 56"/>
                <a:gd name="T2" fmla="*/ 10 w 45"/>
                <a:gd name="T3" fmla="*/ 0 h 56"/>
                <a:gd name="T4" fmla="*/ 36 w 45"/>
                <a:gd name="T5" fmla="*/ 42 h 56"/>
                <a:gd name="T6" fmla="*/ 36 w 45"/>
                <a:gd name="T7" fmla="*/ 42 h 56"/>
                <a:gd name="T8" fmla="*/ 36 w 45"/>
                <a:gd name="T9" fmla="*/ 0 h 56"/>
                <a:gd name="T10" fmla="*/ 45 w 45"/>
                <a:gd name="T11" fmla="*/ 0 h 56"/>
                <a:gd name="T12" fmla="*/ 45 w 45"/>
                <a:gd name="T13" fmla="*/ 56 h 56"/>
                <a:gd name="T14" fmla="*/ 35 w 45"/>
                <a:gd name="T15" fmla="*/ 56 h 56"/>
                <a:gd name="T16" fmla="*/ 10 w 45"/>
                <a:gd name="T17" fmla="*/ 15 h 56"/>
                <a:gd name="T18" fmla="*/ 9 w 45"/>
                <a:gd name="T19" fmla="*/ 15 h 56"/>
                <a:gd name="T20" fmla="*/ 9 w 45"/>
                <a:gd name="T21" fmla="*/ 56 h 56"/>
                <a:gd name="T22" fmla="*/ 0 w 45"/>
                <a:gd name="T23" fmla="*/ 56 h 56"/>
                <a:gd name="T24" fmla="*/ 0 w 4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lnTo>
                    <a:pt x="10" y="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0"/>
                  </a:lnTo>
                  <a:lnTo>
                    <a:pt x="45" y="0"/>
                  </a:lnTo>
                  <a:lnTo>
                    <a:pt x="45" y="56"/>
                  </a:lnTo>
                  <a:lnTo>
                    <a:pt x="35" y="56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9332913" y="2678113"/>
              <a:ext cx="80962" cy="92075"/>
            </a:xfrm>
            <a:custGeom>
              <a:avLst/>
              <a:gdLst>
                <a:gd name="T0" fmla="*/ 38 w 38"/>
                <a:gd name="T1" fmla="*/ 42 h 43"/>
                <a:gd name="T2" fmla="*/ 33 w 38"/>
                <a:gd name="T3" fmla="*/ 42 h 43"/>
                <a:gd name="T4" fmla="*/ 32 w 38"/>
                <a:gd name="T5" fmla="*/ 37 h 43"/>
                <a:gd name="T6" fmla="*/ 20 w 38"/>
                <a:gd name="T7" fmla="*/ 43 h 43"/>
                <a:gd name="T8" fmla="*/ 0 w 38"/>
                <a:gd name="T9" fmla="*/ 22 h 43"/>
                <a:gd name="T10" fmla="*/ 20 w 38"/>
                <a:gd name="T11" fmla="*/ 0 h 43"/>
                <a:gd name="T12" fmla="*/ 37 w 38"/>
                <a:gd name="T13" fmla="*/ 14 h 43"/>
                <a:gd name="T14" fmla="*/ 30 w 38"/>
                <a:gd name="T15" fmla="*/ 14 h 43"/>
                <a:gd name="T16" fmla="*/ 20 w 38"/>
                <a:gd name="T17" fmla="*/ 6 h 43"/>
                <a:gd name="T18" fmla="*/ 7 w 38"/>
                <a:gd name="T19" fmla="*/ 22 h 43"/>
                <a:gd name="T20" fmla="*/ 20 w 38"/>
                <a:gd name="T21" fmla="*/ 37 h 43"/>
                <a:gd name="T22" fmla="*/ 31 w 38"/>
                <a:gd name="T23" fmla="*/ 26 h 43"/>
                <a:gd name="T24" fmla="*/ 20 w 38"/>
                <a:gd name="T25" fmla="*/ 26 h 43"/>
                <a:gd name="T26" fmla="*/ 20 w 38"/>
                <a:gd name="T27" fmla="*/ 21 h 43"/>
                <a:gd name="T28" fmla="*/ 38 w 38"/>
                <a:gd name="T29" fmla="*/ 21 h 43"/>
                <a:gd name="T30" fmla="*/ 38 w 38"/>
                <a:gd name="T31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43">
                  <a:moveTo>
                    <a:pt x="38" y="42"/>
                  </a:moveTo>
                  <a:cubicBezTo>
                    <a:pt x="33" y="42"/>
                    <a:pt x="33" y="42"/>
                    <a:pt x="33" y="4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8" y="42"/>
                    <a:pt x="25" y="43"/>
                    <a:pt x="20" y="43"/>
                  </a:cubicBezTo>
                  <a:cubicBezTo>
                    <a:pt x="7" y="43"/>
                    <a:pt x="0" y="34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29" y="0"/>
                    <a:pt x="36" y="5"/>
                    <a:pt x="37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9"/>
                    <a:pt x="25" y="6"/>
                    <a:pt x="20" y="6"/>
                  </a:cubicBezTo>
                  <a:cubicBezTo>
                    <a:pt x="11" y="6"/>
                    <a:pt x="7" y="14"/>
                    <a:pt x="7" y="22"/>
                  </a:cubicBezTo>
                  <a:cubicBezTo>
                    <a:pt x="7" y="30"/>
                    <a:pt x="11" y="37"/>
                    <a:pt x="20" y="37"/>
                  </a:cubicBezTo>
                  <a:cubicBezTo>
                    <a:pt x="27" y="38"/>
                    <a:pt x="31" y="33"/>
                    <a:pt x="3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38" y="21"/>
                    <a:pt x="38" y="21"/>
                    <a:pt x="38" y="21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9436100" y="2678113"/>
              <a:ext cx="69850" cy="92075"/>
            </a:xfrm>
            <a:custGeom>
              <a:avLst/>
              <a:gdLst>
                <a:gd name="T0" fmla="*/ 7 w 33"/>
                <a:gd name="T1" fmla="*/ 29 h 43"/>
                <a:gd name="T2" fmla="*/ 17 w 33"/>
                <a:gd name="T3" fmla="*/ 37 h 43"/>
                <a:gd name="T4" fmla="*/ 26 w 33"/>
                <a:gd name="T5" fmla="*/ 31 h 43"/>
                <a:gd name="T6" fmla="*/ 23 w 33"/>
                <a:gd name="T7" fmla="*/ 26 h 43"/>
                <a:gd name="T8" fmla="*/ 10 w 33"/>
                <a:gd name="T9" fmla="*/ 23 h 43"/>
                <a:gd name="T10" fmla="*/ 1 w 33"/>
                <a:gd name="T11" fmla="*/ 12 h 43"/>
                <a:gd name="T12" fmla="*/ 16 w 33"/>
                <a:gd name="T13" fmla="*/ 0 h 43"/>
                <a:gd name="T14" fmla="*/ 32 w 33"/>
                <a:gd name="T15" fmla="*/ 13 h 43"/>
                <a:gd name="T16" fmla="*/ 25 w 33"/>
                <a:gd name="T17" fmla="*/ 13 h 43"/>
                <a:gd name="T18" fmla="*/ 16 w 33"/>
                <a:gd name="T19" fmla="*/ 6 h 43"/>
                <a:gd name="T20" fmla="*/ 8 w 33"/>
                <a:gd name="T21" fmla="*/ 11 h 43"/>
                <a:gd name="T22" fmla="*/ 13 w 33"/>
                <a:gd name="T23" fmla="*/ 17 h 43"/>
                <a:gd name="T24" fmla="*/ 25 w 33"/>
                <a:gd name="T25" fmla="*/ 20 h 43"/>
                <a:gd name="T26" fmla="*/ 33 w 33"/>
                <a:gd name="T27" fmla="*/ 30 h 43"/>
                <a:gd name="T28" fmla="*/ 17 w 33"/>
                <a:gd name="T29" fmla="*/ 43 h 43"/>
                <a:gd name="T30" fmla="*/ 0 w 33"/>
                <a:gd name="T31" fmla="*/ 29 h 43"/>
                <a:gd name="T32" fmla="*/ 7 w 33"/>
                <a:gd name="T33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43">
                  <a:moveTo>
                    <a:pt x="7" y="29"/>
                  </a:moveTo>
                  <a:cubicBezTo>
                    <a:pt x="7" y="35"/>
                    <a:pt x="12" y="37"/>
                    <a:pt x="17" y="37"/>
                  </a:cubicBezTo>
                  <a:cubicBezTo>
                    <a:pt x="24" y="37"/>
                    <a:pt x="26" y="34"/>
                    <a:pt x="26" y="31"/>
                  </a:cubicBezTo>
                  <a:cubicBezTo>
                    <a:pt x="26" y="28"/>
                    <a:pt x="24" y="27"/>
                    <a:pt x="23" y="26"/>
                  </a:cubicBezTo>
                  <a:cubicBezTo>
                    <a:pt x="20" y="25"/>
                    <a:pt x="16" y="24"/>
                    <a:pt x="10" y="23"/>
                  </a:cubicBezTo>
                  <a:cubicBezTo>
                    <a:pt x="3" y="21"/>
                    <a:pt x="1" y="17"/>
                    <a:pt x="1" y="12"/>
                  </a:cubicBezTo>
                  <a:cubicBezTo>
                    <a:pt x="1" y="4"/>
                    <a:pt x="9" y="0"/>
                    <a:pt x="16" y="0"/>
                  </a:cubicBezTo>
                  <a:cubicBezTo>
                    <a:pt x="25" y="0"/>
                    <a:pt x="32" y="5"/>
                    <a:pt x="32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8"/>
                    <a:pt x="21" y="6"/>
                    <a:pt x="16" y="6"/>
                  </a:cubicBezTo>
                  <a:cubicBezTo>
                    <a:pt x="13" y="6"/>
                    <a:pt x="8" y="7"/>
                    <a:pt x="8" y="11"/>
                  </a:cubicBezTo>
                  <a:cubicBezTo>
                    <a:pt x="8" y="14"/>
                    <a:pt x="10" y="16"/>
                    <a:pt x="13" y="17"/>
                  </a:cubicBezTo>
                  <a:cubicBezTo>
                    <a:pt x="14" y="17"/>
                    <a:pt x="23" y="19"/>
                    <a:pt x="25" y="20"/>
                  </a:cubicBezTo>
                  <a:cubicBezTo>
                    <a:pt x="31" y="22"/>
                    <a:pt x="33" y="26"/>
                    <a:pt x="33" y="30"/>
                  </a:cubicBezTo>
                  <a:cubicBezTo>
                    <a:pt x="33" y="40"/>
                    <a:pt x="25" y="43"/>
                    <a:pt x="17" y="43"/>
                  </a:cubicBezTo>
                  <a:cubicBezTo>
                    <a:pt x="7" y="43"/>
                    <a:pt x="0" y="39"/>
                    <a:pt x="0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9529763" y="2679700"/>
              <a:ext cx="69850" cy="88900"/>
            </a:xfrm>
            <a:custGeom>
              <a:avLst/>
              <a:gdLst>
                <a:gd name="T0" fmla="*/ 0 w 44"/>
                <a:gd name="T1" fmla="*/ 0 h 56"/>
                <a:gd name="T2" fmla="*/ 9 w 44"/>
                <a:gd name="T3" fmla="*/ 0 h 56"/>
                <a:gd name="T4" fmla="*/ 9 w 44"/>
                <a:gd name="T5" fmla="*/ 23 h 56"/>
                <a:gd name="T6" fmla="*/ 35 w 44"/>
                <a:gd name="T7" fmla="*/ 23 h 56"/>
                <a:gd name="T8" fmla="*/ 35 w 44"/>
                <a:gd name="T9" fmla="*/ 0 h 56"/>
                <a:gd name="T10" fmla="*/ 44 w 44"/>
                <a:gd name="T11" fmla="*/ 0 h 56"/>
                <a:gd name="T12" fmla="*/ 44 w 44"/>
                <a:gd name="T13" fmla="*/ 56 h 56"/>
                <a:gd name="T14" fmla="*/ 35 w 44"/>
                <a:gd name="T15" fmla="*/ 56 h 56"/>
                <a:gd name="T16" fmla="*/ 35 w 44"/>
                <a:gd name="T17" fmla="*/ 31 h 56"/>
                <a:gd name="T18" fmla="*/ 9 w 44"/>
                <a:gd name="T19" fmla="*/ 31 h 56"/>
                <a:gd name="T20" fmla="*/ 9 w 44"/>
                <a:gd name="T21" fmla="*/ 56 h 56"/>
                <a:gd name="T22" fmla="*/ 0 w 44"/>
                <a:gd name="T23" fmla="*/ 56 h 56"/>
                <a:gd name="T24" fmla="*/ 0 w 44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6">
                  <a:moveTo>
                    <a:pt x="0" y="0"/>
                  </a:moveTo>
                  <a:lnTo>
                    <a:pt x="9" y="0"/>
                  </a:lnTo>
                  <a:lnTo>
                    <a:pt x="9" y="23"/>
                  </a:lnTo>
                  <a:lnTo>
                    <a:pt x="35" y="23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44" y="56"/>
                  </a:lnTo>
                  <a:lnTo>
                    <a:pt x="35" y="56"/>
                  </a:lnTo>
                  <a:lnTo>
                    <a:pt x="35" y="31"/>
                  </a:lnTo>
                  <a:lnTo>
                    <a:pt x="9" y="31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9620250" y="2679700"/>
              <a:ext cx="82550" cy="88900"/>
            </a:xfrm>
            <a:custGeom>
              <a:avLst/>
              <a:gdLst>
                <a:gd name="T0" fmla="*/ 21 w 52"/>
                <a:gd name="T1" fmla="*/ 0 h 56"/>
                <a:gd name="T2" fmla="*/ 30 w 52"/>
                <a:gd name="T3" fmla="*/ 0 h 56"/>
                <a:gd name="T4" fmla="*/ 52 w 52"/>
                <a:gd name="T5" fmla="*/ 56 h 56"/>
                <a:gd name="T6" fmla="*/ 41 w 52"/>
                <a:gd name="T7" fmla="*/ 56 h 56"/>
                <a:gd name="T8" fmla="*/ 37 w 52"/>
                <a:gd name="T9" fmla="*/ 41 h 56"/>
                <a:gd name="T10" fmla="*/ 14 w 52"/>
                <a:gd name="T11" fmla="*/ 41 h 56"/>
                <a:gd name="T12" fmla="*/ 9 w 52"/>
                <a:gd name="T13" fmla="*/ 56 h 56"/>
                <a:gd name="T14" fmla="*/ 0 w 52"/>
                <a:gd name="T15" fmla="*/ 56 h 56"/>
                <a:gd name="T16" fmla="*/ 21 w 52"/>
                <a:gd name="T17" fmla="*/ 0 h 56"/>
                <a:gd name="T18" fmla="*/ 17 w 52"/>
                <a:gd name="T19" fmla="*/ 34 h 56"/>
                <a:gd name="T20" fmla="*/ 35 w 52"/>
                <a:gd name="T21" fmla="*/ 34 h 56"/>
                <a:gd name="T22" fmla="*/ 26 w 52"/>
                <a:gd name="T23" fmla="*/ 10 h 56"/>
                <a:gd name="T24" fmla="*/ 25 w 52"/>
                <a:gd name="T25" fmla="*/ 10 h 56"/>
                <a:gd name="T26" fmla="*/ 17 w 52"/>
                <a:gd name="T27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6">
                  <a:moveTo>
                    <a:pt x="21" y="0"/>
                  </a:moveTo>
                  <a:lnTo>
                    <a:pt x="30" y="0"/>
                  </a:lnTo>
                  <a:lnTo>
                    <a:pt x="52" y="56"/>
                  </a:lnTo>
                  <a:lnTo>
                    <a:pt x="41" y="56"/>
                  </a:lnTo>
                  <a:lnTo>
                    <a:pt x="37" y="41"/>
                  </a:lnTo>
                  <a:lnTo>
                    <a:pt x="14" y="41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21" y="0"/>
                  </a:lnTo>
                  <a:close/>
                  <a:moveTo>
                    <a:pt x="17" y="34"/>
                  </a:moveTo>
                  <a:lnTo>
                    <a:pt x="35" y="34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4" name="Freeform 26"/>
            <p:cNvSpPr>
              <a:spLocks/>
            </p:cNvSpPr>
            <p:nvPr/>
          </p:nvSpPr>
          <p:spPr bwMode="auto">
            <a:xfrm>
              <a:off x="9721850" y="2679700"/>
              <a:ext cx="71437" cy="88900"/>
            </a:xfrm>
            <a:custGeom>
              <a:avLst/>
              <a:gdLst>
                <a:gd name="T0" fmla="*/ 0 w 45"/>
                <a:gd name="T1" fmla="*/ 0 h 56"/>
                <a:gd name="T2" fmla="*/ 10 w 45"/>
                <a:gd name="T3" fmla="*/ 0 h 56"/>
                <a:gd name="T4" fmla="*/ 35 w 45"/>
                <a:gd name="T5" fmla="*/ 42 h 56"/>
                <a:gd name="T6" fmla="*/ 35 w 45"/>
                <a:gd name="T7" fmla="*/ 42 h 56"/>
                <a:gd name="T8" fmla="*/ 35 w 45"/>
                <a:gd name="T9" fmla="*/ 0 h 56"/>
                <a:gd name="T10" fmla="*/ 45 w 45"/>
                <a:gd name="T11" fmla="*/ 0 h 56"/>
                <a:gd name="T12" fmla="*/ 45 w 45"/>
                <a:gd name="T13" fmla="*/ 56 h 56"/>
                <a:gd name="T14" fmla="*/ 35 w 45"/>
                <a:gd name="T15" fmla="*/ 56 h 56"/>
                <a:gd name="T16" fmla="*/ 10 w 45"/>
                <a:gd name="T17" fmla="*/ 15 h 56"/>
                <a:gd name="T18" fmla="*/ 10 w 45"/>
                <a:gd name="T19" fmla="*/ 15 h 56"/>
                <a:gd name="T20" fmla="*/ 10 w 45"/>
                <a:gd name="T21" fmla="*/ 56 h 56"/>
                <a:gd name="T22" fmla="*/ 0 w 45"/>
                <a:gd name="T23" fmla="*/ 56 h 56"/>
                <a:gd name="T24" fmla="*/ 0 w 4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lnTo>
                    <a:pt x="10" y="0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45" y="56"/>
                  </a:lnTo>
                  <a:lnTo>
                    <a:pt x="35" y="5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9864725" y="2679700"/>
              <a:ext cx="71437" cy="88900"/>
            </a:xfrm>
            <a:custGeom>
              <a:avLst/>
              <a:gdLst>
                <a:gd name="T0" fmla="*/ 0 w 45"/>
                <a:gd name="T1" fmla="*/ 0 h 56"/>
                <a:gd name="T2" fmla="*/ 10 w 45"/>
                <a:gd name="T3" fmla="*/ 0 h 56"/>
                <a:gd name="T4" fmla="*/ 10 w 45"/>
                <a:gd name="T5" fmla="*/ 23 h 56"/>
                <a:gd name="T6" fmla="*/ 35 w 45"/>
                <a:gd name="T7" fmla="*/ 23 h 56"/>
                <a:gd name="T8" fmla="*/ 35 w 45"/>
                <a:gd name="T9" fmla="*/ 0 h 56"/>
                <a:gd name="T10" fmla="*/ 45 w 45"/>
                <a:gd name="T11" fmla="*/ 0 h 56"/>
                <a:gd name="T12" fmla="*/ 45 w 45"/>
                <a:gd name="T13" fmla="*/ 56 h 56"/>
                <a:gd name="T14" fmla="*/ 35 w 45"/>
                <a:gd name="T15" fmla="*/ 56 h 56"/>
                <a:gd name="T16" fmla="*/ 35 w 45"/>
                <a:gd name="T17" fmla="*/ 31 h 56"/>
                <a:gd name="T18" fmla="*/ 10 w 45"/>
                <a:gd name="T19" fmla="*/ 31 h 56"/>
                <a:gd name="T20" fmla="*/ 10 w 45"/>
                <a:gd name="T21" fmla="*/ 56 h 56"/>
                <a:gd name="T22" fmla="*/ 0 w 45"/>
                <a:gd name="T23" fmla="*/ 56 h 56"/>
                <a:gd name="T24" fmla="*/ 0 w 4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lnTo>
                    <a:pt x="10" y="0"/>
                  </a:lnTo>
                  <a:lnTo>
                    <a:pt x="10" y="23"/>
                  </a:lnTo>
                  <a:lnTo>
                    <a:pt x="35" y="23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45" y="56"/>
                  </a:lnTo>
                  <a:lnTo>
                    <a:pt x="35" y="56"/>
                  </a:lnTo>
                  <a:lnTo>
                    <a:pt x="35" y="31"/>
                  </a:lnTo>
                  <a:lnTo>
                    <a:pt x="10" y="31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9958388" y="2678113"/>
              <a:ext cx="84137" cy="92075"/>
            </a:xfrm>
            <a:custGeom>
              <a:avLst/>
              <a:gdLst>
                <a:gd name="T0" fmla="*/ 39 w 39"/>
                <a:gd name="T1" fmla="*/ 22 h 43"/>
                <a:gd name="T2" fmla="*/ 20 w 39"/>
                <a:gd name="T3" fmla="*/ 43 h 43"/>
                <a:gd name="T4" fmla="*/ 0 w 39"/>
                <a:gd name="T5" fmla="*/ 22 h 43"/>
                <a:gd name="T6" fmla="*/ 20 w 39"/>
                <a:gd name="T7" fmla="*/ 0 h 43"/>
                <a:gd name="T8" fmla="*/ 39 w 39"/>
                <a:gd name="T9" fmla="*/ 22 h 43"/>
                <a:gd name="T10" fmla="*/ 7 w 39"/>
                <a:gd name="T11" fmla="*/ 22 h 43"/>
                <a:gd name="T12" fmla="*/ 20 w 39"/>
                <a:gd name="T13" fmla="*/ 37 h 43"/>
                <a:gd name="T14" fmla="*/ 32 w 39"/>
                <a:gd name="T15" fmla="*/ 22 h 43"/>
                <a:gd name="T16" fmla="*/ 20 w 39"/>
                <a:gd name="T17" fmla="*/ 6 h 43"/>
                <a:gd name="T18" fmla="*/ 7 w 39"/>
                <a:gd name="T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3">
                  <a:moveTo>
                    <a:pt x="39" y="22"/>
                  </a:moveTo>
                  <a:cubicBezTo>
                    <a:pt x="39" y="34"/>
                    <a:pt x="32" y="43"/>
                    <a:pt x="20" y="43"/>
                  </a:cubicBezTo>
                  <a:cubicBezTo>
                    <a:pt x="7" y="43"/>
                    <a:pt x="0" y="34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39" y="10"/>
                    <a:pt x="39" y="22"/>
                  </a:cubicBezTo>
                  <a:close/>
                  <a:moveTo>
                    <a:pt x="7" y="22"/>
                  </a:moveTo>
                  <a:cubicBezTo>
                    <a:pt x="7" y="30"/>
                    <a:pt x="11" y="37"/>
                    <a:pt x="20" y="37"/>
                  </a:cubicBezTo>
                  <a:cubicBezTo>
                    <a:pt x="28" y="37"/>
                    <a:pt x="32" y="30"/>
                    <a:pt x="32" y="22"/>
                  </a:cubicBezTo>
                  <a:cubicBezTo>
                    <a:pt x="32" y="14"/>
                    <a:pt x="28" y="6"/>
                    <a:pt x="20" y="6"/>
                  </a:cubicBezTo>
                  <a:cubicBezTo>
                    <a:pt x="11" y="6"/>
                    <a:pt x="7" y="14"/>
                    <a:pt x="7" y="22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10061575" y="2678113"/>
              <a:ext cx="69850" cy="92075"/>
            </a:xfrm>
            <a:custGeom>
              <a:avLst/>
              <a:gdLst>
                <a:gd name="T0" fmla="*/ 7 w 33"/>
                <a:gd name="T1" fmla="*/ 29 h 43"/>
                <a:gd name="T2" fmla="*/ 17 w 33"/>
                <a:gd name="T3" fmla="*/ 37 h 43"/>
                <a:gd name="T4" fmla="*/ 26 w 33"/>
                <a:gd name="T5" fmla="*/ 31 h 43"/>
                <a:gd name="T6" fmla="*/ 23 w 33"/>
                <a:gd name="T7" fmla="*/ 26 h 43"/>
                <a:gd name="T8" fmla="*/ 10 w 33"/>
                <a:gd name="T9" fmla="*/ 23 h 43"/>
                <a:gd name="T10" fmla="*/ 1 w 33"/>
                <a:gd name="T11" fmla="*/ 12 h 43"/>
                <a:gd name="T12" fmla="*/ 16 w 33"/>
                <a:gd name="T13" fmla="*/ 0 h 43"/>
                <a:gd name="T14" fmla="*/ 32 w 33"/>
                <a:gd name="T15" fmla="*/ 13 h 43"/>
                <a:gd name="T16" fmla="*/ 25 w 33"/>
                <a:gd name="T17" fmla="*/ 13 h 43"/>
                <a:gd name="T18" fmla="*/ 16 w 33"/>
                <a:gd name="T19" fmla="*/ 6 h 43"/>
                <a:gd name="T20" fmla="*/ 9 w 33"/>
                <a:gd name="T21" fmla="*/ 11 h 43"/>
                <a:gd name="T22" fmla="*/ 13 w 33"/>
                <a:gd name="T23" fmla="*/ 17 h 43"/>
                <a:gd name="T24" fmla="*/ 25 w 33"/>
                <a:gd name="T25" fmla="*/ 20 h 43"/>
                <a:gd name="T26" fmla="*/ 33 w 33"/>
                <a:gd name="T27" fmla="*/ 30 h 43"/>
                <a:gd name="T28" fmla="*/ 17 w 33"/>
                <a:gd name="T29" fmla="*/ 43 h 43"/>
                <a:gd name="T30" fmla="*/ 0 w 33"/>
                <a:gd name="T31" fmla="*/ 29 h 43"/>
                <a:gd name="T32" fmla="*/ 7 w 33"/>
                <a:gd name="T33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43">
                  <a:moveTo>
                    <a:pt x="7" y="29"/>
                  </a:moveTo>
                  <a:cubicBezTo>
                    <a:pt x="7" y="35"/>
                    <a:pt x="12" y="37"/>
                    <a:pt x="17" y="37"/>
                  </a:cubicBezTo>
                  <a:cubicBezTo>
                    <a:pt x="24" y="37"/>
                    <a:pt x="26" y="34"/>
                    <a:pt x="26" y="31"/>
                  </a:cubicBezTo>
                  <a:cubicBezTo>
                    <a:pt x="26" y="28"/>
                    <a:pt x="24" y="27"/>
                    <a:pt x="23" y="26"/>
                  </a:cubicBezTo>
                  <a:cubicBezTo>
                    <a:pt x="20" y="25"/>
                    <a:pt x="16" y="24"/>
                    <a:pt x="10" y="23"/>
                  </a:cubicBezTo>
                  <a:cubicBezTo>
                    <a:pt x="3" y="21"/>
                    <a:pt x="1" y="17"/>
                    <a:pt x="1" y="12"/>
                  </a:cubicBezTo>
                  <a:cubicBezTo>
                    <a:pt x="1" y="4"/>
                    <a:pt x="9" y="0"/>
                    <a:pt x="16" y="0"/>
                  </a:cubicBezTo>
                  <a:cubicBezTo>
                    <a:pt x="25" y="0"/>
                    <a:pt x="32" y="5"/>
                    <a:pt x="32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1" y="6"/>
                    <a:pt x="16" y="6"/>
                  </a:cubicBezTo>
                  <a:cubicBezTo>
                    <a:pt x="13" y="6"/>
                    <a:pt x="9" y="7"/>
                    <a:pt x="9" y="11"/>
                  </a:cubicBezTo>
                  <a:cubicBezTo>
                    <a:pt x="9" y="14"/>
                    <a:pt x="10" y="16"/>
                    <a:pt x="13" y="17"/>
                  </a:cubicBezTo>
                  <a:cubicBezTo>
                    <a:pt x="14" y="17"/>
                    <a:pt x="23" y="19"/>
                    <a:pt x="25" y="20"/>
                  </a:cubicBezTo>
                  <a:cubicBezTo>
                    <a:pt x="31" y="22"/>
                    <a:pt x="33" y="26"/>
                    <a:pt x="33" y="30"/>
                  </a:cubicBezTo>
                  <a:cubicBezTo>
                    <a:pt x="33" y="40"/>
                    <a:pt x="25" y="43"/>
                    <a:pt x="17" y="43"/>
                  </a:cubicBezTo>
                  <a:cubicBezTo>
                    <a:pt x="8" y="43"/>
                    <a:pt x="0" y="39"/>
                    <a:pt x="0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8" name="Freeform 30"/>
            <p:cNvSpPr>
              <a:spLocks noEditPoints="1"/>
            </p:cNvSpPr>
            <p:nvPr/>
          </p:nvSpPr>
          <p:spPr bwMode="auto">
            <a:xfrm>
              <a:off x="10155238" y="2679700"/>
              <a:ext cx="68262" cy="88900"/>
            </a:xfrm>
            <a:custGeom>
              <a:avLst/>
              <a:gdLst>
                <a:gd name="T0" fmla="*/ 0 w 32"/>
                <a:gd name="T1" fmla="*/ 0 h 41"/>
                <a:gd name="T2" fmla="*/ 18 w 32"/>
                <a:gd name="T3" fmla="*/ 0 h 41"/>
                <a:gd name="T4" fmla="*/ 32 w 32"/>
                <a:gd name="T5" fmla="*/ 13 h 41"/>
                <a:gd name="T6" fmla="*/ 18 w 32"/>
                <a:gd name="T7" fmla="*/ 26 h 41"/>
                <a:gd name="T8" fmla="*/ 7 w 32"/>
                <a:gd name="T9" fmla="*/ 26 h 41"/>
                <a:gd name="T10" fmla="*/ 7 w 32"/>
                <a:gd name="T11" fmla="*/ 41 h 41"/>
                <a:gd name="T12" fmla="*/ 0 w 32"/>
                <a:gd name="T13" fmla="*/ 41 h 41"/>
                <a:gd name="T14" fmla="*/ 0 w 32"/>
                <a:gd name="T15" fmla="*/ 0 h 41"/>
                <a:gd name="T16" fmla="*/ 7 w 32"/>
                <a:gd name="T17" fmla="*/ 20 h 41"/>
                <a:gd name="T18" fmla="*/ 18 w 32"/>
                <a:gd name="T19" fmla="*/ 20 h 41"/>
                <a:gd name="T20" fmla="*/ 25 w 32"/>
                <a:gd name="T21" fmla="*/ 13 h 41"/>
                <a:gd name="T22" fmla="*/ 18 w 32"/>
                <a:gd name="T23" fmla="*/ 6 h 41"/>
                <a:gd name="T24" fmla="*/ 7 w 32"/>
                <a:gd name="T25" fmla="*/ 6 h 41"/>
                <a:gd name="T26" fmla="*/ 7 w 32"/>
                <a:gd name="T27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30" y="0"/>
                    <a:pt x="32" y="8"/>
                    <a:pt x="32" y="13"/>
                  </a:cubicBezTo>
                  <a:cubicBezTo>
                    <a:pt x="32" y="18"/>
                    <a:pt x="30" y="26"/>
                    <a:pt x="1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0" y="0"/>
                  </a:lnTo>
                  <a:close/>
                  <a:moveTo>
                    <a:pt x="7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21" y="20"/>
                    <a:pt x="25" y="18"/>
                    <a:pt x="25" y="13"/>
                  </a:cubicBezTo>
                  <a:cubicBezTo>
                    <a:pt x="25" y="7"/>
                    <a:pt x="22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10245725" y="2679700"/>
              <a:ext cx="14287" cy="88900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>
              <a:off x="10282238" y="2679700"/>
              <a:ext cx="69850" cy="88900"/>
            </a:xfrm>
            <a:custGeom>
              <a:avLst/>
              <a:gdLst>
                <a:gd name="T0" fmla="*/ 0 w 44"/>
                <a:gd name="T1" fmla="*/ 0 h 56"/>
                <a:gd name="T2" fmla="*/ 44 w 44"/>
                <a:gd name="T3" fmla="*/ 0 h 56"/>
                <a:gd name="T4" fmla="*/ 44 w 44"/>
                <a:gd name="T5" fmla="*/ 9 h 56"/>
                <a:gd name="T6" fmla="*/ 27 w 44"/>
                <a:gd name="T7" fmla="*/ 9 h 56"/>
                <a:gd name="T8" fmla="*/ 27 w 44"/>
                <a:gd name="T9" fmla="*/ 56 h 56"/>
                <a:gd name="T10" fmla="*/ 17 w 44"/>
                <a:gd name="T11" fmla="*/ 56 h 56"/>
                <a:gd name="T12" fmla="*/ 17 w 44"/>
                <a:gd name="T13" fmla="*/ 9 h 56"/>
                <a:gd name="T14" fmla="*/ 0 w 44"/>
                <a:gd name="T15" fmla="*/ 9 h 56"/>
                <a:gd name="T16" fmla="*/ 0 w 44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6">
                  <a:moveTo>
                    <a:pt x="0" y="0"/>
                  </a:moveTo>
                  <a:lnTo>
                    <a:pt x="44" y="0"/>
                  </a:lnTo>
                  <a:lnTo>
                    <a:pt x="44" y="9"/>
                  </a:lnTo>
                  <a:lnTo>
                    <a:pt x="27" y="9"/>
                  </a:lnTo>
                  <a:lnTo>
                    <a:pt x="27" y="56"/>
                  </a:lnTo>
                  <a:lnTo>
                    <a:pt x="17" y="56"/>
                  </a:lnTo>
                  <a:lnTo>
                    <a:pt x="17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10352088" y="2679700"/>
              <a:ext cx="82550" cy="88900"/>
            </a:xfrm>
            <a:custGeom>
              <a:avLst/>
              <a:gdLst>
                <a:gd name="T0" fmla="*/ 22 w 52"/>
                <a:gd name="T1" fmla="*/ 0 h 56"/>
                <a:gd name="T2" fmla="*/ 31 w 52"/>
                <a:gd name="T3" fmla="*/ 0 h 56"/>
                <a:gd name="T4" fmla="*/ 52 w 52"/>
                <a:gd name="T5" fmla="*/ 56 h 56"/>
                <a:gd name="T6" fmla="*/ 43 w 52"/>
                <a:gd name="T7" fmla="*/ 56 h 56"/>
                <a:gd name="T8" fmla="*/ 38 w 52"/>
                <a:gd name="T9" fmla="*/ 41 h 56"/>
                <a:gd name="T10" fmla="*/ 15 w 52"/>
                <a:gd name="T11" fmla="*/ 41 h 56"/>
                <a:gd name="T12" fmla="*/ 9 w 52"/>
                <a:gd name="T13" fmla="*/ 56 h 56"/>
                <a:gd name="T14" fmla="*/ 0 w 52"/>
                <a:gd name="T15" fmla="*/ 56 h 56"/>
                <a:gd name="T16" fmla="*/ 22 w 52"/>
                <a:gd name="T17" fmla="*/ 0 h 56"/>
                <a:gd name="T18" fmla="*/ 18 w 52"/>
                <a:gd name="T19" fmla="*/ 34 h 56"/>
                <a:gd name="T20" fmla="*/ 35 w 52"/>
                <a:gd name="T21" fmla="*/ 34 h 56"/>
                <a:gd name="T22" fmla="*/ 27 w 52"/>
                <a:gd name="T23" fmla="*/ 10 h 56"/>
                <a:gd name="T24" fmla="*/ 27 w 52"/>
                <a:gd name="T25" fmla="*/ 10 h 56"/>
                <a:gd name="T26" fmla="*/ 18 w 52"/>
                <a:gd name="T27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6">
                  <a:moveTo>
                    <a:pt x="22" y="0"/>
                  </a:moveTo>
                  <a:lnTo>
                    <a:pt x="31" y="0"/>
                  </a:lnTo>
                  <a:lnTo>
                    <a:pt x="52" y="56"/>
                  </a:lnTo>
                  <a:lnTo>
                    <a:pt x="43" y="56"/>
                  </a:lnTo>
                  <a:lnTo>
                    <a:pt x="38" y="41"/>
                  </a:lnTo>
                  <a:lnTo>
                    <a:pt x="15" y="41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22" y="0"/>
                  </a:lnTo>
                  <a:close/>
                  <a:moveTo>
                    <a:pt x="18" y="34"/>
                  </a:moveTo>
                  <a:lnTo>
                    <a:pt x="35" y="34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10455275" y="2679700"/>
              <a:ext cx="58737" cy="88900"/>
            </a:xfrm>
            <a:custGeom>
              <a:avLst/>
              <a:gdLst>
                <a:gd name="T0" fmla="*/ 0 w 37"/>
                <a:gd name="T1" fmla="*/ 0 h 56"/>
                <a:gd name="T2" fmla="*/ 9 w 37"/>
                <a:gd name="T3" fmla="*/ 0 h 56"/>
                <a:gd name="T4" fmla="*/ 9 w 37"/>
                <a:gd name="T5" fmla="*/ 48 h 56"/>
                <a:gd name="T6" fmla="*/ 37 w 37"/>
                <a:gd name="T7" fmla="*/ 48 h 56"/>
                <a:gd name="T8" fmla="*/ 37 w 37"/>
                <a:gd name="T9" fmla="*/ 56 h 56"/>
                <a:gd name="T10" fmla="*/ 0 w 37"/>
                <a:gd name="T11" fmla="*/ 56 h 56"/>
                <a:gd name="T12" fmla="*/ 0 w 37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6">
                  <a:moveTo>
                    <a:pt x="0" y="0"/>
                  </a:moveTo>
                  <a:lnTo>
                    <a:pt x="9" y="0"/>
                  </a:lnTo>
                  <a:lnTo>
                    <a:pt x="9" y="48"/>
                  </a:lnTo>
                  <a:lnTo>
                    <a:pt x="37" y="48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3" name="Freeform 35"/>
            <p:cNvSpPr>
              <a:spLocks noEditPoints="1"/>
            </p:cNvSpPr>
            <p:nvPr/>
          </p:nvSpPr>
          <p:spPr bwMode="auto">
            <a:xfrm>
              <a:off x="8942388" y="2249488"/>
              <a:ext cx="309562" cy="342900"/>
            </a:xfrm>
            <a:custGeom>
              <a:avLst/>
              <a:gdLst>
                <a:gd name="T0" fmla="*/ 129 w 145"/>
                <a:gd name="T1" fmla="*/ 29 h 161"/>
                <a:gd name="T2" fmla="*/ 145 w 145"/>
                <a:gd name="T3" fmla="*/ 29 h 161"/>
                <a:gd name="T4" fmla="*/ 144 w 145"/>
                <a:gd name="T5" fmla="*/ 44 h 161"/>
                <a:gd name="T6" fmla="*/ 144 w 145"/>
                <a:gd name="T7" fmla="*/ 97 h 161"/>
                <a:gd name="T8" fmla="*/ 145 w 145"/>
                <a:gd name="T9" fmla="*/ 114 h 161"/>
                <a:gd name="T10" fmla="*/ 125 w 145"/>
                <a:gd name="T11" fmla="*/ 114 h 161"/>
                <a:gd name="T12" fmla="*/ 125 w 145"/>
                <a:gd name="T13" fmla="*/ 104 h 161"/>
                <a:gd name="T14" fmla="*/ 82 w 145"/>
                <a:gd name="T15" fmla="*/ 104 h 161"/>
                <a:gd name="T16" fmla="*/ 82 w 145"/>
                <a:gd name="T17" fmla="*/ 139 h 161"/>
                <a:gd name="T18" fmla="*/ 83 w 145"/>
                <a:gd name="T19" fmla="*/ 161 h 161"/>
                <a:gd name="T20" fmla="*/ 61 w 145"/>
                <a:gd name="T21" fmla="*/ 161 h 161"/>
                <a:gd name="T22" fmla="*/ 62 w 145"/>
                <a:gd name="T23" fmla="*/ 139 h 161"/>
                <a:gd name="T24" fmla="*/ 62 w 145"/>
                <a:gd name="T25" fmla="*/ 104 h 161"/>
                <a:gd name="T26" fmla="*/ 21 w 145"/>
                <a:gd name="T27" fmla="*/ 104 h 161"/>
                <a:gd name="T28" fmla="*/ 21 w 145"/>
                <a:gd name="T29" fmla="*/ 114 h 161"/>
                <a:gd name="T30" fmla="*/ 0 w 145"/>
                <a:gd name="T31" fmla="*/ 114 h 161"/>
                <a:gd name="T32" fmla="*/ 1 w 145"/>
                <a:gd name="T33" fmla="*/ 97 h 161"/>
                <a:gd name="T34" fmla="*/ 1 w 145"/>
                <a:gd name="T35" fmla="*/ 44 h 161"/>
                <a:gd name="T36" fmla="*/ 0 w 145"/>
                <a:gd name="T37" fmla="*/ 29 h 161"/>
                <a:gd name="T38" fmla="*/ 16 w 145"/>
                <a:gd name="T39" fmla="*/ 29 h 161"/>
                <a:gd name="T40" fmla="*/ 62 w 145"/>
                <a:gd name="T41" fmla="*/ 29 h 161"/>
                <a:gd name="T42" fmla="*/ 62 w 145"/>
                <a:gd name="T43" fmla="*/ 19 h 161"/>
                <a:gd name="T44" fmla="*/ 61 w 145"/>
                <a:gd name="T45" fmla="*/ 0 h 161"/>
                <a:gd name="T46" fmla="*/ 83 w 145"/>
                <a:gd name="T47" fmla="*/ 0 h 161"/>
                <a:gd name="T48" fmla="*/ 82 w 145"/>
                <a:gd name="T49" fmla="*/ 18 h 161"/>
                <a:gd name="T50" fmla="*/ 82 w 145"/>
                <a:gd name="T51" fmla="*/ 29 h 161"/>
                <a:gd name="T52" fmla="*/ 129 w 145"/>
                <a:gd name="T53" fmla="*/ 29 h 161"/>
                <a:gd name="T54" fmla="*/ 62 w 145"/>
                <a:gd name="T55" fmla="*/ 48 h 161"/>
                <a:gd name="T56" fmla="*/ 21 w 145"/>
                <a:gd name="T57" fmla="*/ 48 h 161"/>
                <a:gd name="T58" fmla="*/ 21 w 145"/>
                <a:gd name="T59" fmla="*/ 86 h 161"/>
                <a:gd name="T60" fmla="*/ 62 w 145"/>
                <a:gd name="T61" fmla="*/ 86 h 161"/>
                <a:gd name="T62" fmla="*/ 62 w 145"/>
                <a:gd name="T63" fmla="*/ 48 h 161"/>
                <a:gd name="T64" fmla="*/ 82 w 145"/>
                <a:gd name="T65" fmla="*/ 86 h 161"/>
                <a:gd name="T66" fmla="*/ 125 w 145"/>
                <a:gd name="T67" fmla="*/ 86 h 161"/>
                <a:gd name="T68" fmla="*/ 125 w 145"/>
                <a:gd name="T69" fmla="*/ 48 h 161"/>
                <a:gd name="T70" fmla="*/ 82 w 145"/>
                <a:gd name="T71" fmla="*/ 48 h 161"/>
                <a:gd name="T72" fmla="*/ 82 w 145"/>
                <a:gd name="T73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61">
                  <a:moveTo>
                    <a:pt x="129" y="29"/>
                  </a:moveTo>
                  <a:cubicBezTo>
                    <a:pt x="137" y="29"/>
                    <a:pt x="141" y="29"/>
                    <a:pt x="145" y="29"/>
                  </a:cubicBezTo>
                  <a:cubicBezTo>
                    <a:pt x="145" y="34"/>
                    <a:pt x="144" y="37"/>
                    <a:pt x="144" y="44"/>
                  </a:cubicBezTo>
                  <a:cubicBezTo>
                    <a:pt x="144" y="97"/>
                    <a:pt x="144" y="97"/>
                    <a:pt x="144" y="97"/>
                  </a:cubicBezTo>
                  <a:cubicBezTo>
                    <a:pt x="144" y="105"/>
                    <a:pt x="145" y="109"/>
                    <a:pt x="145" y="114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2" y="150"/>
                    <a:pt x="82" y="155"/>
                    <a:pt x="83" y="161"/>
                  </a:cubicBezTo>
                  <a:cubicBezTo>
                    <a:pt x="61" y="161"/>
                    <a:pt x="61" y="161"/>
                    <a:pt x="61" y="161"/>
                  </a:cubicBezTo>
                  <a:cubicBezTo>
                    <a:pt x="61" y="154"/>
                    <a:pt x="62" y="149"/>
                    <a:pt x="62" y="139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09"/>
                    <a:pt x="1" y="104"/>
                    <a:pt x="1" y="9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37"/>
                    <a:pt x="1" y="34"/>
                    <a:pt x="0" y="29"/>
                  </a:cubicBezTo>
                  <a:cubicBezTo>
                    <a:pt x="5" y="29"/>
                    <a:pt x="9" y="29"/>
                    <a:pt x="16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0"/>
                    <a:pt x="62" y="6"/>
                    <a:pt x="61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5"/>
                    <a:pt x="82" y="10"/>
                    <a:pt x="82" y="18"/>
                  </a:cubicBezTo>
                  <a:cubicBezTo>
                    <a:pt x="82" y="29"/>
                    <a:pt x="82" y="29"/>
                    <a:pt x="82" y="29"/>
                  </a:cubicBezTo>
                  <a:lnTo>
                    <a:pt x="129" y="29"/>
                  </a:lnTo>
                  <a:close/>
                  <a:moveTo>
                    <a:pt x="62" y="48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62" y="86"/>
                    <a:pt x="62" y="86"/>
                    <a:pt x="62" y="86"/>
                  </a:cubicBezTo>
                  <a:lnTo>
                    <a:pt x="62" y="48"/>
                  </a:lnTo>
                  <a:close/>
                  <a:moveTo>
                    <a:pt x="82" y="86"/>
                  </a:moveTo>
                  <a:cubicBezTo>
                    <a:pt x="125" y="86"/>
                    <a:pt x="125" y="86"/>
                    <a:pt x="125" y="86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82" y="48"/>
                    <a:pt x="82" y="48"/>
                    <a:pt x="82" y="48"/>
                  </a:cubicBezTo>
                  <a:lnTo>
                    <a:pt x="8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9361488" y="2252663"/>
              <a:ext cx="304800" cy="336550"/>
            </a:xfrm>
            <a:custGeom>
              <a:avLst/>
              <a:gdLst>
                <a:gd name="T0" fmla="*/ 122 w 143"/>
                <a:gd name="T1" fmla="*/ 128 h 157"/>
                <a:gd name="T2" fmla="*/ 122 w 143"/>
                <a:gd name="T3" fmla="*/ 48 h 157"/>
                <a:gd name="T4" fmla="*/ 121 w 143"/>
                <a:gd name="T5" fmla="*/ 31 h 157"/>
                <a:gd name="T6" fmla="*/ 143 w 143"/>
                <a:gd name="T7" fmla="*/ 31 h 157"/>
                <a:gd name="T8" fmla="*/ 142 w 143"/>
                <a:gd name="T9" fmla="*/ 48 h 157"/>
                <a:gd name="T10" fmla="*/ 142 w 143"/>
                <a:gd name="T11" fmla="*/ 136 h 157"/>
                <a:gd name="T12" fmla="*/ 143 w 143"/>
                <a:gd name="T13" fmla="*/ 157 h 157"/>
                <a:gd name="T14" fmla="*/ 122 w 143"/>
                <a:gd name="T15" fmla="*/ 157 h 157"/>
                <a:gd name="T16" fmla="*/ 122 w 143"/>
                <a:gd name="T17" fmla="*/ 147 h 157"/>
                <a:gd name="T18" fmla="*/ 21 w 143"/>
                <a:gd name="T19" fmla="*/ 147 h 157"/>
                <a:gd name="T20" fmla="*/ 0 w 143"/>
                <a:gd name="T21" fmla="*/ 148 h 157"/>
                <a:gd name="T22" fmla="*/ 1 w 143"/>
                <a:gd name="T23" fmla="*/ 127 h 157"/>
                <a:gd name="T24" fmla="*/ 1 w 143"/>
                <a:gd name="T25" fmla="*/ 48 h 157"/>
                <a:gd name="T26" fmla="*/ 0 w 143"/>
                <a:gd name="T27" fmla="*/ 31 h 157"/>
                <a:gd name="T28" fmla="*/ 21 w 143"/>
                <a:gd name="T29" fmla="*/ 31 h 157"/>
                <a:gd name="T30" fmla="*/ 20 w 143"/>
                <a:gd name="T31" fmla="*/ 48 h 157"/>
                <a:gd name="T32" fmla="*/ 20 w 143"/>
                <a:gd name="T33" fmla="*/ 128 h 157"/>
                <a:gd name="T34" fmla="*/ 60 w 143"/>
                <a:gd name="T35" fmla="*/ 128 h 157"/>
                <a:gd name="T36" fmla="*/ 60 w 143"/>
                <a:gd name="T37" fmla="*/ 17 h 157"/>
                <a:gd name="T38" fmla="*/ 59 w 143"/>
                <a:gd name="T39" fmla="*/ 0 h 157"/>
                <a:gd name="T40" fmla="*/ 81 w 143"/>
                <a:gd name="T41" fmla="*/ 0 h 157"/>
                <a:gd name="T42" fmla="*/ 80 w 143"/>
                <a:gd name="T43" fmla="*/ 17 h 157"/>
                <a:gd name="T44" fmla="*/ 80 w 143"/>
                <a:gd name="T45" fmla="*/ 128 h 157"/>
                <a:gd name="T46" fmla="*/ 122 w 143"/>
                <a:gd name="T47" fmla="*/ 12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57">
                  <a:moveTo>
                    <a:pt x="122" y="12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36"/>
                    <a:pt x="121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2" y="37"/>
                    <a:pt x="142" y="42"/>
                    <a:pt x="142" y="48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42" y="144"/>
                    <a:pt x="142" y="150"/>
                    <a:pt x="143" y="157"/>
                  </a:cubicBezTo>
                  <a:cubicBezTo>
                    <a:pt x="122" y="157"/>
                    <a:pt x="122" y="157"/>
                    <a:pt x="122" y="157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14" y="147"/>
                    <a:pt x="7" y="147"/>
                    <a:pt x="0" y="148"/>
                  </a:cubicBezTo>
                  <a:cubicBezTo>
                    <a:pt x="0" y="139"/>
                    <a:pt x="1" y="136"/>
                    <a:pt x="1" y="12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3"/>
                    <a:pt x="0" y="36"/>
                    <a:pt x="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6"/>
                    <a:pt x="20" y="40"/>
                    <a:pt x="20" y="4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1"/>
                    <a:pt x="59" y="5"/>
                    <a:pt x="5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6"/>
                    <a:pt x="80" y="11"/>
                    <a:pt x="80" y="17"/>
                  </a:cubicBezTo>
                  <a:cubicBezTo>
                    <a:pt x="80" y="128"/>
                    <a:pt x="80" y="128"/>
                    <a:pt x="80" y="128"/>
                  </a:cubicBezTo>
                  <a:lnTo>
                    <a:pt x="122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9777413" y="2259013"/>
              <a:ext cx="327025" cy="320675"/>
            </a:xfrm>
            <a:custGeom>
              <a:avLst/>
              <a:gdLst>
                <a:gd name="T0" fmla="*/ 97 w 153"/>
                <a:gd name="T1" fmla="*/ 50 h 150"/>
                <a:gd name="T2" fmla="*/ 96 w 153"/>
                <a:gd name="T3" fmla="*/ 67 h 150"/>
                <a:gd name="T4" fmla="*/ 132 w 153"/>
                <a:gd name="T5" fmla="*/ 67 h 150"/>
                <a:gd name="T6" fmla="*/ 148 w 153"/>
                <a:gd name="T7" fmla="*/ 66 h 150"/>
                <a:gd name="T8" fmla="*/ 148 w 153"/>
                <a:gd name="T9" fmla="*/ 85 h 150"/>
                <a:gd name="T10" fmla="*/ 131 w 153"/>
                <a:gd name="T11" fmla="*/ 84 h 150"/>
                <a:gd name="T12" fmla="*/ 96 w 153"/>
                <a:gd name="T13" fmla="*/ 84 h 150"/>
                <a:gd name="T14" fmla="*/ 146 w 153"/>
                <a:gd name="T15" fmla="*/ 113 h 150"/>
                <a:gd name="T16" fmla="*/ 137 w 153"/>
                <a:gd name="T17" fmla="*/ 129 h 150"/>
                <a:gd name="T18" fmla="*/ 87 w 153"/>
                <a:gd name="T19" fmla="*/ 97 h 150"/>
                <a:gd name="T20" fmla="*/ 35 w 153"/>
                <a:gd name="T21" fmla="*/ 129 h 150"/>
                <a:gd name="T22" fmla="*/ 24 w 153"/>
                <a:gd name="T23" fmla="*/ 112 h 150"/>
                <a:gd name="T24" fmla="*/ 59 w 153"/>
                <a:gd name="T25" fmla="*/ 99 h 150"/>
                <a:gd name="T26" fmla="*/ 73 w 153"/>
                <a:gd name="T27" fmla="*/ 84 h 150"/>
                <a:gd name="T28" fmla="*/ 46 w 153"/>
                <a:gd name="T29" fmla="*/ 84 h 150"/>
                <a:gd name="T30" fmla="*/ 28 w 153"/>
                <a:gd name="T31" fmla="*/ 85 h 150"/>
                <a:gd name="T32" fmla="*/ 28 w 153"/>
                <a:gd name="T33" fmla="*/ 66 h 150"/>
                <a:gd name="T34" fmla="*/ 47 w 153"/>
                <a:gd name="T35" fmla="*/ 67 h 150"/>
                <a:gd name="T36" fmla="*/ 77 w 153"/>
                <a:gd name="T37" fmla="*/ 67 h 150"/>
                <a:gd name="T38" fmla="*/ 78 w 153"/>
                <a:gd name="T39" fmla="*/ 50 h 150"/>
                <a:gd name="T40" fmla="*/ 53 w 153"/>
                <a:gd name="T41" fmla="*/ 50 h 150"/>
                <a:gd name="T42" fmla="*/ 40 w 153"/>
                <a:gd name="T43" fmla="*/ 64 h 150"/>
                <a:gd name="T44" fmla="*/ 25 w 153"/>
                <a:gd name="T45" fmla="*/ 53 h 150"/>
                <a:gd name="T46" fmla="*/ 49 w 153"/>
                <a:gd name="T47" fmla="*/ 25 h 150"/>
                <a:gd name="T48" fmla="*/ 52 w 153"/>
                <a:gd name="T49" fmla="*/ 18 h 150"/>
                <a:gd name="T50" fmla="*/ 20 w 153"/>
                <a:gd name="T51" fmla="*/ 18 h 150"/>
                <a:gd name="T52" fmla="*/ 20 w 153"/>
                <a:gd name="T53" fmla="*/ 131 h 150"/>
                <a:gd name="T54" fmla="*/ 133 w 153"/>
                <a:gd name="T55" fmla="*/ 131 h 150"/>
                <a:gd name="T56" fmla="*/ 153 w 153"/>
                <a:gd name="T57" fmla="*/ 130 h 150"/>
                <a:gd name="T58" fmla="*/ 153 w 153"/>
                <a:gd name="T59" fmla="*/ 150 h 150"/>
                <a:gd name="T60" fmla="*/ 134 w 153"/>
                <a:gd name="T61" fmla="*/ 149 h 150"/>
                <a:gd name="T62" fmla="*/ 18 w 153"/>
                <a:gd name="T63" fmla="*/ 148 h 150"/>
                <a:gd name="T64" fmla="*/ 0 w 153"/>
                <a:gd name="T65" fmla="*/ 149 h 150"/>
                <a:gd name="T66" fmla="*/ 1 w 153"/>
                <a:gd name="T67" fmla="*/ 132 h 150"/>
                <a:gd name="T68" fmla="*/ 1 w 153"/>
                <a:gd name="T69" fmla="*/ 19 h 150"/>
                <a:gd name="T70" fmla="*/ 0 w 153"/>
                <a:gd name="T71" fmla="*/ 0 h 150"/>
                <a:gd name="T72" fmla="*/ 19 w 153"/>
                <a:gd name="T73" fmla="*/ 1 h 150"/>
                <a:gd name="T74" fmla="*/ 131 w 153"/>
                <a:gd name="T75" fmla="*/ 1 h 150"/>
                <a:gd name="T76" fmla="*/ 150 w 153"/>
                <a:gd name="T77" fmla="*/ 0 h 150"/>
                <a:gd name="T78" fmla="*/ 150 w 153"/>
                <a:gd name="T79" fmla="*/ 19 h 150"/>
                <a:gd name="T80" fmla="*/ 131 w 153"/>
                <a:gd name="T81" fmla="*/ 18 h 150"/>
                <a:gd name="T82" fmla="*/ 54 w 153"/>
                <a:gd name="T83" fmla="*/ 18 h 150"/>
                <a:gd name="T84" fmla="*/ 70 w 153"/>
                <a:gd name="T85" fmla="*/ 23 h 150"/>
                <a:gd name="T86" fmla="*/ 68 w 153"/>
                <a:gd name="T87" fmla="*/ 26 h 150"/>
                <a:gd name="T88" fmla="*/ 64 w 153"/>
                <a:gd name="T89" fmla="*/ 34 h 150"/>
                <a:gd name="T90" fmla="*/ 121 w 153"/>
                <a:gd name="T91" fmla="*/ 34 h 150"/>
                <a:gd name="T92" fmla="*/ 138 w 153"/>
                <a:gd name="T93" fmla="*/ 33 h 150"/>
                <a:gd name="T94" fmla="*/ 138 w 153"/>
                <a:gd name="T95" fmla="*/ 51 h 150"/>
                <a:gd name="T96" fmla="*/ 121 w 153"/>
                <a:gd name="T97" fmla="*/ 50 h 150"/>
                <a:gd name="T98" fmla="*/ 97 w 153"/>
                <a:gd name="T99" fmla="*/ 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3" h="150">
                  <a:moveTo>
                    <a:pt x="97" y="50"/>
                  </a:moveTo>
                  <a:cubicBezTo>
                    <a:pt x="96" y="59"/>
                    <a:pt x="96" y="61"/>
                    <a:pt x="96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40" y="67"/>
                    <a:pt x="144" y="67"/>
                    <a:pt x="148" y="66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44" y="84"/>
                    <a:pt x="139" y="84"/>
                    <a:pt x="131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111" y="91"/>
                    <a:pt x="133" y="104"/>
                    <a:pt x="146" y="113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19" y="115"/>
                    <a:pt x="106" y="107"/>
                    <a:pt x="87" y="97"/>
                  </a:cubicBezTo>
                  <a:cubicBezTo>
                    <a:pt x="76" y="111"/>
                    <a:pt x="60" y="122"/>
                    <a:pt x="35" y="129"/>
                  </a:cubicBezTo>
                  <a:cubicBezTo>
                    <a:pt x="32" y="122"/>
                    <a:pt x="29" y="117"/>
                    <a:pt x="24" y="112"/>
                  </a:cubicBezTo>
                  <a:cubicBezTo>
                    <a:pt x="40" y="108"/>
                    <a:pt x="48" y="106"/>
                    <a:pt x="59" y="99"/>
                  </a:cubicBezTo>
                  <a:cubicBezTo>
                    <a:pt x="67" y="95"/>
                    <a:pt x="71" y="90"/>
                    <a:pt x="73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37" y="84"/>
                    <a:pt x="33" y="84"/>
                    <a:pt x="28" y="85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3" y="67"/>
                    <a:pt x="37" y="67"/>
                    <a:pt x="4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0"/>
                    <a:pt x="78" y="58"/>
                    <a:pt x="78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49" y="56"/>
                    <a:pt x="46" y="58"/>
                    <a:pt x="40" y="64"/>
                  </a:cubicBezTo>
                  <a:cubicBezTo>
                    <a:pt x="36" y="60"/>
                    <a:pt x="32" y="57"/>
                    <a:pt x="25" y="53"/>
                  </a:cubicBezTo>
                  <a:cubicBezTo>
                    <a:pt x="37" y="43"/>
                    <a:pt x="44" y="35"/>
                    <a:pt x="49" y="25"/>
                  </a:cubicBezTo>
                  <a:cubicBezTo>
                    <a:pt x="50" y="23"/>
                    <a:pt x="51" y="21"/>
                    <a:pt x="5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133" y="131"/>
                    <a:pt x="133" y="131"/>
                    <a:pt x="133" y="131"/>
                  </a:cubicBezTo>
                  <a:cubicBezTo>
                    <a:pt x="142" y="131"/>
                    <a:pt x="148" y="131"/>
                    <a:pt x="153" y="130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47" y="149"/>
                    <a:pt x="143" y="149"/>
                    <a:pt x="134" y="149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1" y="148"/>
                    <a:pt x="6" y="149"/>
                    <a:pt x="0" y="149"/>
                  </a:cubicBezTo>
                  <a:cubicBezTo>
                    <a:pt x="1" y="144"/>
                    <a:pt x="1" y="140"/>
                    <a:pt x="1" y="13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1"/>
                    <a:pt x="1" y="6"/>
                    <a:pt x="0" y="0"/>
                  </a:cubicBezTo>
                  <a:cubicBezTo>
                    <a:pt x="6" y="1"/>
                    <a:pt x="10" y="1"/>
                    <a:pt x="19" y="1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9" y="1"/>
                    <a:pt x="144" y="1"/>
                    <a:pt x="150" y="0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4" y="18"/>
                    <a:pt x="140" y="18"/>
                    <a:pt x="131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4"/>
                    <a:pt x="69" y="24"/>
                    <a:pt x="68" y="26"/>
                  </a:cubicBezTo>
                  <a:cubicBezTo>
                    <a:pt x="67" y="27"/>
                    <a:pt x="66" y="30"/>
                    <a:pt x="64" y="34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30" y="34"/>
                    <a:pt x="134" y="33"/>
                    <a:pt x="138" y="33"/>
                  </a:cubicBezTo>
                  <a:cubicBezTo>
                    <a:pt x="138" y="51"/>
                    <a:pt x="138" y="51"/>
                    <a:pt x="138" y="51"/>
                  </a:cubicBezTo>
                  <a:cubicBezTo>
                    <a:pt x="133" y="50"/>
                    <a:pt x="128" y="50"/>
                    <a:pt x="121" y="50"/>
                  </a:cubicBezTo>
                  <a:lnTo>
                    <a:pt x="9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6" name="Freeform 38"/>
            <p:cNvSpPr>
              <a:spLocks noEditPoints="1"/>
            </p:cNvSpPr>
            <p:nvPr/>
          </p:nvSpPr>
          <p:spPr bwMode="auto">
            <a:xfrm>
              <a:off x="10198100" y="2246313"/>
              <a:ext cx="334962" cy="346075"/>
            </a:xfrm>
            <a:custGeom>
              <a:avLst/>
              <a:gdLst>
                <a:gd name="T0" fmla="*/ 57 w 157"/>
                <a:gd name="T1" fmla="*/ 18 h 162"/>
                <a:gd name="T2" fmla="*/ 92 w 157"/>
                <a:gd name="T3" fmla="*/ 18 h 162"/>
                <a:gd name="T4" fmla="*/ 103 w 157"/>
                <a:gd name="T5" fmla="*/ 0 h 162"/>
                <a:gd name="T6" fmla="*/ 138 w 157"/>
                <a:gd name="T7" fmla="*/ 18 h 162"/>
                <a:gd name="T8" fmla="*/ 153 w 157"/>
                <a:gd name="T9" fmla="*/ 30 h 162"/>
                <a:gd name="T10" fmla="*/ 154 w 157"/>
                <a:gd name="T11" fmla="*/ 57 h 162"/>
                <a:gd name="T12" fmla="*/ 137 w 157"/>
                <a:gd name="T13" fmla="*/ 65 h 162"/>
                <a:gd name="T14" fmla="*/ 83 w 157"/>
                <a:gd name="T15" fmla="*/ 64 h 162"/>
                <a:gd name="T16" fmla="*/ 69 w 157"/>
                <a:gd name="T17" fmla="*/ 56 h 162"/>
                <a:gd name="T18" fmla="*/ 53 w 157"/>
                <a:gd name="T19" fmla="*/ 53 h 162"/>
                <a:gd name="T20" fmla="*/ 54 w 157"/>
                <a:gd name="T21" fmla="*/ 30 h 162"/>
                <a:gd name="T22" fmla="*/ 53 w 157"/>
                <a:gd name="T23" fmla="*/ 29 h 162"/>
                <a:gd name="T24" fmla="*/ 51 w 157"/>
                <a:gd name="T25" fmla="*/ 81 h 162"/>
                <a:gd name="T26" fmla="*/ 43 w 157"/>
                <a:gd name="T27" fmla="*/ 122 h 162"/>
                <a:gd name="T28" fmla="*/ 21 w 157"/>
                <a:gd name="T29" fmla="*/ 105 h 162"/>
                <a:gd name="T30" fmla="*/ 38 w 157"/>
                <a:gd name="T31" fmla="*/ 98 h 162"/>
                <a:gd name="T32" fmla="*/ 21 w 157"/>
                <a:gd name="T33" fmla="*/ 62 h 162"/>
                <a:gd name="T34" fmla="*/ 19 w 157"/>
                <a:gd name="T35" fmla="*/ 23 h 162"/>
                <a:gd name="T36" fmla="*/ 19 w 157"/>
                <a:gd name="T37" fmla="*/ 162 h 162"/>
                <a:gd name="T38" fmla="*/ 1 w 157"/>
                <a:gd name="T39" fmla="*/ 142 h 162"/>
                <a:gd name="T40" fmla="*/ 1 w 157"/>
                <a:gd name="T41" fmla="*/ 6 h 162"/>
                <a:gd name="T42" fmla="*/ 39 w 157"/>
                <a:gd name="T43" fmla="*/ 6 h 162"/>
                <a:gd name="T44" fmla="*/ 58 w 157"/>
                <a:gd name="T45" fmla="*/ 15 h 162"/>
                <a:gd name="T46" fmla="*/ 81 w 157"/>
                <a:gd name="T47" fmla="*/ 134 h 162"/>
                <a:gd name="T48" fmla="*/ 33 w 157"/>
                <a:gd name="T49" fmla="*/ 147 h 162"/>
                <a:gd name="T50" fmla="*/ 74 w 157"/>
                <a:gd name="T51" fmla="*/ 104 h 162"/>
                <a:gd name="T52" fmla="*/ 73 w 157"/>
                <a:gd name="T53" fmla="*/ 93 h 162"/>
                <a:gd name="T54" fmla="*/ 57 w 157"/>
                <a:gd name="T55" fmla="*/ 76 h 162"/>
                <a:gd name="T56" fmla="*/ 137 w 157"/>
                <a:gd name="T57" fmla="*/ 77 h 162"/>
                <a:gd name="T58" fmla="*/ 154 w 157"/>
                <a:gd name="T59" fmla="*/ 94 h 162"/>
                <a:gd name="T60" fmla="*/ 122 w 157"/>
                <a:gd name="T61" fmla="*/ 93 h 162"/>
                <a:gd name="T62" fmla="*/ 129 w 157"/>
                <a:gd name="T63" fmla="*/ 142 h 162"/>
                <a:gd name="T64" fmla="*/ 141 w 157"/>
                <a:gd name="T65" fmla="*/ 117 h 162"/>
                <a:gd name="T66" fmla="*/ 128 w 157"/>
                <a:gd name="T67" fmla="*/ 159 h 162"/>
                <a:gd name="T68" fmla="*/ 104 w 157"/>
                <a:gd name="T69" fmla="*/ 93 h 162"/>
                <a:gd name="T70" fmla="*/ 71 w 157"/>
                <a:gd name="T71" fmla="*/ 48 h 162"/>
                <a:gd name="T72" fmla="*/ 123 w 157"/>
                <a:gd name="T73" fmla="*/ 48 h 162"/>
                <a:gd name="T74" fmla="*/ 135 w 157"/>
                <a:gd name="T75" fmla="*/ 35 h 162"/>
                <a:gd name="T76" fmla="*/ 71 w 157"/>
                <a:gd name="T77" fmla="*/ 4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7" h="162">
                  <a:moveTo>
                    <a:pt x="58" y="15"/>
                  </a:moveTo>
                  <a:cubicBezTo>
                    <a:pt x="58" y="16"/>
                    <a:pt x="58" y="17"/>
                    <a:pt x="57" y="18"/>
                  </a:cubicBezTo>
                  <a:cubicBezTo>
                    <a:pt x="59" y="18"/>
                    <a:pt x="64" y="18"/>
                    <a:pt x="7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4"/>
                    <a:pt x="89" y="11"/>
                    <a:pt x="85" y="6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8"/>
                    <a:pt x="109" y="11"/>
                    <a:pt x="112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45" y="18"/>
                    <a:pt x="149" y="18"/>
                    <a:pt x="154" y="18"/>
                  </a:cubicBezTo>
                  <a:cubicBezTo>
                    <a:pt x="153" y="21"/>
                    <a:pt x="153" y="24"/>
                    <a:pt x="153" y="30"/>
                  </a:cubicBezTo>
                  <a:cubicBezTo>
                    <a:pt x="153" y="44"/>
                    <a:pt x="153" y="44"/>
                    <a:pt x="153" y="44"/>
                  </a:cubicBezTo>
                  <a:cubicBezTo>
                    <a:pt x="153" y="50"/>
                    <a:pt x="153" y="52"/>
                    <a:pt x="154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3" y="64"/>
                    <a:pt x="129" y="64"/>
                    <a:pt x="12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77" y="64"/>
                    <a:pt x="73" y="64"/>
                    <a:pt x="69" y="65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5"/>
                    <a:pt x="53" y="55"/>
                    <a:pt x="53" y="53"/>
                  </a:cubicBezTo>
                  <a:cubicBezTo>
                    <a:pt x="53" y="52"/>
                    <a:pt x="54" y="47"/>
                    <a:pt x="54" y="43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29"/>
                    <a:pt x="54" y="28"/>
                    <a:pt x="54" y="27"/>
                  </a:cubicBezTo>
                  <a:cubicBezTo>
                    <a:pt x="53" y="28"/>
                    <a:pt x="53" y="28"/>
                    <a:pt x="53" y="29"/>
                  </a:cubicBezTo>
                  <a:cubicBezTo>
                    <a:pt x="49" y="40"/>
                    <a:pt x="49" y="40"/>
                    <a:pt x="40" y="60"/>
                  </a:cubicBezTo>
                  <a:cubicBezTo>
                    <a:pt x="46" y="70"/>
                    <a:pt x="49" y="75"/>
                    <a:pt x="51" y="81"/>
                  </a:cubicBezTo>
                  <a:cubicBezTo>
                    <a:pt x="53" y="87"/>
                    <a:pt x="55" y="96"/>
                    <a:pt x="55" y="102"/>
                  </a:cubicBezTo>
                  <a:cubicBezTo>
                    <a:pt x="55" y="113"/>
                    <a:pt x="51" y="119"/>
                    <a:pt x="43" y="122"/>
                  </a:cubicBezTo>
                  <a:cubicBezTo>
                    <a:pt x="39" y="123"/>
                    <a:pt x="33" y="123"/>
                    <a:pt x="26" y="124"/>
                  </a:cubicBezTo>
                  <a:cubicBezTo>
                    <a:pt x="25" y="114"/>
                    <a:pt x="24" y="110"/>
                    <a:pt x="21" y="105"/>
                  </a:cubicBezTo>
                  <a:cubicBezTo>
                    <a:pt x="25" y="106"/>
                    <a:pt x="27" y="106"/>
                    <a:pt x="30" y="106"/>
                  </a:cubicBezTo>
                  <a:cubicBezTo>
                    <a:pt x="36" y="106"/>
                    <a:pt x="38" y="105"/>
                    <a:pt x="38" y="98"/>
                  </a:cubicBezTo>
                  <a:cubicBezTo>
                    <a:pt x="38" y="92"/>
                    <a:pt x="35" y="85"/>
                    <a:pt x="31" y="77"/>
                  </a:cubicBezTo>
                  <a:cubicBezTo>
                    <a:pt x="29" y="73"/>
                    <a:pt x="27" y="69"/>
                    <a:pt x="21" y="62"/>
                  </a:cubicBezTo>
                  <a:cubicBezTo>
                    <a:pt x="27" y="51"/>
                    <a:pt x="32" y="37"/>
                    <a:pt x="3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51"/>
                    <a:pt x="19" y="156"/>
                    <a:pt x="19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" y="156"/>
                    <a:pt x="1" y="150"/>
                    <a:pt x="1" y="14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16"/>
                    <a:pt x="1" y="11"/>
                    <a:pt x="1" y="6"/>
                  </a:cubicBezTo>
                  <a:cubicBezTo>
                    <a:pt x="4" y="6"/>
                    <a:pt x="8" y="6"/>
                    <a:pt x="13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5" y="6"/>
                    <a:pt x="47" y="6"/>
                    <a:pt x="50" y="6"/>
                  </a:cubicBezTo>
                  <a:lnTo>
                    <a:pt x="58" y="15"/>
                  </a:lnTo>
                  <a:close/>
                  <a:moveTo>
                    <a:pt x="93" y="93"/>
                  </a:moveTo>
                  <a:cubicBezTo>
                    <a:pt x="91" y="111"/>
                    <a:pt x="88" y="123"/>
                    <a:pt x="81" y="134"/>
                  </a:cubicBezTo>
                  <a:cubicBezTo>
                    <a:pt x="74" y="146"/>
                    <a:pt x="63" y="154"/>
                    <a:pt x="45" y="162"/>
                  </a:cubicBezTo>
                  <a:cubicBezTo>
                    <a:pt x="41" y="155"/>
                    <a:pt x="38" y="152"/>
                    <a:pt x="33" y="147"/>
                  </a:cubicBezTo>
                  <a:cubicBezTo>
                    <a:pt x="48" y="141"/>
                    <a:pt x="58" y="135"/>
                    <a:pt x="65" y="126"/>
                  </a:cubicBezTo>
                  <a:cubicBezTo>
                    <a:pt x="69" y="120"/>
                    <a:pt x="72" y="113"/>
                    <a:pt x="74" y="104"/>
                  </a:cubicBezTo>
                  <a:cubicBezTo>
                    <a:pt x="74" y="101"/>
                    <a:pt x="74" y="101"/>
                    <a:pt x="75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65" y="93"/>
                    <a:pt x="62" y="93"/>
                    <a:pt x="57" y="94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62" y="76"/>
                    <a:pt x="66" y="77"/>
                    <a:pt x="73" y="77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46" y="77"/>
                    <a:pt x="149" y="76"/>
                    <a:pt x="154" y="76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49" y="93"/>
                    <a:pt x="144" y="93"/>
                    <a:pt x="137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22" y="142"/>
                    <a:pt x="123" y="142"/>
                    <a:pt x="129" y="142"/>
                  </a:cubicBezTo>
                  <a:cubicBezTo>
                    <a:pt x="135" y="142"/>
                    <a:pt x="137" y="141"/>
                    <a:pt x="138" y="138"/>
                  </a:cubicBezTo>
                  <a:cubicBezTo>
                    <a:pt x="139" y="135"/>
                    <a:pt x="140" y="129"/>
                    <a:pt x="141" y="117"/>
                  </a:cubicBezTo>
                  <a:cubicBezTo>
                    <a:pt x="146" y="120"/>
                    <a:pt x="149" y="121"/>
                    <a:pt x="157" y="122"/>
                  </a:cubicBezTo>
                  <a:cubicBezTo>
                    <a:pt x="154" y="155"/>
                    <a:pt x="151" y="159"/>
                    <a:pt x="128" y="159"/>
                  </a:cubicBezTo>
                  <a:cubicBezTo>
                    <a:pt x="110" y="159"/>
                    <a:pt x="104" y="156"/>
                    <a:pt x="104" y="146"/>
                  </a:cubicBezTo>
                  <a:cubicBezTo>
                    <a:pt x="104" y="93"/>
                    <a:pt x="104" y="93"/>
                    <a:pt x="104" y="93"/>
                  </a:cubicBezTo>
                  <a:lnTo>
                    <a:pt x="93" y="93"/>
                  </a:lnTo>
                  <a:close/>
                  <a:moveTo>
                    <a:pt x="71" y="48"/>
                  </a:moveTo>
                  <a:cubicBezTo>
                    <a:pt x="74" y="48"/>
                    <a:pt x="77" y="48"/>
                    <a:pt x="8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9" y="48"/>
                    <a:pt x="132" y="48"/>
                    <a:pt x="135" y="48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71" y="35"/>
                    <a:pt x="71" y="35"/>
                    <a:pt x="71" y="35"/>
                  </a:cubicBezTo>
                  <a:lnTo>
                    <a:pt x="71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76995" y="1712259"/>
            <a:ext cx="1473146" cy="1539525"/>
            <a:chOff x="9058275" y="449262"/>
            <a:chExt cx="1360488" cy="1401764"/>
          </a:xfrm>
        </p:grpSpPr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9058275" y="449262"/>
              <a:ext cx="1360487" cy="1401763"/>
            </a:xfrm>
            <a:custGeom>
              <a:avLst/>
              <a:gdLst>
                <a:gd name="T0" fmla="*/ 636 w 637"/>
                <a:gd name="T1" fmla="*/ 76 h 657"/>
                <a:gd name="T2" fmla="*/ 633 w 637"/>
                <a:gd name="T3" fmla="*/ 72 h 657"/>
                <a:gd name="T4" fmla="*/ 633 w 637"/>
                <a:gd name="T5" fmla="*/ 72 h 657"/>
                <a:gd name="T6" fmla="*/ 319 w 637"/>
                <a:gd name="T7" fmla="*/ 0 h 657"/>
                <a:gd name="T8" fmla="*/ 319 w 637"/>
                <a:gd name="T9" fmla="*/ 0 h 657"/>
                <a:gd name="T10" fmla="*/ 4 w 637"/>
                <a:gd name="T11" fmla="*/ 72 h 657"/>
                <a:gd name="T12" fmla="*/ 4 w 637"/>
                <a:gd name="T13" fmla="*/ 72 h 657"/>
                <a:gd name="T14" fmla="*/ 1 w 637"/>
                <a:gd name="T15" fmla="*/ 76 h 657"/>
                <a:gd name="T16" fmla="*/ 0 w 637"/>
                <a:gd name="T17" fmla="*/ 80 h 657"/>
                <a:gd name="T18" fmla="*/ 0 w 637"/>
                <a:gd name="T19" fmla="*/ 80 h 657"/>
                <a:gd name="T20" fmla="*/ 73 w 637"/>
                <a:gd name="T21" fmla="*/ 417 h 657"/>
                <a:gd name="T22" fmla="*/ 190 w 637"/>
                <a:gd name="T23" fmla="*/ 572 h 657"/>
                <a:gd name="T24" fmla="*/ 314 w 637"/>
                <a:gd name="T25" fmla="*/ 656 h 657"/>
                <a:gd name="T26" fmla="*/ 319 w 637"/>
                <a:gd name="T27" fmla="*/ 657 h 657"/>
                <a:gd name="T28" fmla="*/ 319 w 637"/>
                <a:gd name="T29" fmla="*/ 657 h 657"/>
                <a:gd name="T30" fmla="*/ 323 w 637"/>
                <a:gd name="T31" fmla="*/ 656 h 657"/>
                <a:gd name="T32" fmla="*/ 447 w 637"/>
                <a:gd name="T33" fmla="*/ 572 h 657"/>
                <a:gd name="T34" fmla="*/ 564 w 637"/>
                <a:gd name="T35" fmla="*/ 417 h 657"/>
                <a:gd name="T36" fmla="*/ 637 w 637"/>
                <a:gd name="T37" fmla="*/ 80 h 657"/>
                <a:gd name="T38" fmla="*/ 637 w 637"/>
                <a:gd name="T39" fmla="*/ 80 h 657"/>
                <a:gd name="T40" fmla="*/ 636 w 637"/>
                <a:gd name="T41" fmla="*/ 7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7" h="657">
                  <a:moveTo>
                    <a:pt x="636" y="76"/>
                  </a:moveTo>
                  <a:cubicBezTo>
                    <a:pt x="636" y="74"/>
                    <a:pt x="634" y="73"/>
                    <a:pt x="633" y="72"/>
                  </a:cubicBezTo>
                  <a:cubicBezTo>
                    <a:pt x="633" y="72"/>
                    <a:pt x="633" y="72"/>
                    <a:pt x="633" y="72"/>
                  </a:cubicBezTo>
                  <a:cubicBezTo>
                    <a:pt x="633" y="72"/>
                    <a:pt x="517" y="0"/>
                    <a:pt x="319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120" y="0"/>
                    <a:pt x="4" y="72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3"/>
                    <a:pt x="2" y="74"/>
                    <a:pt x="1" y="76"/>
                  </a:cubicBezTo>
                  <a:cubicBezTo>
                    <a:pt x="0" y="77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0" y="287"/>
                    <a:pt x="73" y="417"/>
                  </a:cubicBezTo>
                  <a:cubicBezTo>
                    <a:pt x="114" y="502"/>
                    <a:pt x="144" y="532"/>
                    <a:pt x="190" y="572"/>
                  </a:cubicBezTo>
                  <a:cubicBezTo>
                    <a:pt x="236" y="611"/>
                    <a:pt x="314" y="656"/>
                    <a:pt x="314" y="656"/>
                  </a:cubicBezTo>
                  <a:cubicBezTo>
                    <a:pt x="315" y="656"/>
                    <a:pt x="317" y="657"/>
                    <a:pt x="319" y="657"/>
                  </a:cubicBezTo>
                  <a:cubicBezTo>
                    <a:pt x="319" y="657"/>
                    <a:pt x="319" y="657"/>
                    <a:pt x="319" y="657"/>
                  </a:cubicBezTo>
                  <a:cubicBezTo>
                    <a:pt x="320" y="657"/>
                    <a:pt x="322" y="656"/>
                    <a:pt x="323" y="656"/>
                  </a:cubicBezTo>
                  <a:cubicBezTo>
                    <a:pt x="323" y="656"/>
                    <a:pt x="402" y="611"/>
                    <a:pt x="447" y="572"/>
                  </a:cubicBezTo>
                  <a:cubicBezTo>
                    <a:pt x="493" y="532"/>
                    <a:pt x="523" y="502"/>
                    <a:pt x="564" y="417"/>
                  </a:cubicBezTo>
                  <a:cubicBezTo>
                    <a:pt x="627" y="287"/>
                    <a:pt x="637" y="80"/>
                    <a:pt x="637" y="80"/>
                  </a:cubicBezTo>
                  <a:cubicBezTo>
                    <a:pt x="637" y="80"/>
                    <a:pt x="637" y="80"/>
                    <a:pt x="637" y="80"/>
                  </a:cubicBezTo>
                  <a:cubicBezTo>
                    <a:pt x="637" y="79"/>
                    <a:pt x="637" y="77"/>
                    <a:pt x="636" y="76"/>
                  </a:cubicBezTo>
                  <a:close/>
                </a:path>
              </a:pathLst>
            </a:custGeom>
            <a:solidFill>
              <a:srgbClr val="6CB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9" name="Freeform 40"/>
            <p:cNvSpPr>
              <a:spLocks/>
            </p:cNvSpPr>
            <p:nvPr/>
          </p:nvSpPr>
          <p:spPr bwMode="auto">
            <a:xfrm>
              <a:off x="9739313" y="611188"/>
              <a:ext cx="679450" cy="1239838"/>
            </a:xfrm>
            <a:custGeom>
              <a:avLst/>
              <a:gdLst>
                <a:gd name="T0" fmla="*/ 0 w 318"/>
                <a:gd name="T1" fmla="*/ 581 h 581"/>
                <a:gd name="T2" fmla="*/ 4 w 318"/>
                <a:gd name="T3" fmla="*/ 580 h 581"/>
                <a:gd name="T4" fmla="*/ 128 w 318"/>
                <a:gd name="T5" fmla="*/ 496 h 581"/>
                <a:gd name="T6" fmla="*/ 245 w 318"/>
                <a:gd name="T7" fmla="*/ 341 h 581"/>
                <a:gd name="T8" fmla="*/ 318 w 318"/>
                <a:gd name="T9" fmla="*/ 4 h 581"/>
                <a:gd name="T10" fmla="*/ 318 w 318"/>
                <a:gd name="T11" fmla="*/ 4 h 581"/>
                <a:gd name="T12" fmla="*/ 317 w 318"/>
                <a:gd name="T13" fmla="*/ 0 h 581"/>
                <a:gd name="T14" fmla="*/ 267 w 318"/>
                <a:gd name="T15" fmla="*/ 27 h 581"/>
                <a:gd name="T16" fmla="*/ 201 w 318"/>
                <a:gd name="T17" fmla="*/ 319 h 581"/>
                <a:gd name="T18" fmla="*/ 96 w 318"/>
                <a:gd name="T19" fmla="*/ 458 h 581"/>
                <a:gd name="T20" fmla="*/ 0 w 318"/>
                <a:gd name="T21" fmla="*/ 525 h 581"/>
                <a:gd name="T22" fmla="*/ 0 w 318"/>
                <a:gd name="T23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581">
                  <a:moveTo>
                    <a:pt x="0" y="581"/>
                  </a:moveTo>
                  <a:cubicBezTo>
                    <a:pt x="1" y="581"/>
                    <a:pt x="3" y="580"/>
                    <a:pt x="4" y="580"/>
                  </a:cubicBezTo>
                  <a:cubicBezTo>
                    <a:pt x="4" y="580"/>
                    <a:pt x="83" y="535"/>
                    <a:pt x="128" y="496"/>
                  </a:cubicBezTo>
                  <a:cubicBezTo>
                    <a:pt x="174" y="456"/>
                    <a:pt x="204" y="426"/>
                    <a:pt x="245" y="341"/>
                  </a:cubicBezTo>
                  <a:cubicBezTo>
                    <a:pt x="308" y="211"/>
                    <a:pt x="318" y="4"/>
                    <a:pt x="318" y="4"/>
                  </a:cubicBezTo>
                  <a:cubicBezTo>
                    <a:pt x="318" y="4"/>
                    <a:pt x="318" y="4"/>
                    <a:pt x="318" y="4"/>
                  </a:cubicBezTo>
                  <a:cubicBezTo>
                    <a:pt x="318" y="3"/>
                    <a:pt x="318" y="1"/>
                    <a:pt x="317" y="0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2" y="84"/>
                    <a:pt x="246" y="226"/>
                    <a:pt x="201" y="319"/>
                  </a:cubicBezTo>
                  <a:cubicBezTo>
                    <a:pt x="163" y="398"/>
                    <a:pt x="136" y="424"/>
                    <a:pt x="96" y="458"/>
                  </a:cubicBezTo>
                  <a:cubicBezTo>
                    <a:pt x="68" y="483"/>
                    <a:pt x="25" y="510"/>
                    <a:pt x="0" y="525"/>
                  </a:cubicBezTo>
                  <a:lnTo>
                    <a:pt x="0" y="581"/>
                  </a:lnTo>
                  <a:close/>
                </a:path>
              </a:pathLst>
            </a:custGeom>
            <a:solidFill>
              <a:srgbClr val="46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auto">
            <a:xfrm>
              <a:off x="9166225" y="555625"/>
              <a:ext cx="1143000" cy="1176338"/>
            </a:xfrm>
            <a:custGeom>
              <a:avLst/>
              <a:gdLst>
                <a:gd name="T0" fmla="*/ 268 w 535"/>
                <a:gd name="T1" fmla="*/ 551 h 551"/>
                <a:gd name="T2" fmla="*/ 171 w 535"/>
                <a:gd name="T3" fmla="*/ 484 h 551"/>
                <a:gd name="T4" fmla="*/ 66 w 535"/>
                <a:gd name="T5" fmla="*/ 345 h 551"/>
                <a:gd name="T6" fmla="*/ 0 w 535"/>
                <a:gd name="T7" fmla="*/ 53 h 551"/>
                <a:gd name="T8" fmla="*/ 268 w 535"/>
                <a:gd name="T9" fmla="*/ 0 h 551"/>
                <a:gd name="T10" fmla="*/ 535 w 535"/>
                <a:gd name="T11" fmla="*/ 53 h 551"/>
                <a:gd name="T12" fmla="*/ 469 w 535"/>
                <a:gd name="T13" fmla="*/ 345 h 551"/>
                <a:gd name="T14" fmla="*/ 364 w 535"/>
                <a:gd name="T15" fmla="*/ 484 h 551"/>
                <a:gd name="T16" fmla="*/ 268 w 535"/>
                <a:gd name="T17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551">
                  <a:moveTo>
                    <a:pt x="268" y="551"/>
                  </a:moveTo>
                  <a:cubicBezTo>
                    <a:pt x="243" y="536"/>
                    <a:pt x="199" y="509"/>
                    <a:pt x="171" y="484"/>
                  </a:cubicBezTo>
                  <a:cubicBezTo>
                    <a:pt x="131" y="450"/>
                    <a:pt x="104" y="424"/>
                    <a:pt x="66" y="345"/>
                  </a:cubicBezTo>
                  <a:cubicBezTo>
                    <a:pt x="21" y="252"/>
                    <a:pt x="5" y="110"/>
                    <a:pt x="0" y="53"/>
                  </a:cubicBezTo>
                  <a:cubicBezTo>
                    <a:pt x="40" y="35"/>
                    <a:pt x="134" y="0"/>
                    <a:pt x="268" y="0"/>
                  </a:cubicBezTo>
                  <a:cubicBezTo>
                    <a:pt x="403" y="0"/>
                    <a:pt x="496" y="35"/>
                    <a:pt x="535" y="53"/>
                  </a:cubicBezTo>
                  <a:cubicBezTo>
                    <a:pt x="530" y="110"/>
                    <a:pt x="514" y="252"/>
                    <a:pt x="469" y="345"/>
                  </a:cubicBezTo>
                  <a:cubicBezTo>
                    <a:pt x="431" y="424"/>
                    <a:pt x="404" y="450"/>
                    <a:pt x="364" y="484"/>
                  </a:cubicBezTo>
                  <a:cubicBezTo>
                    <a:pt x="336" y="509"/>
                    <a:pt x="293" y="536"/>
                    <a:pt x="268" y="551"/>
                  </a:cubicBezTo>
                  <a:close/>
                </a:path>
              </a:pathLst>
            </a:custGeom>
            <a:solidFill>
              <a:srgbClr val="003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1" name="Freeform 42"/>
            <p:cNvSpPr>
              <a:spLocks noEditPoints="1"/>
            </p:cNvSpPr>
            <p:nvPr/>
          </p:nvSpPr>
          <p:spPr bwMode="auto">
            <a:xfrm>
              <a:off x="9158288" y="544513"/>
              <a:ext cx="1158875" cy="1196975"/>
            </a:xfrm>
            <a:custGeom>
              <a:avLst/>
              <a:gdLst>
                <a:gd name="T0" fmla="*/ 272 w 543"/>
                <a:gd name="T1" fmla="*/ 560 h 560"/>
                <a:gd name="T2" fmla="*/ 270 w 543"/>
                <a:gd name="T3" fmla="*/ 560 h 560"/>
                <a:gd name="T4" fmla="*/ 173 w 543"/>
                <a:gd name="T5" fmla="*/ 492 h 560"/>
                <a:gd name="T6" fmla="*/ 66 w 543"/>
                <a:gd name="T7" fmla="*/ 352 h 560"/>
                <a:gd name="T8" fmla="*/ 0 w 543"/>
                <a:gd name="T9" fmla="*/ 58 h 560"/>
                <a:gd name="T10" fmla="*/ 3 w 543"/>
                <a:gd name="T11" fmla="*/ 54 h 560"/>
                <a:gd name="T12" fmla="*/ 272 w 543"/>
                <a:gd name="T13" fmla="*/ 0 h 560"/>
                <a:gd name="T14" fmla="*/ 541 w 543"/>
                <a:gd name="T15" fmla="*/ 54 h 560"/>
                <a:gd name="T16" fmla="*/ 543 w 543"/>
                <a:gd name="T17" fmla="*/ 58 h 560"/>
                <a:gd name="T18" fmla="*/ 477 w 543"/>
                <a:gd name="T19" fmla="*/ 352 h 560"/>
                <a:gd name="T20" fmla="*/ 371 w 543"/>
                <a:gd name="T21" fmla="*/ 492 h 560"/>
                <a:gd name="T22" fmla="*/ 274 w 543"/>
                <a:gd name="T23" fmla="*/ 560 h 560"/>
                <a:gd name="T24" fmla="*/ 272 w 543"/>
                <a:gd name="T25" fmla="*/ 560 h 560"/>
                <a:gd name="T26" fmla="*/ 9 w 543"/>
                <a:gd name="T27" fmla="*/ 61 h 560"/>
                <a:gd name="T28" fmla="*/ 74 w 543"/>
                <a:gd name="T29" fmla="*/ 349 h 560"/>
                <a:gd name="T30" fmla="*/ 178 w 543"/>
                <a:gd name="T31" fmla="*/ 486 h 560"/>
                <a:gd name="T32" fmla="*/ 272 w 543"/>
                <a:gd name="T33" fmla="*/ 552 h 560"/>
                <a:gd name="T34" fmla="*/ 365 w 543"/>
                <a:gd name="T35" fmla="*/ 486 h 560"/>
                <a:gd name="T36" fmla="*/ 469 w 543"/>
                <a:gd name="T37" fmla="*/ 349 h 560"/>
                <a:gd name="T38" fmla="*/ 535 w 543"/>
                <a:gd name="T39" fmla="*/ 60 h 560"/>
                <a:gd name="T40" fmla="*/ 272 w 543"/>
                <a:gd name="T41" fmla="*/ 9 h 560"/>
                <a:gd name="T42" fmla="*/ 9 w 543"/>
                <a:gd name="T43" fmla="*/ 6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3" h="560">
                  <a:moveTo>
                    <a:pt x="272" y="560"/>
                  </a:moveTo>
                  <a:cubicBezTo>
                    <a:pt x="271" y="560"/>
                    <a:pt x="270" y="560"/>
                    <a:pt x="270" y="560"/>
                  </a:cubicBezTo>
                  <a:cubicBezTo>
                    <a:pt x="246" y="545"/>
                    <a:pt x="201" y="517"/>
                    <a:pt x="173" y="492"/>
                  </a:cubicBezTo>
                  <a:cubicBezTo>
                    <a:pt x="132" y="457"/>
                    <a:pt x="105" y="432"/>
                    <a:pt x="66" y="352"/>
                  </a:cubicBezTo>
                  <a:cubicBezTo>
                    <a:pt x="21" y="258"/>
                    <a:pt x="5" y="115"/>
                    <a:pt x="0" y="58"/>
                  </a:cubicBezTo>
                  <a:cubicBezTo>
                    <a:pt x="0" y="57"/>
                    <a:pt x="1" y="55"/>
                    <a:pt x="3" y="54"/>
                  </a:cubicBezTo>
                  <a:cubicBezTo>
                    <a:pt x="46" y="34"/>
                    <a:pt x="139" y="0"/>
                    <a:pt x="272" y="0"/>
                  </a:cubicBezTo>
                  <a:cubicBezTo>
                    <a:pt x="405" y="0"/>
                    <a:pt x="498" y="34"/>
                    <a:pt x="541" y="54"/>
                  </a:cubicBezTo>
                  <a:cubicBezTo>
                    <a:pt x="542" y="55"/>
                    <a:pt x="543" y="57"/>
                    <a:pt x="543" y="58"/>
                  </a:cubicBezTo>
                  <a:cubicBezTo>
                    <a:pt x="538" y="115"/>
                    <a:pt x="522" y="258"/>
                    <a:pt x="477" y="352"/>
                  </a:cubicBezTo>
                  <a:cubicBezTo>
                    <a:pt x="438" y="432"/>
                    <a:pt x="411" y="457"/>
                    <a:pt x="371" y="492"/>
                  </a:cubicBezTo>
                  <a:cubicBezTo>
                    <a:pt x="342" y="517"/>
                    <a:pt x="298" y="545"/>
                    <a:pt x="274" y="560"/>
                  </a:cubicBezTo>
                  <a:cubicBezTo>
                    <a:pt x="273" y="560"/>
                    <a:pt x="272" y="560"/>
                    <a:pt x="272" y="560"/>
                  </a:cubicBezTo>
                  <a:close/>
                  <a:moveTo>
                    <a:pt x="9" y="61"/>
                  </a:moveTo>
                  <a:cubicBezTo>
                    <a:pt x="14" y="119"/>
                    <a:pt x="29" y="257"/>
                    <a:pt x="74" y="349"/>
                  </a:cubicBezTo>
                  <a:cubicBezTo>
                    <a:pt x="112" y="427"/>
                    <a:pt x="138" y="452"/>
                    <a:pt x="178" y="486"/>
                  </a:cubicBezTo>
                  <a:cubicBezTo>
                    <a:pt x="205" y="510"/>
                    <a:pt x="247" y="537"/>
                    <a:pt x="272" y="552"/>
                  </a:cubicBezTo>
                  <a:cubicBezTo>
                    <a:pt x="296" y="537"/>
                    <a:pt x="338" y="510"/>
                    <a:pt x="365" y="486"/>
                  </a:cubicBezTo>
                  <a:cubicBezTo>
                    <a:pt x="405" y="452"/>
                    <a:pt x="432" y="427"/>
                    <a:pt x="469" y="349"/>
                  </a:cubicBezTo>
                  <a:cubicBezTo>
                    <a:pt x="514" y="257"/>
                    <a:pt x="530" y="119"/>
                    <a:pt x="535" y="60"/>
                  </a:cubicBezTo>
                  <a:cubicBezTo>
                    <a:pt x="491" y="41"/>
                    <a:pt x="401" y="9"/>
                    <a:pt x="272" y="9"/>
                  </a:cubicBezTo>
                  <a:cubicBezTo>
                    <a:pt x="143" y="9"/>
                    <a:pt x="53" y="41"/>
                    <a:pt x="9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9363075" y="684213"/>
              <a:ext cx="752475" cy="762000"/>
            </a:xfrm>
            <a:custGeom>
              <a:avLst/>
              <a:gdLst>
                <a:gd name="T0" fmla="*/ 176 w 352"/>
                <a:gd name="T1" fmla="*/ 357 h 357"/>
                <a:gd name="T2" fmla="*/ 192 w 352"/>
                <a:gd name="T3" fmla="*/ 355 h 357"/>
                <a:gd name="T4" fmla="*/ 344 w 352"/>
                <a:gd name="T5" fmla="*/ 242 h 357"/>
                <a:gd name="T6" fmla="*/ 334 w 352"/>
                <a:gd name="T7" fmla="*/ 137 h 357"/>
                <a:gd name="T8" fmla="*/ 317 w 352"/>
                <a:gd name="T9" fmla="*/ 109 h 357"/>
                <a:gd name="T10" fmla="*/ 293 w 352"/>
                <a:gd name="T11" fmla="*/ 89 h 357"/>
                <a:gd name="T12" fmla="*/ 295 w 352"/>
                <a:gd name="T13" fmla="*/ 102 h 357"/>
                <a:gd name="T14" fmla="*/ 282 w 352"/>
                <a:gd name="T15" fmla="*/ 258 h 357"/>
                <a:gd name="T16" fmla="*/ 257 w 352"/>
                <a:gd name="T17" fmla="*/ 284 h 357"/>
                <a:gd name="T18" fmla="*/ 254 w 352"/>
                <a:gd name="T19" fmla="*/ 285 h 357"/>
                <a:gd name="T20" fmla="*/ 255 w 352"/>
                <a:gd name="T21" fmla="*/ 282 h 357"/>
                <a:gd name="T22" fmla="*/ 267 w 352"/>
                <a:gd name="T23" fmla="*/ 99 h 357"/>
                <a:gd name="T24" fmla="*/ 179 w 352"/>
                <a:gd name="T25" fmla="*/ 2 h 357"/>
                <a:gd name="T26" fmla="*/ 176 w 352"/>
                <a:gd name="T27" fmla="*/ 0 h 357"/>
                <a:gd name="T28" fmla="*/ 176 w 352"/>
                <a:gd name="T29" fmla="*/ 0 h 357"/>
                <a:gd name="T30" fmla="*/ 172 w 352"/>
                <a:gd name="T31" fmla="*/ 2 h 357"/>
                <a:gd name="T32" fmla="*/ 84 w 352"/>
                <a:gd name="T33" fmla="*/ 99 h 357"/>
                <a:gd name="T34" fmla="*/ 97 w 352"/>
                <a:gd name="T35" fmla="*/ 282 h 357"/>
                <a:gd name="T36" fmla="*/ 97 w 352"/>
                <a:gd name="T37" fmla="*/ 285 h 357"/>
                <a:gd name="T38" fmla="*/ 94 w 352"/>
                <a:gd name="T39" fmla="*/ 284 h 357"/>
                <a:gd name="T40" fmla="*/ 69 w 352"/>
                <a:gd name="T41" fmla="*/ 258 h 357"/>
                <a:gd name="T42" fmla="*/ 57 w 352"/>
                <a:gd name="T43" fmla="*/ 102 h 357"/>
                <a:gd name="T44" fmla="*/ 58 w 352"/>
                <a:gd name="T45" fmla="*/ 89 h 357"/>
                <a:gd name="T46" fmla="*/ 34 w 352"/>
                <a:gd name="T47" fmla="*/ 109 h 357"/>
                <a:gd name="T48" fmla="*/ 17 w 352"/>
                <a:gd name="T49" fmla="*/ 137 h 357"/>
                <a:gd name="T50" fmla="*/ 7 w 352"/>
                <a:gd name="T51" fmla="*/ 242 h 357"/>
                <a:gd name="T52" fmla="*/ 160 w 352"/>
                <a:gd name="T53" fmla="*/ 355 h 357"/>
                <a:gd name="T54" fmla="*/ 176 w 352"/>
                <a:gd name="T5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2" h="357">
                  <a:moveTo>
                    <a:pt x="176" y="357"/>
                  </a:moveTo>
                  <a:cubicBezTo>
                    <a:pt x="181" y="357"/>
                    <a:pt x="187" y="356"/>
                    <a:pt x="192" y="355"/>
                  </a:cubicBezTo>
                  <a:cubicBezTo>
                    <a:pt x="245" y="344"/>
                    <a:pt x="324" y="333"/>
                    <a:pt x="344" y="242"/>
                  </a:cubicBezTo>
                  <a:cubicBezTo>
                    <a:pt x="352" y="206"/>
                    <a:pt x="351" y="170"/>
                    <a:pt x="334" y="137"/>
                  </a:cubicBezTo>
                  <a:cubicBezTo>
                    <a:pt x="330" y="127"/>
                    <a:pt x="324" y="118"/>
                    <a:pt x="317" y="109"/>
                  </a:cubicBezTo>
                  <a:cubicBezTo>
                    <a:pt x="314" y="105"/>
                    <a:pt x="297" y="85"/>
                    <a:pt x="293" y="89"/>
                  </a:cubicBezTo>
                  <a:cubicBezTo>
                    <a:pt x="291" y="91"/>
                    <a:pt x="294" y="100"/>
                    <a:pt x="295" y="102"/>
                  </a:cubicBezTo>
                  <a:cubicBezTo>
                    <a:pt x="308" y="150"/>
                    <a:pt x="307" y="219"/>
                    <a:pt x="282" y="258"/>
                  </a:cubicBezTo>
                  <a:cubicBezTo>
                    <a:pt x="274" y="270"/>
                    <a:pt x="265" y="278"/>
                    <a:pt x="257" y="284"/>
                  </a:cubicBezTo>
                  <a:cubicBezTo>
                    <a:pt x="255" y="285"/>
                    <a:pt x="254" y="285"/>
                    <a:pt x="254" y="285"/>
                  </a:cubicBezTo>
                  <a:cubicBezTo>
                    <a:pt x="254" y="284"/>
                    <a:pt x="254" y="284"/>
                    <a:pt x="255" y="282"/>
                  </a:cubicBezTo>
                  <a:cubicBezTo>
                    <a:pt x="285" y="228"/>
                    <a:pt x="295" y="157"/>
                    <a:pt x="267" y="99"/>
                  </a:cubicBezTo>
                  <a:cubicBezTo>
                    <a:pt x="247" y="59"/>
                    <a:pt x="215" y="28"/>
                    <a:pt x="179" y="2"/>
                  </a:cubicBezTo>
                  <a:cubicBezTo>
                    <a:pt x="178" y="1"/>
                    <a:pt x="177" y="1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4" y="1"/>
                    <a:pt x="173" y="1"/>
                    <a:pt x="172" y="2"/>
                  </a:cubicBezTo>
                  <a:cubicBezTo>
                    <a:pt x="136" y="28"/>
                    <a:pt x="104" y="59"/>
                    <a:pt x="84" y="99"/>
                  </a:cubicBezTo>
                  <a:cubicBezTo>
                    <a:pt x="56" y="157"/>
                    <a:pt x="66" y="228"/>
                    <a:pt x="97" y="282"/>
                  </a:cubicBezTo>
                  <a:cubicBezTo>
                    <a:pt x="98" y="284"/>
                    <a:pt x="97" y="284"/>
                    <a:pt x="97" y="285"/>
                  </a:cubicBezTo>
                  <a:cubicBezTo>
                    <a:pt x="97" y="285"/>
                    <a:pt x="96" y="285"/>
                    <a:pt x="94" y="284"/>
                  </a:cubicBezTo>
                  <a:cubicBezTo>
                    <a:pt x="87" y="278"/>
                    <a:pt x="77" y="270"/>
                    <a:pt x="69" y="258"/>
                  </a:cubicBezTo>
                  <a:cubicBezTo>
                    <a:pt x="44" y="219"/>
                    <a:pt x="43" y="150"/>
                    <a:pt x="57" y="102"/>
                  </a:cubicBezTo>
                  <a:cubicBezTo>
                    <a:pt x="57" y="100"/>
                    <a:pt x="61" y="91"/>
                    <a:pt x="58" y="89"/>
                  </a:cubicBezTo>
                  <a:cubicBezTo>
                    <a:pt x="54" y="85"/>
                    <a:pt x="37" y="105"/>
                    <a:pt x="34" y="109"/>
                  </a:cubicBezTo>
                  <a:cubicBezTo>
                    <a:pt x="28" y="118"/>
                    <a:pt x="22" y="127"/>
                    <a:pt x="17" y="137"/>
                  </a:cubicBezTo>
                  <a:cubicBezTo>
                    <a:pt x="1" y="170"/>
                    <a:pt x="0" y="206"/>
                    <a:pt x="7" y="242"/>
                  </a:cubicBezTo>
                  <a:cubicBezTo>
                    <a:pt x="27" y="333"/>
                    <a:pt x="106" y="344"/>
                    <a:pt x="160" y="355"/>
                  </a:cubicBezTo>
                  <a:cubicBezTo>
                    <a:pt x="164" y="356"/>
                    <a:pt x="170" y="357"/>
                    <a:pt x="176" y="3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3" name="Oval 44"/>
            <p:cNvSpPr>
              <a:spLocks noChangeArrowheads="1"/>
            </p:cNvSpPr>
            <p:nvPr/>
          </p:nvSpPr>
          <p:spPr bwMode="auto">
            <a:xfrm>
              <a:off x="9707563" y="746125"/>
              <a:ext cx="63500" cy="61913"/>
            </a:xfrm>
            <a:prstGeom prst="ellipse">
              <a:avLst/>
            </a:prstGeom>
            <a:solidFill>
              <a:srgbClr val="46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9720263" y="796925"/>
              <a:ext cx="36512" cy="593725"/>
            </a:xfrm>
            <a:custGeom>
              <a:avLst/>
              <a:gdLst>
                <a:gd name="T0" fmla="*/ 17 w 17"/>
                <a:gd name="T1" fmla="*/ 0 h 278"/>
                <a:gd name="T2" fmla="*/ 15 w 17"/>
                <a:gd name="T3" fmla="*/ 273 h 278"/>
                <a:gd name="T4" fmla="*/ 2 w 17"/>
                <a:gd name="T5" fmla="*/ 273 h 278"/>
                <a:gd name="T6" fmla="*/ 0 w 17"/>
                <a:gd name="T7" fmla="*/ 0 h 278"/>
                <a:gd name="T8" fmla="*/ 17 w 1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8">
                  <a:moveTo>
                    <a:pt x="17" y="0"/>
                  </a:moveTo>
                  <a:cubicBezTo>
                    <a:pt x="17" y="0"/>
                    <a:pt x="15" y="269"/>
                    <a:pt x="15" y="273"/>
                  </a:cubicBezTo>
                  <a:cubicBezTo>
                    <a:pt x="15" y="278"/>
                    <a:pt x="2" y="277"/>
                    <a:pt x="2" y="273"/>
                  </a:cubicBezTo>
                  <a:cubicBezTo>
                    <a:pt x="2" y="268"/>
                    <a:pt x="0" y="0"/>
                    <a:pt x="0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46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5" name="Freeform 46"/>
            <p:cNvSpPr>
              <a:spLocks/>
            </p:cNvSpPr>
            <p:nvPr/>
          </p:nvSpPr>
          <p:spPr bwMode="auto">
            <a:xfrm>
              <a:off x="9553575" y="895350"/>
              <a:ext cx="366712" cy="327025"/>
            </a:xfrm>
            <a:custGeom>
              <a:avLst/>
              <a:gdLst>
                <a:gd name="T0" fmla="*/ 164 w 172"/>
                <a:gd name="T1" fmla="*/ 59 h 153"/>
                <a:gd name="T2" fmla="*/ 81 w 172"/>
                <a:gd name="T3" fmla="*/ 46 h 153"/>
                <a:gd name="T4" fmla="*/ 61 w 172"/>
                <a:gd name="T5" fmla="*/ 71 h 153"/>
                <a:gd name="T6" fmla="*/ 93 w 172"/>
                <a:gd name="T7" fmla="*/ 96 h 153"/>
                <a:gd name="T8" fmla="*/ 112 w 172"/>
                <a:gd name="T9" fmla="*/ 106 h 153"/>
                <a:gd name="T10" fmla="*/ 75 w 172"/>
                <a:gd name="T11" fmla="*/ 121 h 153"/>
                <a:gd name="T12" fmla="*/ 76 w 172"/>
                <a:gd name="T13" fmla="*/ 124 h 153"/>
                <a:gd name="T14" fmla="*/ 110 w 172"/>
                <a:gd name="T15" fmla="*/ 119 h 153"/>
                <a:gd name="T16" fmla="*/ 122 w 172"/>
                <a:gd name="T17" fmla="*/ 103 h 153"/>
                <a:gd name="T18" fmla="*/ 113 w 172"/>
                <a:gd name="T19" fmla="*/ 90 h 153"/>
                <a:gd name="T20" fmla="*/ 94 w 172"/>
                <a:gd name="T21" fmla="*/ 85 h 153"/>
                <a:gd name="T22" fmla="*/ 73 w 172"/>
                <a:gd name="T23" fmla="*/ 76 h 153"/>
                <a:gd name="T24" fmla="*/ 86 w 172"/>
                <a:gd name="T25" fmla="*/ 65 h 153"/>
                <a:gd name="T26" fmla="*/ 146 w 172"/>
                <a:gd name="T27" fmla="*/ 70 h 153"/>
                <a:gd name="T28" fmla="*/ 153 w 172"/>
                <a:gd name="T29" fmla="*/ 85 h 153"/>
                <a:gd name="T30" fmla="*/ 136 w 172"/>
                <a:gd name="T31" fmla="*/ 116 h 153"/>
                <a:gd name="T32" fmla="*/ 91 w 172"/>
                <a:gd name="T33" fmla="*/ 130 h 153"/>
                <a:gd name="T34" fmla="*/ 39 w 172"/>
                <a:gd name="T35" fmla="*/ 116 h 153"/>
                <a:gd name="T36" fmla="*/ 21 w 172"/>
                <a:gd name="T37" fmla="*/ 85 h 153"/>
                <a:gd name="T38" fmla="*/ 37 w 172"/>
                <a:gd name="T39" fmla="*/ 54 h 153"/>
                <a:gd name="T40" fmla="*/ 78 w 172"/>
                <a:gd name="T41" fmla="*/ 36 h 153"/>
                <a:gd name="T42" fmla="*/ 90 w 172"/>
                <a:gd name="T43" fmla="*/ 33 h 153"/>
                <a:gd name="T44" fmla="*/ 115 w 172"/>
                <a:gd name="T45" fmla="*/ 30 h 153"/>
                <a:gd name="T46" fmla="*/ 140 w 172"/>
                <a:gd name="T47" fmla="*/ 29 h 153"/>
                <a:gd name="T48" fmla="*/ 161 w 172"/>
                <a:gd name="T49" fmla="*/ 12 h 153"/>
                <a:gd name="T50" fmla="*/ 133 w 172"/>
                <a:gd name="T51" fmla="*/ 0 h 153"/>
                <a:gd name="T52" fmla="*/ 110 w 172"/>
                <a:gd name="T53" fmla="*/ 10 h 153"/>
                <a:gd name="T54" fmla="*/ 30 w 172"/>
                <a:gd name="T55" fmla="*/ 33 h 153"/>
                <a:gd name="T56" fmla="*/ 1 w 172"/>
                <a:gd name="T57" fmla="*/ 81 h 153"/>
                <a:gd name="T58" fmla="*/ 26 w 172"/>
                <a:gd name="T59" fmla="*/ 133 h 153"/>
                <a:gd name="T60" fmla="*/ 88 w 172"/>
                <a:gd name="T61" fmla="*/ 153 h 153"/>
                <a:gd name="T62" fmla="*/ 148 w 172"/>
                <a:gd name="T63" fmla="*/ 133 h 153"/>
                <a:gd name="T64" fmla="*/ 172 w 172"/>
                <a:gd name="T65" fmla="*/ 86 h 153"/>
                <a:gd name="T66" fmla="*/ 164 w 172"/>
                <a:gd name="T67" fmla="*/ 5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" h="153">
                  <a:moveTo>
                    <a:pt x="164" y="59"/>
                  </a:moveTo>
                  <a:cubicBezTo>
                    <a:pt x="143" y="31"/>
                    <a:pt x="106" y="36"/>
                    <a:pt x="81" y="46"/>
                  </a:cubicBezTo>
                  <a:cubicBezTo>
                    <a:pt x="64" y="54"/>
                    <a:pt x="61" y="64"/>
                    <a:pt x="61" y="71"/>
                  </a:cubicBezTo>
                  <a:cubicBezTo>
                    <a:pt x="60" y="89"/>
                    <a:pt x="79" y="93"/>
                    <a:pt x="93" y="96"/>
                  </a:cubicBezTo>
                  <a:cubicBezTo>
                    <a:pt x="106" y="99"/>
                    <a:pt x="113" y="101"/>
                    <a:pt x="112" y="106"/>
                  </a:cubicBezTo>
                  <a:cubicBezTo>
                    <a:pt x="111" y="115"/>
                    <a:pt x="91" y="120"/>
                    <a:pt x="75" y="121"/>
                  </a:cubicBezTo>
                  <a:cubicBezTo>
                    <a:pt x="65" y="121"/>
                    <a:pt x="62" y="123"/>
                    <a:pt x="76" y="124"/>
                  </a:cubicBezTo>
                  <a:cubicBezTo>
                    <a:pt x="87" y="124"/>
                    <a:pt x="99" y="123"/>
                    <a:pt x="110" y="119"/>
                  </a:cubicBezTo>
                  <a:cubicBezTo>
                    <a:pt x="116" y="116"/>
                    <a:pt x="122" y="111"/>
                    <a:pt x="122" y="103"/>
                  </a:cubicBezTo>
                  <a:cubicBezTo>
                    <a:pt x="122" y="97"/>
                    <a:pt x="117" y="93"/>
                    <a:pt x="113" y="90"/>
                  </a:cubicBezTo>
                  <a:cubicBezTo>
                    <a:pt x="108" y="88"/>
                    <a:pt x="101" y="86"/>
                    <a:pt x="94" y="85"/>
                  </a:cubicBezTo>
                  <a:cubicBezTo>
                    <a:pt x="79" y="82"/>
                    <a:pt x="73" y="81"/>
                    <a:pt x="73" y="76"/>
                  </a:cubicBezTo>
                  <a:cubicBezTo>
                    <a:pt x="73" y="72"/>
                    <a:pt x="78" y="68"/>
                    <a:pt x="86" y="65"/>
                  </a:cubicBezTo>
                  <a:cubicBezTo>
                    <a:pt x="109" y="56"/>
                    <a:pt x="133" y="57"/>
                    <a:pt x="146" y="70"/>
                  </a:cubicBezTo>
                  <a:cubicBezTo>
                    <a:pt x="150" y="73"/>
                    <a:pt x="153" y="78"/>
                    <a:pt x="153" y="85"/>
                  </a:cubicBezTo>
                  <a:cubicBezTo>
                    <a:pt x="152" y="97"/>
                    <a:pt x="149" y="107"/>
                    <a:pt x="136" y="116"/>
                  </a:cubicBezTo>
                  <a:cubicBezTo>
                    <a:pt x="124" y="125"/>
                    <a:pt x="112" y="128"/>
                    <a:pt x="91" y="130"/>
                  </a:cubicBezTo>
                  <a:cubicBezTo>
                    <a:pt x="70" y="132"/>
                    <a:pt x="53" y="127"/>
                    <a:pt x="39" y="116"/>
                  </a:cubicBezTo>
                  <a:cubicBezTo>
                    <a:pt x="27" y="108"/>
                    <a:pt x="21" y="97"/>
                    <a:pt x="21" y="85"/>
                  </a:cubicBezTo>
                  <a:cubicBezTo>
                    <a:pt x="21" y="71"/>
                    <a:pt x="29" y="61"/>
                    <a:pt x="37" y="54"/>
                  </a:cubicBezTo>
                  <a:cubicBezTo>
                    <a:pt x="49" y="45"/>
                    <a:pt x="63" y="39"/>
                    <a:pt x="78" y="36"/>
                  </a:cubicBezTo>
                  <a:cubicBezTo>
                    <a:pt x="82" y="35"/>
                    <a:pt x="86" y="34"/>
                    <a:pt x="90" y="33"/>
                  </a:cubicBezTo>
                  <a:cubicBezTo>
                    <a:pt x="98" y="32"/>
                    <a:pt x="107" y="30"/>
                    <a:pt x="115" y="30"/>
                  </a:cubicBezTo>
                  <a:cubicBezTo>
                    <a:pt x="118" y="30"/>
                    <a:pt x="133" y="31"/>
                    <a:pt x="140" y="29"/>
                  </a:cubicBezTo>
                  <a:cubicBezTo>
                    <a:pt x="149" y="27"/>
                    <a:pt x="162" y="17"/>
                    <a:pt x="161" y="12"/>
                  </a:cubicBezTo>
                  <a:cubicBezTo>
                    <a:pt x="160" y="9"/>
                    <a:pt x="145" y="0"/>
                    <a:pt x="133" y="0"/>
                  </a:cubicBezTo>
                  <a:cubicBezTo>
                    <a:pt x="125" y="1"/>
                    <a:pt x="116" y="9"/>
                    <a:pt x="110" y="10"/>
                  </a:cubicBezTo>
                  <a:cubicBezTo>
                    <a:pt x="84" y="12"/>
                    <a:pt x="49" y="20"/>
                    <a:pt x="30" y="33"/>
                  </a:cubicBezTo>
                  <a:cubicBezTo>
                    <a:pt x="12" y="47"/>
                    <a:pt x="3" y="63"/>
                    <a:pt x="1" y="81"/>
                  </a:cubicBezTo>
                  <a:cubicBezTo>
                    <a:pt x="0" y="99"/>
                    <a:pt x="10" y="121"/>
                    <a:pt x="26" y="133"/>
                  </a:cubicBezTo>
                  <a:cubicBezTo>
                    <a:pt x="45" y="147"/>
                    <a:pt x="65" y="153"/>
                    <a:pt x="88" y="153"/>
                  </a:cubicBezTo>
                  <a:cubicBezTo>
                    <a:pt x="110" y="153"/>
                    <a:pt x="133" y="145"/>
                    <a:pt x="148" y="133"/>
                  </a:cubicBezTo>
                  <a:cubicBezTo>
                    <a:pt x="164" y="121"/>
                    <a:pt x="172" y="103"/>
                    <a:pt x="172" y="86"/>
                  </a:cubicBezTo>
                  <a:cubicBezTo>
                    <a:pt x="172" y="75"/>
                    <a:pt x="169" y="66"/>
                    <a:pt x="164" y="59"/>
                  </a:cubicBezTo>
                  <a:close/>
                </a:path>
              </a:pathLst>
            </a:custGeom>
            <a:solidFill>
              <a:srgbClr val="46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9602788" y="1497013"/>
              <a:ext cx="33337" cy="80963"/>
            </a:xfrm>
            <a:custGeom>
              <a:avLst/>
              <a:gdLst>
                <a:gd name="T0" fmla="*/ 0 w 16"/>
                <a:gd name="T1" fmla="*/ 7 h 38"/>
                <a:gd name="T2" fmla="*/ 11 w 16"/>
                <a:gd name="T3" fmla="*/ 0 h 38"/>
                <a:gd name="T4" fmla="*/ 16 w 16"/>
                <a:gd name="T5" fmla="*/ 0 h 38"/>
                <a:gd name="T6" fmla="*/ 16 w 16"/>
                <a:gd name="T7" fmla="*/ 38 h 38"/>
                <a:gd name="T8" fmla="*/ 9 w 16"/>
                <a:gd name="T9" fmla="*/ 38 h 38"/>
                <a:gd name="T10" fmla="*/ 9 w 16"/>
                <a:gd name="T11" fmla="*/ 12 h 38"/>
                <a:gd name="T12" fmla="*/ 0 w 16"/>
                <a:gd name="T13" fmla="*/ 12 h 38"/>
                <a:gd name="T14" fmla="*/ 0 w 16"/>
                <a:gd name="T15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8">
                  <a:moveTo>
                    <a:pt x="0" y="7"/>
                  </a:moveTo>
                  <a:cubicBezTo>
                    <a:pt x="5" y="7"/>
                    <a:pt x="10" y="5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7" name="Freeform 48"/>
            <p:cNvSpPr>
              <a:spLocks noEditPoints="1"/>
            </p:cNvSpPr>
            <p:nvPr/>
          </p:nvSpPr>
          <p:spPr bwMode="auto">
            <a:xfrm>
              <a:off x="9667875" y="1497013"/>
              <a:ext cx="58737" cy="84138"/>
            </a:xfrm>
            <a:custGeom>
              <a:avLst/>
              <a:gdLst>
                <a:gd name="T0" fmla="*/ 7 w 27"/>
                <a:gd name="T1" fmla="*/ 29 h 39"/>
                <a:gd name="T2" fmla="*/ 13 w 27"/>
                <a:gd name="T3" fmla="*/ 34 h 39"/>
                <a:gd name="T4" fmla="*/ 20 w 27"/>
                <a:gd name="T5" fmla="*/ 21 h 39"/>
                <a:gd name="T6" fmla="*/ 20 w 27"/>
                <a:gd name="T7" fmla="*/ 21 h 39"/>
                <a:gd name="T8" fmla="*/ 12 w 27"/>
                <a:gd name="T9" fmla="*/ 25 h 39"/>
                <a:gd name="T10" fmla="*/ 0 w 27"/>
                <a:gd name="T11" fmla="*/ 13 h 39"/>
                <a:gd name="T12" fmla="*/ 13 w 27"/>
                <a:gd name="T13" fmla="*/ 0 h 39"/>
                <a:gd name="T14" fmla="*/ 27 w 27"/>
                <a:gd name="T15" fmla="*/ 20 h 39"/>
                <a:gd name="T16" fmla="*/ 12 w 27"/>
                <a:gd name="T17" fmla="*/ 39 h 39"/>
                <a:gd name="T18" fmla="*/ 1 w 27"/>
                <a:gd name="T19" fmla="*/ 29 h 39"/>
                <a:gd name="T20" fmla="*/ 7 w 27"/>
                <a:gd name="T21" fmla="*/ 29 h 39"/>
                <a:gd name="T22" fmla="*/ 6 w 27"/>
                <a:gd name="T23" fmla="*/ 13 h 39"/>
                <a:gd name="T24" fmla="*/ 13 w 27"/>
                <a:gd name="T25" fmla="*/ 21 h 39"/>
                <a:gd name="T26" fmla="*/ 20 w 27"/>
                <a:gd name="T27" fmla="*/ 13 h 39"/>
                <a:gd name="T28" fmla="*/ 13 w 27"/>
                <a:gd name="T29" fmla="*/ 5 h 39"/>
                <a:gd name="T30" fmla="*/ 6 w 27"/>
                <a:gd name="T3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39">
                  <a:moveTo>
                    <a:pt x="7" y="29"/>
                  </a:moveTo>
                  <a:cubicBezTo>
                    <a:pt x="7" y="32"/>
                    <a:pt x="9" y="34"/>
                    <a:pt x="13" y="34"/>
                  </a:cubicBezTo>
                  <a:cubicBezTo>
                    <a:pt x="19" y="34"/>
                    <a:pt x="20" y="26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4"/>
                    <a:pt x="16" y="25"/>
                    <a:pt x="12" y="25"/>
                  </a:cubicBezTo>
                  <a:cubicBezTo>
                    <a:pt x="5" y="25"/>
                    <a:pt x="0" y="20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4" y="0"/>
                    <a:pt x="27" y="9"/>
                    <a:pt x="27" y="20"/>
                  </a:cubicBezTo>
                  <a:cubicBezTo>
                    <a:pt x="27" y="29"/>
                    <a:pt x="23" y="39"/>
                    <a:pt x="12" y="39"/>
                  </a:cubicBezTo>
                  <a:cubicBezTo>
                    <a:pt x="6" y="39"/>
                    <a:pt x="1" y="35"/>
                    <a:pt x="1" y="29"/>
                  </a:cubicBezTo>
                  <a:lnTo>
                    <a:pt x="7" y="29"/>
                  </a:lnTo>
                  <a:close/>
                  <a:moveTo>
                    <a:pt x="6" y="13"/>
                  </a:moveTo>
                  <a:cubicBezTo>
                    <a:pt x="6" y="17"/>
                    <a:pt x="9" y="21"/>
                    <a:pt x="13" y="21"/>
                  </a:cubicBezTo>
                  <a:cubicBezTo>
                    <a:pt x="18" y="21"/>
                    <a:pt x="20" y="17"/>
                    <a:pt x="20" y="13"/>
                  </a:cubicBezTo>
                  <a:cubicBezTo>
                    <a:pt x="20" y="9"/>
                    <a:pt x="18" y="5"/>
                    <a:pt x="13" y="5"/>
                  </a:cubicBezTo>
                  <a:cubicBezTo>
                    <a:pt x="9" y="5"/>
                    <a:pt x="6" y="9"/>
                    <a:pt x="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9745663" y="1497013"/>
              <a:ext cx="57150" cy="84138"/>
            </a:xfrm>
            <a:custGeom>
              <a:avLst/>
              <a:gdLst>
                <a:gd name="T0" fmla="*/ 10 w 27"/>
                <a:gd name="T1" fmla="*/ 16 h 39"/>
                <a:gd name="T2" fmla="*/ 19 w 27"/>
                <a:gd name="T3" fmla="*/ 10 h 39"/>
                <a:gd name="T4" fmla="*/ 13 w 27"/>
                <a:gd name="T5" fmla="*/ 5 h 39"/>
                <a:gd name="T6" fmla="*/ 7 w 27"/>
                <a:gd name="T7" fmla="*/ 13 h 39"/>
                <a:gd name="T8" fmla="*/ 0 w 27"/>
                <a:gd name="T9" fmla="*/ 13 h 39"/>
                <a:gd name="T10" fmla="*/ 13 w 27"/>
                <a:gd name="T11" fmla="*/ 0 h 39"/>
                <a:gd name="T12" fmla="*/ 25 w 27"/>
                <a:gd name="T13" fmla="*/ 10 h 39"/>
                <a:gd name="T14" fmla="*/ 20 w 27"/>
                <a:gd name="T15" fmla="*/ 18 h 39"/>
                <a:gd name="T16" fmla="*/ 20 w 27"/>
                <a:gd name="T17" fmla="*/ 18 h 39"/>
                <a:gd name="T18" fmla="*/ 27 w 27"/>
                <a:gd name="T19" fmla="*/ 28 h 39"/>
                <a:gd name="T20" fmla="*/ 13 w 27"/>
                <a:gd name="T21" fmla="*/ 39 h 39"/>
                <a:gd name="T22" fmla="*/ 0 w 27"/>
                <a:gd name="T23" fmla="*/ 26 h 39"/>
                <a:gd name="T24" fmla="*/ 6 w 27"/>
                <a:gd name="T25" fmla="*/ 26 h 39"/>
                <a:gd name="T26" fmla="*/ 13 w 27"/>
                <a:gd name="T27" fmla="*/ 34 h 39"/>
                <a:gd name="T28" fmla="*/ 20 w 27"/>
                <a:gd name="T29" fmla="*/ 27 h 39"/>
                <a:gd name="T30" fmla="*/ 10 w 27"/>
                <a:gd name="T31" fmla="*/ 21 h 39"/>
                <a:gd name="T32" fmla="*/ 10 w 27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9">
                  <a:moveTo>
                    <a:pt x="10" y="16"/>
                  </a:moveTo>
                  <a:cubicBezTo>
                    <a:pt x="15" y="16"/>
                    <a:pt x="19" y="15"/>
                    <a:pt x="19" y="10"/>
                  </a:cubicBezTo>
                  <a:cubicBezTo>
                    <a:pt x="19" y="7"/>
                    <a:pt x="16" y="5"/>
                    <a:pt x="13" y="5"/>
                  </a:cubicBezTo>
                  <a:cubicBezTo>
                    <a:pt x="9" y="5"/>
                    <a:pt x="7" y="9"/>
                    <a:pt x="7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5"/>
                    <a:pt x="5" y="0"/>
                    <a:pt x="13" y="0"/>
                  </a:cubicBezTo>
                  <a:cubicBezTo>
                    <a:pt x="19" y="0"/>
                    <a:pt x="25" y="3"/>
                    <a:pt x="25" y="10"/>
                  </a:cubicBezTo>
                  <a:cubicBezTo>
                    <a:pt x="25" y="14"/>
                    <a:pt x="23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9"/>
                    <a:pt x="27" y="23"/>
                    <a:pt x="27" y="28"/>
                  </a:cubicBezTo>
                  <a:cubicBezTo>
                    <a:pt x="27" y="35"/>
                    <a:pt x="20" y="39"/>
                    <a:pt x="13" y="39"/>
                  </a:cubicBezTo>
                  <a:cubicBezTo>
                    <a:pt x="4" y="39"/>
                    <a:pt x="0" y="34"/>
                    <a:pt x="0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1"/>
                    <a:pt x="8" y="34"/>
                    <a:pt x="13" y="34"/>
                  </a:cubicBezTo>
                  <a:cubicBezTo>
                    <a:pt x="17" y="34"/>
                    <a:pt x="20" y="32"/>
                    <a:pt x="20" y="27"/>
                  </a:cubicBezTo>
                  <a:cubicBezTo>
                    <a:pt x="20" y="21"/>
                    <a:pt x="15" y="21"/>
                    <a:pt x="10" y="2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9" name="Freeform 50"/>
            <p:cNvSpPr>
              <a:spLocks/>
            </p:cNvSpPr>
            <p:nvPr/>
          </p:nvSpPr>
          <p:spPr bwMode="auto">
            <a:xfrm>
              <a:off x="9820275" y="1497013"/>
              <a:ext cx="55562" cy="80963"/>
            </a:xfrm>
            <a:custGeom>
              <a:avLst/>
              <a:gdLst>
                <a:gd name="T0" fmla="*/ 0 w 26"/>
                <a:gd name="T1" fmla="*/ 0 h 38"/>
                <a:gd name="T2" fmla="*/ 26 w 26"/>
                <a:gd name="T3" fmla="*/ 0 h 38"/>
                <a:gd name="T4" fmla="*/ 26 w 26"/>
                <a:gd name="T5" fmla="*/ 6 h 38"/>
                <a:gd name="T6" fmla="*/ 11 w 26"/>
                <a:gd name="T7" fmla="*/ 38 h 38"/>
                <a:gd name="T8" fmla="*/ 5 w 26"/>
                <a:gd name="T9" fmla="*/ 38 h 38"/>
                <a:gd name="T10" fmla="*/ 19 w 26"/>
                <a:gd name="T11" fmla="*/ 6 h 38"/>
                <a:gd name="T12" fmla="*/ 0 w 26"/>
                <a:gd name="T13" fmla="*/ 6 h 38"/>
                <a:gd name="T14" fmla="*/ 0 w 26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8">
                  <a:moveTo>
                    <a:pt x="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8" y="15"/>
                    <a:pt x="12" y="25"/>
                    <a:pt x="1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6"/>
                    <a:pt x="11" y="15"/>
                    <a:pt x="19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grpSp>
        <p:nvGrpSpPr>
          <p:cNvPr id="100" name="组合 99"/>
          <p:cNvGrpSpPr/>
          <p:nvPr userDrawn="1"/>
        </p:nvGrpSpPr>
        <p:grpSpPr>
          <a:xfrm>
            <a:off x="10707670" y="3645575"/>
            <a:ext cx="1318848" cy="2976215"/>
            <a:chOff x="3888378" y="4363155"/>
            <a:chExt cx="1086407" cy="2451670"/>
          </a:xfrm>
        </p:grpSpPr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3888378" y="4363155"/>
              <a:ext cx="1066191" cy="2451670"/>
            </a:xfrm>
            <a:custGeom>
              <a:avLst/>
              <a:gdLst>
                <a:gd name="T0" fmla="*/ 223 w 523"/>
                <a:gd name="T1" fmla="*/ 49 h 1361"/>
                <a:gd name="T2" fmla="*/ 228 w 523"/>
                <a:gd name="T3" fmla="*/ 30 h 1361"/>
                <a:gd name="T4" fmla="*/ 237 w 523"/>
                <a:gd name="T5" fmla="*/ 16 h 1361"/>
                <a:gd name="T6" fmla="*/ 253 w 523"/>
                <a:gd name="T7" fmla="*/ 2 h 1361"/>
                <a:gd name="T8" fmla="*/ 284 w 523"/>
                <a:gd name="T9" fmla="*/ 2 h 1361"/>
                <a:gd name="T10" fmla="*/ 297 w 523"/>
                <a:gd name="T11" fmla="*/ 7 h 1361"/>
                <a:gd name="T12" fmla="*/ 332 w 523"/>
                <a:gd name="T13" fmla="*/ 48 h 1361"/>
                <a:gd name="T14" fmla="*/ 342 w 523"/>
                <a:gd name="T15" fmla="*/ 86 h 1361"/>
                <a:gd name="T16" fmla="*/ 335 w 523"/>
                <a:gd name="T17" fmla="*/ 97 h 1361"/>
                <a:gd name="T18" fmla="*/ 322 w 523"/>
                <a:gd name="T19" fmla="*/ 111 h 1361"/>
                <a:gd name="T20" fmla="*/ 329 w 523"/>
                <a:gd name="T21" fmla="*/ 133 h 1361"/>
                <a:gd name="T22" fmla="*/ 399 w 523"/>
                <a:gd name="T23" fmla="*/ 144 h 1361"/>
                <a:gd name="T24" fmla="*/ 467 w 523"/>
                <a:gd name="T25" fmla="*/ 246 h 1361"/>
                <a:gd name="T26" fmla="*/ 510 w 523"/>
                <a:gd name="T27" fmla="*/ 338 h 1361"/>
                <a:gd name="T28" fmla="*/ 468 w 523"/>
                <a:gd name="T29" fmla="*/ 408 h 1361"/>
                <a:gd name="T30" fmla="*/ 461 w 523"/>
                <a:gd name="T31" fmla="*/ 421 h 1361"/>
                <a:gd name="T32" fmla="*/ 458 w 523"/>
                <a:gd name="T33" fmla="*/ 443 h 1361"/>
                <a:gd name="T34" fmla="*/ 461 w 523"/>
                <a:gd name="T35" fmla="*/ 464 h 1361"/>
                <a:gd name="T36" fmla="*/ 458 w 523"/>
                <a:gd name="T37" fmla="*/ 498 h 1361"/>
                <a:gd name="T38" fmla="*/ 460 w 523"/>
                <a:gd name="T39" fmla="*/ 541 h 1361"/>
                <a:gd name="T40" fmla="*/ 469 w 523"/>
                <a:gd name="T41" fmla="*/ 628 h 1361"/>
                <a:gd name="T42" fmla="*/ 473 w 523"/>
                <a:gd name="T43" fmla="*/ 695 h 1361"/>
                <a:gd name="T44" fmla="*/ 477 w 523"/>
                <a:gd name="T45" fmla="*/ 746 h 1361"/>
                <a:gd name="T46" fmla="*/ 471 w 523"/>
                <a:gd name="T47" fmla="*/ 858 h 1361"/>
                <a:gd name="T48" fmla="*/ 481 w 523"/>
                <a:gd name="T49" fmla="*/ 974 h 1361"/>
                <a:gd name="T50" fmla="*/ 417 w 523"/>
                <a:gd name="T51" fmla="*/ 1348 h 1361"/>
                <a:gd name="T52" fmla="*/ 389 w 523"/>
                <a:gd name="T53" fmla="*/ 1353 h 1361"/>
                <a:gd name="T54" fmla="*/ 0 w 523"/>
                <a:gd name="T55" fmla="*/ 1278 h 1361"/>
                <a:gd name="T56" fmla="*/ 20 w 523"/>
                <a:gd name="T57" fmla="*/ 1155 h 1361"/>
                <a:gd name="T58" fmla="*/ 20 w 523"/>
                <a:gd name="T59" fmla="*/ 1034 h 1361"/>
                <a:gd name="T60" fmla="*/ 23 w 523"/>
                <a:gd name="T61" fmla="*/ 986 h 1361"/>
                <a:gd name="T62" fmla="*/ 23 w 523"/>
                <a:gd name="T63" fmla="*/ 969 h 1361"/>
                <a:gd name="T64" fmla="*/ 44 w 523"/>
                <a:gd name="T65" fmla="*/ 933 h 1361"/>
                <a:gd name="T66" fmla="*/ 59 w 523"/>
                <a:gd name="T67" fmla="*/ 897 h 1361"/>
                <a:gd name="T68" fmla="*/ 61 w 523"/>
                <a:gd name="T69" fmla="*/ 862 h 1361"/>
                <a:gd name="T70" fmla="*/ 59 w 523"/>
                <a:gd name="T71" fmla="*/ 827 h 1361"/>
                <a:gd name="T72" fmla="*/ 63 w 523"/>
                <a:gd name="T73" fmla="*/ 808 h 1361"/>
                <a:gd name="T74" fmla="*/ 59 w 523"/>
                <a:gd name="T75" fmla="*/ 779 h 1361"/>
                <a:gd name="T76" fmla="*/ 57 w 523"/>
                <a:gd name="T77" fmla="*/ 767 h 1361"/>
                <a:gd name="T78" fmla="*/ 53 w 523"/>
                <a:gd name="T79" fmla="*/ 736 h 1361"/>
                <a:gd name="T80" fmla="*/ 51 w 523"/>
                <a:gd name="T81" fmla="*/ 711 h 1361"/>
                <a:gd name="T82" fmla="*/ 46 w 523"/>
                <a:gd name="T83" fmla="*/ 677 h 1361"/>
                <a:gd name="T84" fmla="*/ 45 w 523"/>
                <a:gd name="T85" fmla="*/ 641 h 1361"/>
                <a:gd name="T86" fmla="*/ 51 w 523"/>
                <a:gd name="T87" fmla="*/ 607 h 1361"/>
                <a:gd name="T88" fmla="*/ 56 w 523"/>
                <a:gd name="T89" fmla="*/ 588 h 1361"/>
                <a:gd name="T90" fmla="*/ 39 w 523"/>
                <a:gd name="T91" fmla="*/ 551 h 1361"/>
                <a:gd name="T92" fmla="*/ 37 w 523"/>
                <a:gd name="T93" fmla="*/ 508 h 1361"/>
                <a:gd name="T94" fmla="*/ 43 w 523"/>
                <a:gd name="T95" fmla="*/ 498 h 1361"/>
                <a:gd name="T96" fmla="*/ 57 w 523"/>
                <a:gd name="T97" fmla="*/ 488 h 1361"/>
                <a:gd name="T98" fmla="*/ 72 w 523"/>
                <a:gd name="T99" fmla="*/ 452 h 1361"/>
                <a:gd name="T100" fmla="*/ 107 w 523"/>
                <a:gd name="T101" fmla="*/ 382 h 1361"/>
                <a:gd name="T102" fmla="*/ 110 w 523"/>
                <a:gd name="T103" fmla="*/ 368 h 1361"/>
                <a:gd name="T104" fmla="*/ 127 w 523"/>
                <a:gd name="T105" fmla="*/ 310 h 1361"/>
                <a:gd name="T106" fmla="*/ 141 w 523"/>
                <a:gd name="T107" fmla="*/ 254 h 1361"/>
                <a:gd name="T108" fmla="*/ 160 w 523"/>
                <a:gd name="T109" fmla="*/ 199 h 1361"/>
                <a:gd name="T110" fmla="*/ 190 w 523"/>
                <a:gd name="T111" fmla="*/ 184 h 1361"/>
                <a:gd name="T112" fmla="*/ 236 w 523"/>
                <a:gd name="T113" fmla="*/ 164 h 1361"/>
                <a:gd name="T114" fmla="*/ 241 w 523"/>
                <a:gd name="T115" fmla="*/ 136 h 1361"/>
                <a:gd name="T116" fmla="*/ 239 w 523"/>
                <a:gd name="T117" fmla="*/ 123 h 1361"/>
                <a:gd name="T118" fmla="*/ 227 w 523"/>
                <a:gd name="T119" fmla="*/ 113 h 1361"/>
                <a:gd name="T120" fmla="*/ 222 w 523"/>
                <a:gd name="T121" fmla="*/ 80 h 1361"/>
                <a:gd name="connsiteX0" fmla="*/ 4226 w 10000"/>
                <a:gd name="connsiteY0" fmla="*/ 434 h 10751"/>
                <a:gd name="connsiteX1" fmla="*/ 4245 w 10000"/>
                <a:gd name="connsiteY1" fmla="*/ 404 h 10751"/>
                <a:gd name="connsiteX2" fmla="*/ 4264 w 10000"/>
                <a:gd name="connsiteY2" fmla="*/ 360 h 10751"/>
                <a:gd name="connsiteX3" fmla="*/ 4302 w 10000"/>
                <a:gd name="connsiteY3" fmla="*/ 272 h 10751"/>
                <a:gd name="connsiteX4" fmla="*/ 4340 w 10000"/>
                <a:gd name="connsiteY4" fmla="*/ 242 h 10751"/>
                <a:gd name="connsiteX5" fmla="*/ 4359 w 10000"/>
                <a:gd name="connsiteY5" fmla="*/ 220 h 10751"/>
                <a:gd name="connsiteX6" fmla="*/ 4398 w 10000"/>
                <a:gd name="connsiteY6" fmla="*/ 191 h 10751"/>
                <a:gd name="connsiteX7" fmla="*/ 4455 w 10000"/>
                <a:gd name="connsiteY7" fmla="*/ 154 h 10751"/>
                <a:gd name="connsiteX8" fmla="*/ 4532 w 10000"/>
                <a:gd name="connsiteY8" fmla="*/ 118 h 10751"/>
                <a:gd name="connsiteX9" fmla="*/ 4627 w 10000"/>
                <a:gd name="connsiteY9" fmla="*/ 81 h 10751"/>
                <a:gd name="connsiteX10" fmla="*/ 4646 w 10000"/>
                <a:gd name="connsiteY10" fmla="*/ 59 h 10751"/>
                <a:gd name="connsiteX11" fmla="*/ 4837 w 10000"/>
                <a:gd name="connsiteY11" fmla="*/ 15 h 10751"/>
                <a:gd name="connsiteX12" fmla="*/ 5029 w 10000"/>
                <a:gd name="connsiteY12" fmla="*/ 0 h 10751"/>
                <a:gd name="connsiteX13" fmla="*/ 5086 w 10000"/>
                <a:gd name="connsiteY13" fmla="*/ 0 h 10751"/>
                <a:gd name="connsiteX14" fmla="*/ 5430 w 10000"/>
                <a:gd name="connsiteY14" fmla="*/ 15 h 10751"/>
                <a:gd name="connsiteX15" fmla="*/ 5488 w 10000"/>
                <a:gd name="connsiteY15" fmla="*/ 22 h 10751"/>
                <a:gd name="connsiteX16" fmla="*/ 5564 w 10000"/>
                <a:gd name="connsiteY16" fmla="*/ 29 h 10751"/>
                <a:gd name="connsiteX17" fmla="*/ 5679 w 10000"/>
                <a:gd name="connsiteY17" fmla="*/ 51 h 10751"/>
                <a:gd name="connsiteX18" fmla="*/ 6061 w 10000"/>
                <a:gd name="connsiteY18" fmla="*/ 147 h 10751"/>
                <a:gd name="connsiteX19" fmla="*/ 6252 w 10000"/>
                <a:gd name="connsiteY19" fmla="*/ 242 h 10751"/>
                <a:gd name="connsiteX20" fmla="*/ 6348 w 10000"/>
                <a:gd name="connsiteY20" fmla="*/ 353 h 10751"/>
                <a:gd name="connsiteX21" fmla="*/ 6367 w 10000"/>
                <a:gd name="connsiteY21" fmla="*/ 434 h 10751"/>
                <a:gd name="connsiteX22" fmla="*/ 6539 w 10000"/>
                <a:gd name="connsiteY22" fmla="*/ 507 h 10751"/>
                <a:gd name="connsiteX23" fmla="*/ 6539 w 10000"/>
                <a:gd name="connsiteY23" fmla="*/ 632 h 10751"/>
                <a:gd name="connsiteX24" fmla="*/ 6501 w 10000"/>
                <a:gd name="connsiteY24" fmla="*/ 654 h 10751"/>
                <a:gd name="connsiteX25" fmla="*/ 6424 w 10000"/>
                <a:gd name="connsiteY25" fmla="*/ 683 h 10751"/>
                <a:gd name="connsiteX26" fmla="*/ 6405 w 10000"/>
                <a:gd name="connsiteY26" fmla="*/ 713 h 10751"/>
                <a:gd name="connsiteX27" fmla="*/ 6367 w 10000"/>
                <a:gd name="connsiteY27" fmla="*/ 742 h 10751"/>
                <a:gd name="connsiteX28" fmla="*/ 6195 w 10000"/>
                <a:gd name="connsiteY28" fmla="*/ 742 h 10751"/>
                <a:gd name="connsiteX29" fmla="*/ 6157 w 10000"/>
                <a:gd name="connsiteY29" fmla="*/ 816 h 10751"/>
                <a:gd name="connsiteX30" fmla="*/ 6176 w 10000"/>
                <a:gd name="connsiteY30" fmla="*/ 889 h 10751"/>
                <a:gd name="connsiteX31" fmla="*/ 6233 w 10000"/>
                <a:gd name="connsiteY31" fmla="*/ 904 h 10751"/>
                <a:gd name="connsiteX32" fmla="*/ 6291 w 10000"/>
                <a:gd name="connsiteY32" fmla="*/ 977 h 10751"/>
                <a:gd name="connsiteX33" fmla="*/ 6310 w 10000"/>
                <a:gd name="connsiteY33" fmla="*/ 1051 h 10751"/>
                <a:gd name="connsiteX34" fmla="*/ 6979 w 10000"/>
                <a:gd name="connsiteY34" fmla="*/ 1036 h 10751"/>
                <a:gd name="connsiteX35" fmla="*/ 7629 w 10000"/>
                <a:gd name="connsiteY35" fmla="*/ 1058 h 10751"/>
                <a:gd name="connsiteX36" fmla="*/ 8031 w 10000"/>
                <a:gd name="connsiteY36" fmla="*/ 1132 h 10751"/>
                <a:gd name="connsiteX37" fmla="*/ 8337 w 10000"/>
                <a:gd name="connsiteY37" fmla="*/ 1352 h 10751"/>
                <a:gd name="connsiteX38" fmla="*/ 8929 w 10000"/>
                <a:gd name="connsiteY38" fmla="*/ 1807 h 10751"/>
                <a:gd name="connsiteX39" fmla="*/ 9293 w 10000"/>
                <a:gd name="connsiteY39" fmla="*/ 2101 h 10751"/>
                <a:gd name="connsiteX40" fmla="*/ 9446 w 10000"/>
                <a:gd name="connsiteY40" fmla="*/ 2219 h 10751"/>
                <a:gd name="connsiteX41" fmla="*/ 9751 w 10000"/>
                <a:gd name="connsiteY41" fmla="*/ 2483 h 10751"/>
                <a:gd name="connsiteX42" fmla="*/ 9598 w 10000"/>
                <a:gd name="connsiteY42" fmla="*/ 2829 h 10751"/>
                <a:gd name="connsiteX43" fmla="*/ 9006 w 10000"/>
                <a:gd name="connsiteY43" fmla="*/ 2976 h 10751"/>
                <a:gd name="connsiteX44" fmla="*/ 8948 w 10000"/>
                <a:gd name="connsiteY44" fmla="*/ 2998 h 10751"/>
                <a:gd name="connsiteX45" fmla="*/ 8910 w 10000"/>
                <a:gd name="connsiteY45" fmla="*/ 3020 h 10751"/>
                <a:gd name="connsiteX46" fmla="*/ 8891 w 10000"/>
                <a:gd name="connsiteY46" fmla="*/ 3064 h 10751"/>
                <a:gd name="connsiteX47" fmla="*/ 8815 w 10000"/>
                <a:gd name="connsiteY47" fmla="*/ 3093 h 10751"/>
                <a:gd name="connsiteX48" fmla="*/ 8815 w 10000"/>
                <a:gd name="connsiteY48" fmla="*/ 3137 h 10751"/>
                <a:gd name="connsiteX49" fmla="*/ 8815 w 10000"/>
                <a:gd name="connsiteY49" fmla="*/ 3233 h 10751"/>
                <a:gd name="connsiteX50" fmla="*/ 8757 w 10000"/>
                <a:gd name="connsiteY50" fmla="*/ 3255 h 10751"/>
                <a:gd name="connsiteX51" fmla="*/ 8815 w 10000"/>
                <a:gd name="connsiteY51" fmla="*/ 3328 h 10751"/>
                <a:gd name="connsiteX52" fmla="*/ 8795 w 10000"/>
                <a:gd name="connsiteY52" fmla="*/ 3373 h 10751"/>
                <a:gd name="connsiteX53" fmla="*/ 8815 w 10000"/>
                <a:gd name="connsiteY53" fmla="*/ 3409 h 10751"/>
                <a:gd name="connsiteX54" fmla="*/ 8757 w 10000"/>
                <a:gd name="connsiteY54" fmla="*/ 3446 h 10751"/>
                <a:gd name="connsiteX55" fmla="*/ 8776 w 10000"/>
                <a:gd name="connsiteY55" fmla="*/ 3564 h 10751"/>
                <a:gd name="connsiteX56" fmla="*/ 8757 w 10000"/>
                <a:gd name="connsiteY56" fmla="*/ 3659 h 10751"/>
                <a:gd name="connsiteX57" fmla="*/ 8776 w 10000"/>
                <a:gd name="connsiteY57" fmla="*/ 3733 h 10751"/>
                <a:gd name="connsiteX58" fmla="*/ 8757 w 10000"/>
                <a:gd name="connsiteY58" fmla="*/ 3828 h 10751"/>
                <a:gd name="connsiteX59" fmla="*/ 8795 w 10000"/>
                <a:gd name="connsiteY59" fmla="*/ 3975 h 10751"/>
                <a:gd name="connsiteX60" fmla="*/ 8853 w 10000"/>
                <a:gd name="connsiteY60" fmla="*/ 4276 h 10751"/>
                <a:gd name="connsiteX61" fmla="*/ 8967 w 10000"/>
                <a:gd name="connsiteY61" fmla="*/ 4504 h 10751"/>
                <a:gd name="connsiteX62" fmla="*/ 8967 w 10000"/>
                <a:gd name="connsiteY62" fmla="*/ 4614 h 10751"/>
                <a:gd name="connsiteX63" fmla="*/ 8967 w 10000"/>
                <a:gd name="connsiteY63" fmla="*/ 4702 h 10751"/>
                <a:gd name="connsiteX64" fmla="*/ 8948 w 10000"/>
                <a:gd name="connsiteY64" fmla="*/ 4849 h 10751"/>
                <a:gd name="connsiteX65" fmla="*/ 9044 w 10000"/>
                <a:gd name="connsiteY65" fmla="*/ 5107 h 10751"/>
                <a:gd name="connsiteX66" fmla="*/ 9044 w 10000"/>
                <a:gd name="connsiteY66" fmla="*/ 5195 h 10751"/>
                <a:gd name="connsiteX67" fmla="*/ 9101 w 10000"/>
                <a:gd name="connsiteY67" fmla="*/ 5334 h 10751"/>
                <a:gd name="connsiteX68" fmla="*/ 9120 w 10000"/>
                <a:gd name="connsiteY68" fmla="*/ 5481 h 10751"/>
                <a:gd name="connsiteX69" fmla="*/ 9140 w 10000"/>
                <a:gd name="connsiteY69" fmla="*/ 5819 h 10751"/>
                <a:gd name="connsiteX70" fmla="*/ 9006 w 10000"/>
                <a:gd name="connsiteY70" fmla="*/ 6135 h 10751"/>
                <a:gd name="connsiteX71" fmla="*/ 9006 w 10000"/>
                <a:gd name="connsiteY71" fmla="*/ 6304 h 10751"/>
                <a:gd name="connsiteX72" fmla="*/ 8929 w 10000"/>
                <a:gd name="connsiteY72" fmla="*/ 6429 h 10751"/>
                <a:gd name="connsiteX73" fmla="*/ 9044 w 10000"/>
                <a:gd name="connsiteY73" fmla="*/ 6554 h 10751"/>
                <a:gd name="connsiteX74" fmla="*/ 9197 w 10000"/>
                <a:gd name="connsiteY74" fmla="*/ 7157 h 10751"/>
                <a:gd name="connsiteX75" fmla="*/ 9120 w 10000"/>
                <a:gd name="connsiteY75" fmla="*/ 7656 h 10751"/>
                <a:gd name="connsiteX76" fmla="*/ 10000 w 10000"/>
                <a:gd name="connsiteY76" fmla="*/ 9060 h 10751"/>
                <a:gd name="connsiteX77" fmla="*/ 7973 w 10000"/>
                <a:gd name="connsiteY77" fmla="*/ 9904 h 10751"/>
                <a:gd name="connsiteX78" fmla="*/ 7839 w 10000"/>
                <a:gd name="connsiteY78" fmla="*/ 9941 h 10751"/>
                <a:gd name="connsiteX79" fmla="*/ 7686 w 10000"/>
                <a:gd name="connsiteY79" fmla="*/ 9941 h 10751"/>
                <a:gd name="connsiteX80" fmla="*/ 7438 w 10000"/>
                <a:gd name="connsiteY80" fmla="*/ 9941 h 10751"/>
                <a:gd name="connsiteX81" fmla="*/ 7170 w 10000"/>
                <a:gd name="connsiteY81" fmla="*/ 10000 h 10751"/>
                <a:gd name="connsiteX82" fmla="*/ 526 w 10000"/>
                <a:gd name="connsiteY82" fmla="*/ 10734 h 10751"/>
                <a:gd name="connsiteX83" fmla="*/ 975 w 10000"/>
                <a:gd name="connsiteY83" fmla="*/ 9478 h 10751"/>
                <a:gd name="connsiteX84" fmla="*/ 0 w 10000"/>
                <a:gd name="connsiteY84" fmla="*/ 9390 h 10751"/>
                <a:gd name="connsiteX85" fmla="*/ 76 w 10000"/>
                <a:gd name="connsiteY85" fmla="*/ 8714 h 10751"/>
                <a:gd name="connsiteX86" fmla="*/ 363 w 10000"/>
                <a:gd name="connsiteY86" fmla="*/ 8545 h 10751"/>
                <a:gd name="connsiteX87" fmla="*/ 382 w 10000"/>
                <a:gd name="connsiteY87" fmla="*/ 8486 h 10751"/>
                <a:gd name="connsiteX88" fmla="*/ 440 w 10000"/>
                <a:gd name="connsiteY88" fmla="*/ 8384 h 10751"/>
                <a:gd name="connsiteX89" fmla="*/ 402 w 10000"/>
                <a:gd name="connsiteY89" fmla="*/ 7744 h 10751"/>
                <a:gd name="connsiteX90" fmla="*/ 382 w 10000"/>
                <a:gd name="connsiteY90" fmla="*/ 7597 h 10751"/>
                <a:gd name="connsiteX91" fmla="*/ 344 w 10000"/>
                <a:gd name="connsiteY91" fmla="*/ 7531 h 10751"/>
                <a:gd name="connsiteX92" fmla="*/ 402 w 10000"/>
                <a:gd name="connsiteY92" fmla="*/ 7362 h 10751"/>
                <a:gd name="connsiteX93" fmla="*/ 440 w 10000"/>
                <a:gd name="connsiteY93" fmla="*/ 7245 h 10751"/>
                <a:gd name="connsiteX94" fmla="*/ 421 w 10000"/>
                <a:gd name="connsiteY94" fmla="*/ 7201 h 10751"/>
                <a:gd name="connsiteX95" fmla="*/ 459 w 10000"/>
                <a:gd name="connsiteY95" fmla="*/ 7171 h 10751"/>
                <a:gd name="connsiteX96" fmla="*/ 440 w 10000"/>
                <a:gd name="connsiteY96" fmla="*/ 7120 h 10751"/>
                <a:gd name="connsiteX97" fmla="*/ 612 w 10000"/>
                <a:gd name="connsiteY97" fmla="*/ 7061 h 10751"/>
                <a:gd name="connsiteX98" fmla="*/ 746 w 10000"/>
                <a:gd name="connsiteY98" fmla="*/ 7017 h 10751"/>
                <a:gd name="connsiteX99" fmla="*/ 841 w 10000"/>
                <a:gd name="connsiteY99" fmla="*/ 6855 h 10751"/>
                <a:gd name="connsiteX100" fmla="*/ 899 w 10000"/>
                <a:gd name="connsiteY100" fmla="*/ 6767 h 10751"/>
                <a:gd name="connsiteX101" fmla="*/ 975 w 10000"/>
                <a:gd name="connsiteY101" fmla="*/ 6701 h 10751"/>
                <a:gd name="connsiteX102" fmla="*/ 1128 w 10000"/>
                <a:gd name="connsiteY102" fmla="*/ 6591 h 10751"/>
                <a:gd name="connsiteX103" fmla="*/ 1185 w 10000"/>
                <a:gd name="connsiteY103" fmla="*/ 6525 h 10751"/>
                <a:gd name="connsiteX104" fmla="*/ 1166 w 10000"/>
                <a:gd name="connsiteY104" fmla="*/ 6407 h 10751"/>
                <a:gd name="connsiteX105" fmla="*/ 1166 w 10000"/>
                <a:gd name="connsiteY105" fmla="*/ 6334 h 10751"/>
                <a:gd name="connsiteX106" fmla="*/ 1147 w 10000"/>
                <a:gd name="connsiteY106" fmla="*/ 6267 h 10751"/>
                <a:gd name="connsiteX107" fmla="*/ 1128 w 10000"/>
                <a:gd name="connsiteY107" fmla="*/ 6172 h 10751"/>
                <a:gd name="connsiteX108" fmla="*/ 1128 w 10000"/>
                <a:gd name="connsiteY108" fmla="*/ 6076 h 10751"/>
                <a:gd name="connsiteX109" fmla="*/ 1205 w 10000"/>
                <a:gd name="connsiteY109" fmla="*/ 6010 h 10751"/>
                <a:gd name="connsiteX110" fmla="*/ 1224 w 10000"/>
                <a:gd name="connsiteY110" fmla="*/ 5966 h 10751"/>
                <a:gd name="connsiteX111" fmla="*/ 1205 w 10000"/>
                <a:gd name="connsiteY111" fmla="*/ 5937 h 10751"/>
                <a:gd name="connsiteX112" fmla="*/ 1185 w 10000"/>
                <a:gd name="connsiteY112" fmla="*/ 5819 h 10751"/>
                <a:gd name="connsiteX113" fmla="*/ 1147 w 10000"/>
                <a:gd name="connsiteY113" fmla="*/ 5768 h 10751"/>
                <a:gd name="connsiteX114" fmla="*/ 1128 w 10000"/>
                <a:gd name="connsiteY114" fmla="*/ 5724 h 10751"/>
                <a:gd name="connsiteX115" fmla="*/ 1128 w 10000"/>
                <a:gd name="connsiteY115" fmla="*/ 5694 h 10751"/>
                <a:gd name="connsiteX116" fmla="*/ 1109 w 10000"/>
                <a:gd name="connsiteY116" fmla="*/ 5665 h 10751"/>
                <a:gd name="connsiteX117" fmla="*/ 1090 w 10000"/>
                <a:gd name="connsiteY117" fmla="*/ 5636 h 10751"/>
                <a:gd name="connsiteX118" fmla="*/ 1071 w 10000"/>
                <a:gd name="connsiteY118" fmla="*/ 5540 h 10751"/>
                <a:gd name="connsiteX119" fmla="*/ 1052 w 10000"/>
                <a:gd name="connsiteY119" fmla="*/ 5525 h 10751"/>
                <a:gd name="connsiteX120" fmla="*/ 1013 w 10000"/>
                <a:gd name="connsiteY120" fmla="*/ 5408 h 10751"/>
                <a:gd name="connsiteX121" fmla="*/ 975 w 10000"/>
                <a:gd name="connsiteY121" fmla="*/ 5393 h 10751"/>
                <a:gd name="connsiteX122" fmla="*/ 937 w 10000"/>
                <a:gd name="connsiteY122" fmla="*/ 5261 h 10751"/>
                <a:gd name="connsiteX123" fmla="*/ 975 w 10000"/>
                <a:gd name="connsiteY123" fmla="*/ 5224 h 10751"/>
                <a:gd name="connsiteX124" fmla="*/ 918 w 10000"/>
                <a:gd name="connsiteY124" fmla="*/ 5151 h 10751"/>
                <a:gd name="connsiteX125" fmla="*/ 918 w 10000"/>
                <a:gd name="connsiteY125" fmla="*/ 5070 h 10751"/>
                <a:gd name="connsiteX126" fmla="*/ 880 w 10000"/>
                <a:gd name="connsiteY126" fmla="*/ 4974 h 10751"/>
                <a:gd name="connsiteX127" fmla="*/ 880 w 10000"/>
                <a:gd name="connsiteY127" fmla="*/ 4864 h 10751"/>
                <a:gd name="connsiteX128" fmla="*/ 860 w 10000"/>
                <a:gd name="connsiteY128" fmla="*/ 4813 h 10751"/>
                <a:gd name="connsiteX129" fmla="*/ 860 w 10000"/>
                <a:gd name="connsiteY129" fmla="*/ 4710 h 10751"/>
                <a:gd name="connsiteX130" fmla="*/ 918 w 10000"/>
                <a:gd name="connsiteY130" fmla="*/ 4600 h 10751"/>
                <a:gd name="connsiteX131" fmla="*/ 956 w 10000"/>
                <a:gd name="connsiteY131" fmla="*/ 4578 h 10751"/>
                <a:gd name="connsiteX132" fmla="*/ 975 w 10000"/>
                <a:gd name="connsiteY132" fmla="*/ 4460 h 10751"/>
                <a:gd name="connsiteX133" fmla="*/ 1013 w 10000"/>
                <a:gd name="connsiteY133" fmla="*/ 4423 h 10751"/>
                <a:gd name="connsiteX134" fmla="*/ 1013 w 10000"/>
                <a:gd name="connsiteY134" fmla="*/ 4386 h 10751"/>
                <a:gd name="connsiteX135" fmla="*/ 1071 w 10000"/>
                <a:gd name="connsiteY135" fmla="*/ 4320 h 10751"/>
                <a:gd name="connsiteX136" fmla="*/ 1052 w 10000"/>
                <a:gd name="connsiteY136" fmla="*/ 4262 h 10751"/>
                <a:gd name="connsiteX137" fmla="*/ 1013 w 10000"/>
                <a:gd name="connsiteY137" fmla="*/ 4173 h 10751"/>
                <a:gd name="connsiteX138" fmla="*/ 746 w 10000"/>
                <a:gd name="connsiteY138" fmla="*/ 4048 h 10751"/>
                <a:gd name="connsiteX139" fmla="*/ 707 w 10000"/>
                <a:gd name="connsiteY139" fmla="*/ 3806 h 10751"/>
                <a:gd name="connsiteX140" fmla="*/ 707 w 10000"/>
                <a:gd name="connsiteY140" fmla="*/ 3762 h 10751"/>
                <a:gd name="connsiteX141" fmla="*/ 707 w 10000"/>
                <a:gd name="connsiteY141" fmla="*/ 3733 h 10751"/>
                <a:gd name="connsiteX142" fmla="*/ 746 w 10000"/>
                <a:gd name="connsiteY142" fmla="*/ 3711 h 10751"/>
                <a:gd name="connsiteX143" fmla="*/ 803 w 10000"/>
                <a:gd name="connsiteY143" fmla="*/ 3688 h 10751"/>
                <a:gd name="connsiteX144" fmla="*/ 822 w 10000"/>
                <a:gd name="connsiteY144" fmla="*/ 3659 h 10751"/>
                <a:gd name="connsiteX145" fmla="*/ 860 w 10000"/>
                <a:gd name="connsiteY145" fmla="*/ 3630 h 10751"/>
                <a:gd name="connsiteX146" fmla="*/ 899 w 10000"/>
                <a:gd name="connsiteY146" fmla="*/ 3615 h 10751"/>
                <a:gd name="connsiteX147" fmla="*/ 1090 w 10000"/>
                <a:gd name="connsiteY147" fmla="*/ 3586 h 10751"/>
                <a:gd name="connsiteX148" fmla="*/ 1224 w 10000"/>
                <a:gd name="connsiteY148" fmla="*/ 3564 h 10751"/>
                <a:gd name="connsiteX149" fmla="*/ 1262 w 10000"/>
                <a:gd name="connsiteY149" fmla="*/ 3534 h 10751"/>
                <a:gd name="connsiteX150" fmla="*/ 1377 w 10000"/>
                <a:gd name="connsiteY150" fmla="*/ 3321 h 10751"/>
                <a:gd name="connsiteX151" fmla="*/ 1434 w 10000"/>
                <a:gd name="connsiteY151" fmla="*/ 3277 h 10751"/>
                <a:gd name="connsiteX152" fmla="*/ 1530 w 10000"/>
                <a:gd name="connsiteY152" fmla="*/ 3262 h 10751"/>
                <a:gd name="connsiteX153" fmla="*/ 2046 w 10000"/>
                <a:gd name="connsiteY153" fmla="*/ 2807 h 10751"/>
                <a:gd name="connsiteX154" fmla="*/ 2103 w 10000"/>
                <a:gd name="connsiteY154" fmla="*/ 2755 h 10751"/>
                <a:gd name="connsiteX155" fmla="*/ 2084 w 10000"/>
                <a:gd name="connsiteY155" fmla="*/ 2726 h 10751"/>
                <a:gd name="connsiteX156" fmla="*/ 2103 w 10000"/>
                <a:gd name="connsiteY156" fmla="*/ 2704 h 10751"/>
                <a:gd name="connsiteX157" fmla="*/ 2256 w 10000"/>
                <a:gd name="connsiteY157" fmla="*/ 2557 h 10751"/>
                <a:gd name="connsiteX158" fmla="*/ 2371 w 10000"/>
                <a:gd name="connsiteY158" fmla="*/ 2366 h 10751"/>
                <a:gd name="connsiteX159" fmla="*/ 2428 w 10000"/>
                <a:gd name="connsiteY159" fmla="*/ 2278 h 10751"/>
                <a:gd name="connsiteX160" fmla="*/ 2467 w 10000"/>
                <a:gd name="connsiteY160" fmla="*/ 2219 h 10751"/>
                <a:gd name="connsiteX161" fmla="*/ 2581 w 10000"/>
                <a:gd name="connsiteY161" fmla="*/ 2006 h 10751"/>
                <a:gd name="connsiteX162" fmla="*/ 2696 w 10000"/>
                <a:gd name="connsiteY162" fmla="*/ 1866 h 10751"/>
                <a:gd name="connsiteX163" fmla="*/ 2906 w 10000"/>
                <a:gd name="connsiteY163" fmla="*/ 1705 h 10751"/>
                <a:gd name="connsiteX164" fmla="*/ 3002 w 10000"/>
                <a:gd name="connsiteY164" fmla="*/ 1514 h 10751"/>
                <a:gd name="connsiteX165" fmla="*/ 3059 w 10000"/>
                <a:gd name="connsiteY165" fmla="*/ 1462 h 10751"/>
                <a:gd name="connsiteX166" fmla="*/ 3193 w 10000"/>
                <a:gd name="connsiteY166" fmla="*/ 1425 h 10751"/>
                <a:gd name="connsiteX167" fmla="*/ 3461 w 10000"/>
                <a:gd name="connsiteY167" fmla="*/ 1381 h 10751"/>
                <a:gd name="connsiteX168" fmla="*/ 3633 w 10000"/>
                <a:gd name="connsiteY168" fmla="*/ 1352 h 10751"/>
                <a:gd name="connsiteX169" fmla="*/ 4034 w 10000"/>
                <a:gd name="connsiteY169" fmla="*/ 1271 h 10751"/>
                <a:gd name="connsiteX170" fmla="*/ 4187 w 10000"/>
                <a:gd name="connsiteY170" fmla="*/ 1264 h 10751"/>
                <a:gd name="connsiteX171" fmla="*/ 4512 w 10000"/>
                <a:gd name="connsiteY171" fmla="*/ 1205 h 10751"/>
                <a:gd name="connsiteX172" fmla="*/ 4570 w 10000"/>
                <a:gd name="connsiteY172" fmla="*/ 1058 h 10751"/>
                <a:gd name="connsiteX173" fmla="*/ 4551 w 10000"/>
                <a:gd name="connsiteY173" fmla="*/ 1021 h 10751"/>
                <a:gd name="connsiteX174" fmla="*/ 4608 w 10000"/>
                <a:gd name="connsiteY174" fmla="*/ 999 h 10751"/>
                <a:gd name="connsiteX175" fmla="*/ 4665 w 10000"/>
                <a:gd name="connsiteY175" fmla="*/ 992 h 10751"/>
                <a:gd name="connsiteX176" fmla="*/ 4646 w 10000"/>
                <a:gd name="connsiteY176" fmla="*/ 948 h 10751"/>
                <a:gd name="connsiteX177" fmla="*/ 4570 w 10000"/>
                <a:gd name="connsiteY177" fmla="*/ 904 h 10751"/>
                <a:gd name="connsiteX178" fmla="*/ 4474 w 10000"/>
                <a:gd name="connsiteY178" fmla="*/ 852 h 10751"/>
                <a:gd name="connsiteX179" fmla="*/ 4379 w 10000"/>
                <a:gd name="connsiteY179" fmla="*/ 852 h 10751"/>
                <a:gd name="connsiteX180" fmla="*/ 4340 w 10000"/>
                <a:gd name="connsiteY180" fmla="*/ 830 h 10751"/>
                <a:gd name="connsiteX181" fmla="*/ 4226 w 10000"/>
                <a:gd name="connsiteY181" fmla="*/ 669 h 10751"/>
                <a:gd name="connsiteX182" fmla="*/ 4207 w 10000"/>
                <a:gd name="connsiteY182" fmla="*/ 595 h 10751"/>
                <a:gd name="connsiteX183" fmla="*/ 4245 w 10000"/>
                <a:gd name="connsiteY183" fmla="*/ 588 h 10751"/>
                <a:gd name="connsiteX184" fmla="*/ 4226 w 10000"/>
                <a:gd name="connsiteY184" fmla="*/ 456 h 10751"/>
                <a:gd name="connsiteX185" fmla="*/ 4226 w 10000"/>
                <a:gd name="connsiteY185" fmla="*/ 434 h 10751"/>
                <a:gd name="connsiteX0" fmla="*/ 4226 w 10000"/>
                <a:gd name="connsiteY0" fmla="*/ 434 h 10080"/>
                <a:gd name="connsiteX1" fmla="*/ 4245 w 10000"/>
                <a:gd name="connsiteY1" fmla="*/ 404 h 10080"/>
                <a:gd name="connsiteX2" fmla="*/ 4264 w 10000"/>
                <a:gd name="connsiteY2" fmla="*/ 360 h 10080"/>
                <a:gd name="connsiteX3" fmla="*/ 4302 w 10000"/>
                <a:gd name="connsiteY3" fmla="*/ 272 h 10080"/>
                <a:gd name="connsiteX4" fmla="*/ 4340 w 10000"/>
                <a:gd name="connsiteY4" fmla="*/ 242 h 10080"/>
                <a:gd name="connsiteX5" fmla="*/ 4359 w 10000"/>
                <a:gd name="connsiteY5" fmla="*/ 220 h 10080"/>
                <a:gd name="connsiteX6" fmla="*/ 4398 w 10000"/>
                <a:gd name="connsiteY6" fmla="*/ 191 h 10080"/>
                <a:gd name="connsiteX7" fmla="*/ 4455 w 10000"/>
                <a:gd name="connsiteY7" fmla="*/ 154 h 10080"/>
                <a:gd name="connsiteX8" fmla="*/ 4532 w 10000"/>
                <a:gd name="connsiteY8" fmla="*/ 118 h 10080"/>
                <a:gd name="connsiteX9" fmla="*/ 4627 w 10000"/>
                <a:gd name="connsiteY9" fmla="*/ 81 h 10080"/>
                <a:gd name="connsiteX10" fmla="*/ 4646 w 10000"/>
                <a:gd name="connsiteY10" fmla="*/ 59 h 10080"/>
                <a:gd name="connsiteX11" fmla="*/ 4837 w 10000"/>
                <a:gd name="connsiteY11" fmla="*/ 15 h 10080"/>
                <a:gd name="connsiteX12" fmla="*/ 5029 w 10000"/>
                <a:gd name="connsiteY12" fmla="*/ 0 h 10080"/>
                <a:gd name="connsiteX13" fmla="*/ 5086 w 10000"/>
                <a:gd name="connsiteY13" fmla="*/ 0 h 10080"/>
                <a:gd name="connsiteX14" fmla="*/ 5430 w 10000"/>
                <a:gd name="connsiteY14" fmla="*/ 15 h 10080"/>
                <a:gd name="connsiteX15" fmla="*/ 5488 w 10000"/>
                <a:gd name="connsiteY15" fmla="*/ 22 h 10080"/>
                <a:gd name="connsiteX16" fmla="*/ 5564 w 10000"/>
                <a:gd name="connsiteY16" fmla="*/ 29 h 10080"/>
                <a:gd name="connsiteX17" fmla="*/ 5679 w 10000"/>
                <a:gd name="connsiteY17" fmla="*/ 51 h 10080"/>
                <a:gd name="connsiteX18" fmla="*/ 6061 w 10000"/>
                <a:gd name="connsiteY18" fmla="*/ 147 h 10080"/>
                <a:gd name="connsiteX19" fmla="*/ 6252 w 10000"/>
                <a:gd name="connsiteY19" fmla="*/ 242 h 10080"/>
                <a:gd name="connsiteX20" fmla="*/ 6348 w 10000"/>
                <a:gd name="connsiteY20" fmla="*/ 353 h 10080"/>
                <a:gd name="connsiteX21" fmla="*/ 6367 w 10000"/>
                <a:gd name="connsiteY21" fmla="*/ 434 h 10080"/>
                <a:gd name="connsiteX22" fmla="*/ 6539 w 10000"/>
                <a:gd name="connsiteY22" fmla="*/ 507 h 10080"/>
                <a:gd name="connsiteX23" fmla="*/ 6539 w 10000"/>
                <a:gd name="connsiteY23" fmla="*/ 632 h 10080"/>
                <a:gd name="connsiteX24" fmla="*/ 6501 w 10000"/>
                <a:gd name="connsiteY24" fmla="*/ 654 h 10080"/>
                <a:gd name="connsiteX25" fmla="*/ 6424 w 10000"/>
                <a:gd name="connsiteY25" fmla="*/ 683 h 10080"/>
                <a:gd name="connsiteX26" fmla="*/ 6405 w 10000"/>
                <a:gd name="connsiteY26" fmla="*/ 713 h 10080"/>
                <a:gd name="connsiteX27" fmla="*/ 6367 w 10000"/>
                <a:gd name="connsiteY27" fmla="*/ 742 h 10080"/>
                <a:gd name="connsiteX28" fmla="*/ 6195 w 10000"/>
                <a:gd name="connsiteY28" fmla="*/ 742 h 10080"/>
                <a:gd name="connsiteX29" fmla="*/ 6157 w 10000"/>
                <a:gd name="connsiteY29" fmla="*/ 816 h 10080"/>
                <a:gd name="connsiteX30" fmla="*/ 6176 w 10000"/>
                <a:gd name="connsiteY30" fmla="*/ 889 h 10080"/>
                <a:gd name="connsiteX31" fmla="*/ 6233 w 10000"/>
                <a:gd name="connsiteY31" fmla="*/ 904 h 10080"/>
                <a:gd name="connsiteX32" fmla="*/ 6291 w 10000"/>
                <a:gd name="connsiteY32" fmla="*/ 977 h 10080"/>
                <a:gd name="connsiteX33" fmla="*/ 6310 w 10000"/>
                <a:gd name="connsiteY33" fmla="*/ 1051 h 10080"/>
                <a:gd name="connsiteX34" fmla="*/ 6979 w 10000"/>
                <a:gd name="connsiteY34" fmla="*/ 1036 h 10080"/>
                <a:gd name="connsiteX35" fmla="*/ 7629 w 10000"/>
                <a:gd name="connsiteY35" fmla="*/ 1058 h 10080"/>
                <a:gd name="connsiteX36" fmla="*/ 8031 w 10000"/>
                <a:gd name="connsiteY36" fmla="*/ 1132 h 10080"/>
                <a:gd name="connsiteX37" fmla="*/ 8337 w 10000"/>
                <a:gd name="connsiteY37" fmla="*/ 1352 h 10080"/>
                <a:gd name="connsiteX38" fmla="*/ 8929 w 10000"/>
                <a:gd name="connsiteY38" fmla="*/ 1807 h 10080"/>
                <a:gd name="connsiteX39" fmla="*/ 9293 w 10000"/>
                <a:gd name="connsiteY39" fmla="*/ 2101 h 10080"/>
                <a:gd name="connsiteX40" fmla="*/ 9446 w 10000"/>
                <a:gd name="connsiteY40" fmla="*/ 2219 h 10080"/>
                <a:gd name="connsiteX41" fmla="*/ 9751 w 10000"/>
                <a:gd name="connsiteY41" fmla="*/ 2483 h 10080"/>
                <a:gd name="connsiteX42" fmla="*/ 9598 w 10000"/>
                <a:gd name="connsiteY42" fmla="*/ 2829 h 10080"/>
                <a:gd name="connsiteX43" fmla="*/ 9006 w 10000"/>
                <a:gd name="connsiteY43" fmla="*/ 2976 h 10080"/>
                <a:gd name="connsiteX44" fmla="*/ 8948 w 10000"/>
                <a:gd name="connsiteY44" fmla="*/ 2998 h 10080"/>
                <a:gd name="connsiteX45" fmla="*/ 8910 w 10000"/>
                <a:gd name="connsiteY45" fmla="*/ 3020 h 10080"/>
                <a:gd name="connsiteX46" fmla="*/ 8891 w 10000"/>
                <a:gd name="connsiteY46" fmla="*/ 3064 h 10080"/>
                <a:gd name="connsiteX47" fmla="*/ 8815 w 10000"/>
                <a:gd name="connsiteY47" fmla="*/ 3093 h 10080"/>
                <a:gd name="connsiteX48" fmla="*/ 8815 w 10000"/>
                <a:gd name="connsiteY48" fmla="*/ 3137 h 10080"/>
                <a:gd name="connsiteX49" fmla="*/ 8815 w 10000"/>
                <a:gd name="connsiteY49" fmla="*/ 3233 h 10080"/>
                <a:gd name="connsiteX50" fmla="*/ 8757 w 10000"/>
                <a:gd name="connsiteY50" fmla="*/ 3255 h 10080"/>
                <a:gd name="connsiteX51" fmla="*/ 8815 w 10000"/>
                <a:gd name="connsiteY51" fmla="*/ 3328 h 10080"/>
                <a:gd name="connsiteX52" fmla="*/ 8795 w 10000"/>
                <a:gd name="connsiteY52" fmla="*/ 3373 h 10080"/>
                <a:gd name="connsiteX53" fmla="*/ 8815 w 10000"/>
                <a:gd name="connsiteY53" fmla="*/ 3409 h 10080"/>
                <a:gd name="connsiteX54" fmla="*/ 8757 w 10000"/>
                <a:gd name="connsiteY54" fmla="*/ 3446 h 10080"/>
                <a:gd name="connsiteX55" fmla="*/ 8776 w 10000"/>
                <a:gd name="connsiteY55" fmla="*/ 3564 h 10080"/>
                <a:gd name="connsiteX56" fmla="*/ 8757 w 10000"/>
                <a:gd name="connsiteY56" fmla="*/ 3659 h 10080"/>
                <a:gd name="connsiteX57" fmla="*/ 8776 w 10000"/>
                <a:gd name="connsiteY57" fmla="*/ 3733 h 10080"/>
                <a:gd name="connsiteX58" fmla="*/ 8757 w 10000"/>
                <a:gd name="connsiteY58" fmla="*/ 3828 h 10080"/>
                <a:gd name="connsiteX59" fmla="*/ 8795 w 10000"/>
                <a:gd name="connsiteY59" fmla="*/ 3975 h 10080"/>
                <a:gd name="connsiteX60" fmla="*/ 8853 w 10000"/>
                <a:gd name="connsiteY60" fmla="*/ 4276 h 10080"/>
                <a:gd name="connsiteX61" fmla="*/ 8967 w 10000"/>
                <a:gd name="connsiteY61" fmla="*/ 4504 h 10080"/>
                <a:gd name="connsiteX62" fmla="*/ 8967 w 10000"/>
                <a:gd name="connsiteY62" fmla="*/ 4614 h 10080"/>
                <a:gd name="connsiteX63" fmla="*/ 8967 w 10000"/>
                <a:gd name="connsiteY63" fmla="*/ 4702 h 10080"/>
                <a:gd name="connsiteX64" fmla="*/ 8948 w 10000"/>
                <a:gd name="connsiteY64" fmla="*/ 4849 h 10080"/>
                <a:gd name="connsiteX65" fmla="*/ 9044 w 10000"/>
                <a:gd name="connsiteY65" fmla="*/ 5107 h 10080"/>
                <a:gd name="connsiteX66" fmla="*/ 9044 w 10000"/>
                <a:gd name="connsiteY66" fmla="*/ 5195 h 10080"/>
                <a:gd name="connsiteX67" fmla="*/ 9101 w 10000"/>
                <a:gd name="connsiteY67" fmla="*/ 5334 h 10080"/>
                <a:gd name="connsiteX68" fmla="*/ 9120 w 10000"/>
                <a:gd name="connsiteY68" fmla="*/ 5481 h 10080"/>
                <a:gd name="connsiteX69" fmla="*/ 9140 w 10000"/>
                <a:gd name="connsiteY69" fmla="*/ 5819 h 10080"/>
                <a:gd name="connsiteX70" fmla="*/ 9006 w 10000"/>
                <a:gd name="connsiteY70" fmla="*/ 6135 h 10080"/>
                <a:gd name="connsiteX71" fmla="*/ 9006 w 10000"/>
                <a:gd name="connsiteY71" fmla="*/ 6304 h 10080"/>
                <a:gd name="connsiteX72" fmla="*/ 8929 w 10000"/>
                <a:gd name="connsiteY72" fmla="*/ 6429 h 10080"/>
                <a:gd name="connsiteX73" fmla="*/ 9044 w 10000"/>
                <a:gd name="connsiteY73" fmla="*/ 6554 h 10080"/>
                <a:gd name="connsiteX74" fmla="*/ 9197 w 10000"/>
                <a:gd name="connsiteY74" fmla="*/ 7157 h 10080"/>
                <a:gd name="connsiteX75" fmla="*/ 9120 w 10000"/>
                <a:gd name="connsiteY75" fmla="*/ 7656 h 10080"/>
                <a:gd name="connsiteX76" fmla="*/ 10000 w 10000"/>
                <a:gd name="connsiteY76" fmla="*/ 9060 h 10080"/>
                <a:gd name="connsiteX77" fmla="*/ 7973 w 10000"/>
                <a:gd name="connsiteY77" fmla="*/ 9904 h 10080"/>
                <a:gd name="connsiteX78" fmla="*/ 7839 w 10000"/>
                <a:gd name="connsiteY78" fmla="*/ 9941 h 10080"/>
                <a:gd name="connsiteX79" fmla="*/ 7686 w 10000"/>
                <a:gd name="connsiteY79" fmla="*/ 9941 h 10080"/>
                <a:gd name="connsiteX80" fmla="*/ 7438 w 10000"/>
                <a:gd name="connsiteY80" fmla="*/ 9941 h 10080"/>
                <a:gd name="connsiteX81" fmla="*/ 7170 w 10000"/>
                <a:gd name="connsiteY81" fmla="*/ 10000 h 10080"/>
                <a:gd name="connsiteX82" fmla="*/ 4836 w 10000"/>
                <a:gd name="connsiteY82" fmla="*/ 8832 h 10080"/>
                <a:gd name="connsiteX83" fmla="*/ 975 w 10000"/>
                <a:gd name="connsiteY83" fmla="*/ 9478 h 10080"/>
                <a:gd name="connsiteX84" fmla="*/ 0 w 10000"/>
                <a:gd name="connsiteY84" fmla="*/ 9390 h 10080"/>
                <a:gd name="connsiteX85" fmla="*/ 76 w 10000"/>
                <a:gd name="connsiteY85" fmla="*/ 8714 h 10080"/>
                <a:gd name="connsiteX86" fmla="*/ 363 w 10000"/>
                <a:gd name="connsiteY86" fmla="*/ 8545 h 10080"/>
                <a:gd name="connsiteX87" fmla="*/ 382 w 10000"/>
                <a:gd name="connsiteY87" fmla="*/ 8486 h 10080"/>
                <a:gd name="connsiteX88" fmla="*/ 440 w 10000"/>
                <a:gd name="connsiteY88" fmla="*/ 8384 h 10080"/>
                <a:gd name="connsiteX89" fmla="*/ 402 w 10000"/>
                <a:gd name="connsiteY89" fmla="*/ 7744 h 10080"/>
                <a:gd name="connsiteX90" fmla="*/ 382 w 10000"/>
                <a:gd name="connsiteY90" fmla="*/ 7597 h 10080"/>
                <a:gd name="connsiteX91" fmla="*/ 344 w 10000"/>
                <a:gd name="connsiteY91" fmla="*/ 7531 h 10080"/>
                <a:gd name="connsiteX92" fmla="*/ 402 w 10000"/>
                <a:gd name="connsiteY92" fmla="*/ 7362 h 10080"/>
                <a:gd name="connsiteX93" fmla="*/ 440 w 10000"/>
                <a:gd name="connsiteY93" fmla="*/ 7245 h 10080"/>
                <a:gd name="connsiteX94" fmla="*/ 421 w 10000"/>
                <a:gd name="connsiteY94" fmla="*/ 7201 h 10080"/>
                <a:gd name="connsiteX95" fmla="*/ 459 w 10000"/>
                <a:gd name="connsiteY95" fmla="*/ 7171 h 10080"/>
                <a:gd name="connsiteX96" fmla="*/ 440 w 10000"/>
                <a:gd name="connsiteY96" fmla="*/ 7120 h 10080"/>
                <a:gd name="connsiteX97" fmla="*/ 612 w 10000"/>
                <a:gd name="connsiteY97" fmla="*/ 7061 h 10080"/>
                <a:gd name="connsiteX98" fmla="*/ 746 w 10000"/>
                <a:gd name="connsiteY98" fmla="*/ 7017 h 10080"/>
                <a:gd name="connsiteX99" fmla="*/ 841 w 10000"/>
                <a:gd name="connsiteY99" fmla="*/ 6855 h 10080"/>
                <a:gd name="connsiteX100" fmla="*/ 899 w 10000"/>
                <a:gd name="connsiteY100" fmla="*/ 6767 h 10080"/>
                <a:gd name="connsiteX101" fmla="*/ 975 w 10000"/>
                <a:gd name="connsiteY101" fmla="*/ 6701 h 10080"/>
                <a:gd name="connsiteX102" fmla="*/ 1128 w 10000"/>
                <a:gd name="connsiteY102" fmla="*/ 6591 h 10080"/>
                <a:gd name="connsiteX103" fmla="*/ 1185 w 10000"/>
                <a:gd name="connsiteY103" fmla="*/ 6525 h 10080"/>
                <a:gd name="connsiteX104" fmla="*/ 1166 w 10000"/>
                <a:gd name="connsiteY104" fmla="*/ 6407 h 10080"/>
                <a:gd name="connsiteX105" fmla="*/ 1166 w 10000"/>
                <a:gd name="connsiteY105" fmla="*/ 6334 h 10080"/>
                <a:gd name="connsiteX106" fmla="*/ 1147 w 10000"/>
                <a:gd name="connsiteY106" fmla="*/ 6267 h 10080"/>
                <a:gd name="connsiteX107" fmla="*/ 1128 w 10000"/>
                <a:gd name="connsiteY107" fmla="*/ 6172 h 10080"/>
                <a:gd name="connsiteX108" fmla="*/ 1128 w 10000"/>
                <a:gd name="connsiteY108" fmla="*/ 6076 h 10080"/>
                <a:gd name="connsiteX109" fmla="*/ 1205 w 10000"/>
                <a:gd name="connsiteY109" fmla="*/ 6010 h 10080"/>
                <a:gd name="connsiteX110" fmla="*/ 1224 w 10000"/>
                <a:gd name="connsiteY110" fmla="*/ 5966 h 10080"/>
                <a:gd name="connsiteX111" fmla="*/ 1205 w 10000"/>
                <a:gd name="connsiteY111" fmla="*/ 5937 h 10080"/>
                <a:gd name="connsiteX112" fmla="*/ 1185 w 10000"/>
                <a:gd name="connsiteY112" fmla="*/ 5819 h 10080"/>
                <a:gd name="connsiteX113" fmla="*/ 1147 w 10000"/>
                <a:gd name="connsiteY113" fmla="*/ 5768 h 10080"/>
                <a:gd name="connsiteX114" fmla="*/ 1128 w 10000"/>
                <a:gd name="connsiteY114" fmla="*/ 5724 h 10080"/>
                <a:gd name="connsiteX115" fmla="*/ 1128 w 10000"/>
                <a:gd name="connsiteY115" fmla="*/ 5694 h 10080"/>
                <a:gd name="connsiteX116" fmla="*/ 1109 w 10000"/>
                <a:gd name="connsiteY116" fmla="*/ 5665 h 10080"/>
                <a:gd name="connsiteX117" fmla="*/ 1090 w 10000"/>
                <a:gd name="connsiteY117" fmla="*/ 5636 h 10080"/>
                <a:gd name="connsiteX118" fmla="*/ 1071 w 10000"/>
                <a:gd name="connsiteY118" fmla="*/ 5540 h 10080"/>
                <a:gd name="connsiteX119" fmla="*/ 1052 w 10000"/>
                <a:gd name="connsiteY119" fmla="*/ 5525 h 10080"/>
                <a:gd name="connsiteX120" fmla="*/ 1013 w 10000"/>
                <a:gd name="connsiteY120" fmla="*/ 5408 h 10080"/>
                <a:gd name="connsiteX121" fmla="*/ 975 w 10000"/>
                <a:gd name="connsiteY121" fmla="*/ 5393 h 10080"/>
                <a:gd name="connsiteX122" fmla="*/ 937 w 10000"/>
                <a:gd name="connsiteY122" fmla="*/ 5261 h 10080"/>
                <a:gd name="connsiteX123" fmla="*/ 975 w 10000"/>
                <a:gd name="connsiteY123" fmla="*/ 5224 h 10080"/>
                <a:gd name="connsiteX124" fmla="*/ 918 w 10000"/>
                <a:gd name="connsiteY124" fmla="*/ 5151 h 10080"/>
                <a:gd name="connsiteX125" fmla="*/ 918 w 10000"/>
                <a:gd name="connsiteY125" fmla="*/ 5070 h 10080"/>
                <a:gd name="connsiteX126" fmla="*/ 880 w 10000"/>
                <a:gd name="connsiteY126" fmla="*/ 4974 h 10080"/>
                <a:gd name="connsiteX127" fmla="*/ 880 w 10000"/>
                <a:gd name="connsiteY127" fmla="*/ 4864 h 10080"/>
                <a:gd name="connsiteX128" fmla="*/ 860 w 10000"/>
                <a:gd name="connsiteY128" fmla="*/ 4813 h 10080"/>
                <a:gd name="connsiteX129" fmla="*/ 860 w 10000"/>
                <a:gd name="connsiteY129" fmla="*/ 4710 h 10080"/>
                <a:gd name="connsiteX130" fmla="*/ 918 w 10000"/>
                <a:gd name="connsiteY130" fmla="*/ 4600 h 10080"/>
                <a:gd name="connsiteX131" fmla="*/ 956 w 10000"/>
                <a:gd name="connsiteY131" fmla="*/ 4578 h 10080"/>
                <a:gd name="connsiteX132" fmla="*/ 975 w 10000"/>
                <a:gd name="connsiteY132" fmla="*/ 4460 h 10080"/>
                <a:gd name="connsiteX133" fmla="*/ 1013 w 10000"/>
                <a:gd name="connsiteY133" fmla="*/ 4423 h 10080"/>
                <a:gd name="connsiteX134" fmla="*/ 1013 w 10000"/>
                <a:gd name="connsiteY134" fmla="*/ 4386 h 10080"/>
                <a:gd name="connsiteX135" fmla="*/ 1071 w 10000"/>
                <a:gd name="connsiteY135" fmla="*/ 4320 h 10080"/>
                <a:gd name="connsiteX136" fmla="*/ 1052 w 10000"/>
                <a:gd name="connsiteY136" fmla="*/ 4262 h 10080"/>
                <a:gd name="connsiteX137" fmla="*/ 1013 w 10000"/>
                <a:gd name="connsiteY137" fmla="*/ 4173 h 10080"/>
                <a:gd name="connsiteX138" fmla="*/ 746 w 10000"/>
                <a:gd name="connsiteY138" fmla="*/ 4048 h 10080"/>
                <a:gd name="connsiteX139" fmla="*/ 707 w 10000"/>
                <a:gd name="connsiteY139" fmla="*/ 3806 h 10080"/>
                <a:gd name="connsiteX140" fmla="*/ 707 w 10000"/>
                <a:gd name="connsiteY140" fmla="*/ 3762 h 10080"/>
                <a:gd name="connsiteX141" fmla="*/ 707 w 10000"/>
                <a:gd name="connsiteY141" fmla="*/ 3733 h 10080"/>
                <a:gd name="connsiteX142" fmla="*/ 746 w 10000"/>
                <a:gd name="connsiteY142" fmla="*/ 3711 h 10080"/>
                <a:gd name="connsiteX143" fmla="*/ 803 w 10000"/>
                <a:gd name="connsiteY143" fmla="*/ 3688 h 10080"/>
                <a:gd name="connsiteX144" fmla="*/ 822 w 10000"/>
                <a:gd name="connsiteY144" fmla="*/ 3659 h 10080"/>
                <a:gd name="connsiteX145" fmla="*/ 860 w 10000"/>
                <a:gd name="connsiteY145" fmla="*/ 3630 h 10080"/>
                <a:gd name="connsiteX146" fmla="*/ 899 w 10000"/>
                <a:gd name="connsiteY146" fmla="*/ 3615 h 10080"/>
                <a:gd name="connsiteX147" fmla="*/ 1090 w 10000"/>
                <a:gd name="connsiteY147" fmla="*/ 3586 h 10080"/>
                <a:gd name="connsiteX148" fmla="*/ 1224 w 10000"/>
                <a:gd name="connsiteY148" fmla="*/ 3564 h 10080"/>
                <a:gd name="connsiteX149" fmla="*/ 1262 w 10000"/>
                <a:gd name="connsiteY149" fmla="*/ 3534 h 10080"/>
                <a:gd name="connsiteX150" fmla="*/ 1377 w 10000"/>
                <a:gd name="connsiteY150" fmla="*/ 3321 h 10080"/>
                <a:gd name="connsiteX151" fmla="*/ 1434 w 10000"/>
                <a:gd name="connsiteY151" fmla="*/ 3277 h 10080"/>
                <a:gd name="connsiteX152" fmla="*/ 1530 w 10000"/>
                <a:gd name="connsiteY152" fmla="*/ 3262 h 10080"/>
                <a:gd name="connsiteX153" fmla="*/ 2046 w 10000"/>
                <a:gd name="connsiteY153" fmla="*/ 2807 h 10080"/>
                <a:gd name="connsiteX154" fmla="*/ 2103 w 10000"/>
                <a:gd name="connsiteY154" fmla="*/ 2755 h 10080"/>
                <a:gd name="connsiteX155" fmla="*/ 2084 w 10000"/>
                <a:gd name="connsiteY155" fmla="*/ 2726 h 10080"/>
                <a:gd name="connsiteX156" fmla="*/ 2103 w 10000"/>
                <a:gd name="connsiteY156" fmla="*/ 2704 h 10080"/>
                <a:gd name="connsiteX157" fmla="*/ 2256 w 10000"/>
                <a:gd name="connsiteY157" fmla="*/ 2557 h 10080"/>
                <a:gd name="connsiteX158" fmla="*/ 2371 w 10000"/>
                <a:gd name="connsiteY158" fmla="*/ 2366 h 10080"/>
                <a:gd name="connsiteX159" fmla="*/ 2428 w 10000"/>
                <a:gd name="connsiteY159" fmla="*/ 2278 h 10080"/>
                <a:gd name="connsiteX160" fmla="*/ 2467 w 10000"/>
                <a:gd name="connsiteY160" fmla="*/ 2219 h 10080"/>
                <a:gd name="connsiteX161" fmla="*/ 2581 w 10000"/>
                <a:gd name="connsiteY161" fmla="*/ 2006 h 10080"/>
                <a:gd name="connsiteX162" fmla="*/ 2696 w 10000"/>
                <a:gd name="connsiteY162" fmla="*/ 1866 h 10080"/>
                <a:gd name="connsiteX163" fmla="*/ 2906 w 10000"/>
                <a:gd name="connsiteY163" fmla="*/ 1705 h 10080"/>
                <a:gd name="connsiteX164" fmla="*/ 3002 w 10000"/>
                <a:gd name="connsiteY164" fmla="*/ 1514 h 10080"/>
                <a:gd name="connsiteX165" fmla="*/ 3059 w 10000"/>
                <a:gd name="connsiteY165" fmla="*/ 1462 h 10080"/>
                <a:gd name="connsiteX166" fmla="*/ 3193 w 10000"/>
                <a:gd name="connsiteY166" fmla="*/ 1425 h 10080"/>
                <a:gd name="connsiteX167" fmla="*/ 3461 w 10000"/>
                <a:gd name="connsiteY167" fmla="*/ 1381 h 10080"/>
                <a:gd name="connsiteX168" fmla="*/ 3633 w 10000"/>
                <a:gd name="connsiteY168" fmla="*/ 1352 h 10080"/>
                <a:gd name="connsiteX169" fmla="*/ 4034 w 10000"/>
                <a:gd name="connsiteY169" fmla="*/ 1271 h 10080"/>
                <a:gd name="connsiteX170" fmla="*/ 4187 w 10000"/>
                <a:gd name="connsiteY170" fmla="*/ 1264 h 10080"/>
                <a:gd name="connsiteX171" fmla="*/ 4512 w 10000"/>
                <a:gd name="connsiteY171" fmla="*/ 1205 h 10080"/>
                <a:gd name="connsiteX172" fmla="*/ 4570 w 10000"/>
                <a:gd name="connsiteY172" fmla="*/ 1058 h 10080"/>
                <a:gd name="connsiteX173" fmla="*/ 4551 w 10000"/>
                <a:gd name="connsiteY173" fmla="*/ 1021 h 10080"/>
                <a:gd name="connsiteX174" fmla="*/ 4608 w 10000"/>
                <a:gd name="connsiteY174" fmla="*/ 999 h 10080"/>
                <a:gd name="connsiteX175" fmla="*/ 4665 w 10000"/>
                <a:gd name="connsiteY175" fmla="*/ 992 h 10080"/>
                <a:gd name="connsiteX176" fmla="*/ 4646 w 10000"/>
                <a:gd name="connsiteY176" fmla="*/ 948 h 10080"/>
                <a:gd name="connsiteX177" fmla="*/ 4570 w 10000"/>
                <a:gd name="connsiteY177" fmla="*/ 904 h 10080"/>
                <a:gd name="connsiteX178" fmla="*/ 4474 w 10000"/>
                <a:gd name="connsiteY178" fmla="*/ 852 h 10080"/>
                <a:gd name="connsiteX179" fmla="*/ 4379 w 10000"/>
                <a:gd name="connsiteY179" fmla="*/ 852 h 10080"/>
                <a:gd name="connsiteX180" fmla="*/ 4340 w 10000"/>
                <a:gd name="connsiteY180" fmla="*/ 830 h 10080"/>
                <a:gd name="connsiteX181" fmla="*/ 4226 w 10000"/>
                <a:gd name="connsiteY181" fmla="*/ 669 h 10080"/>
                <a:gd name="connsiteX182" fmla="*/ 4207 w 10000"/>
                <a:gd name="connsiteY182" fmla="*/ 595 h 10080"/>
                <a:gd name="connsiteX183" fmla="*/ 4245 w 10000"/>
                <a:gd name="connsiteY183" fmla="*/ 588 h 10080"/>
                <a:gd name="connsiteX184" fmla="*/ 4226 w 10000"/>
                <a:gd name="connsiteY184" fmla="*/ 456 h 10080"/>
                <a:gd name="connsiteX185" fmla="*/ 4226 w 10000"/>
                <a:gd name="connsiteY185" fmla="*/ 434 h 10080"/>
                <a:gd name="connsiteX0" fmla="*/ 4226 w 10000"/>
                <a:gd name="connsiteY0" fmla="*/ 434 h 10032"/>
                <a:gd name="connsiteX1" fmla="*/ 4245 w 10000"/>
                <a:gd name="connsiteY1" fmla="*/ 404 h 10032"/>
                <a:gd name="connsiteX2" fmla="*/ 4264 w 10000"/>
                <a:gd name="connsiteY2" fmla="*/ 360 h 10032"/>
                <a:gd name="connsiteX3" fmla="*/ 4302 w 10000"/>
                <a:gd name="connsiteY3" fmla="*/ 272 h 10032"/>
                <a:gd name="connsiteX4" fmla="*/ 4340 w 10000"/>
                <a:gd name="connsiteY4" fmla="*/ 242 h 10032"/>
                <a:gd name="connsiteX5" fmla="*/ 4359 w 10000"/>
                <a:gd name="connsiteY5" fmla="*/ 220 h 10032"/>
                <a:gd name="connsiteX6" fmla="*/ 4398 w 10000"/>
                <a:gd name="connsiteY6" fmla="*/ 191 h 10032"/>
                <a:gd name="connsiteX7" fmla="*/ 4455 w 10000"/>
                <a:gd name="connsiteY7" fmla="*/ 154 h 10032"/>
                <a:gd name="connsiteX8" fmla="*/ 4532 w 10000"/>
                <a:gd name="connsiteY8" fmla="*/ 118 h 10032"/>
                <a:gd name="connsiteX9" fmla="*/ 4627 w 10000"/>
                <a:gd name="connsiteY9" fmla="*/ 81 h 10032"/>
                <a:gd name="connsiteX10" fmla="*/ 4646 w 10000"/>
                <a:gd name="connsiteY10" fmla="*/ 59 h 10032"/>
                <a:gd name="connsiteX11" fmla="*/ 4837 w 10000"/>
                <a:gd name="connsiteY11" fmla="*/ 15 h 10032"/>
                <a:gd name="connsiteX12" fmla="*/ 5029 w 10000"/>
                <a:gd name="connsiteY12" fmla="*/ 0 h 10032"/>
                <a:gd name="connsiteX13" fmla="*/ 5086 w 10000"/>
                <a:gd name="connsiteY13" fmla="*/ 0 h 10032"/>
                <a:gd name="connsiteX14" fmla="*/ 5430 w 10000"/>
                <a:gd name="connsiteY14" fmla="*/ 15 h 10032"/>
                <a:gd name="connsiteX15" fmla="*/ 5488 w 10000"/>
                <a:gd name="connsiteY15" fmla="*/ 22 h 10032"/>
                <a:gd name="connsiteX16" fmla="*/ 5564 w 10000"/>
                <a:gd name="connsiteY16" fmla="*/ 29 h 10032"/>
                <a:gd name="connsiteX17" fmla="*/ 5679 w 10000"/>
                <a:gd name="connsiteY17" fmla="*/ 51 h 10032"/>
                <a:gd name="connsiteX18" fmla="*/ 6061 w 10000"/>
                <a:gd name="connsiteY18" fmla="*/ 147 h 10032"/>
                <a:gd name="connsiteX19" fmla="*/ 6252 w 10000"/>
                <a:gd name="connsiteY19" fmla="*/ 242 h 10032"/>
                <a:gd name="connsiteX20" fmla="*/ 6348 w 10000"/>
                <a:gd name="connsiteY20" fmla="*/ 353 h 10032"/>
                <a:gd name="connsiteX21" fmla="*/ 6367 w 10000"/>
                <a:gd name="connsiteY21" fmla="*/ 434 h 10032"/>
                <a:gd name="connsiteX22" fmla="*/ 6539 w 10000"/>
                <a:gd name="connsiteY22" fmla="*/ 507 h 10032"/>
                <a:gd name="connsiteX23" fmla="*/ 6539 w 10000"/>
                <a:gd name="connsiteY23" fmla="*/ 632 h 10032"/>
                <a:gd name="connsiteX24" fmla="*/ 6501 w 10000"/>
                <a:gd name="connsiteY24" fmla="*/ 654 h 10032"/>
                <a:gd name="connsiteX25" fmla="*/ 6424 w 10000"/>
                <a:gd name="connsiteY25" fmla="*/ 683 h 10032"/>
                <a:gd name="connsiteX26" fmla="*/ 6405 w 10000"/>
                <a:gd name="connsiteY26" fmla="*/ 713 h 10032"/>
                <a:gd name="connsiteX27" fmla="*/ 6367 w 10000"/>
                <a:gd name="connsiteY27" fmla="*/ 742 h 10032"/>
                <a:gd name="connsiteX28" fmla="*/ 6195 w 10000"/>
                <a:gd name="connsiteY28" fmla="*/ 742 h 10032"/>
                <a:gd name="connsiteX29" fmla="*/ 6157 w 10000"/>
                <a:gd name="connsiteY29" fmla="*/ 816 h 10032"/>
                <a:gd name="connsiteX30" fmla="*/ 6176 w 10000"/>
                <a:gd name="connsiteY30" fmla="*/ 889 h 10032"/>
                <a:gd name="connsiteX31" fmla="*/ 6233 w 10000"/>
                <a:gd name="connsiteY31" fmla="*/ 904 h 10032"/>
                <a:gd name="connsiteX32" fmla="*/ 6291 w 10000"/>
                <a:gd name="connsiteY32" fmla="*/ 977 h 10032"/>
                <a:gd name="connsiteX33" fmla="*/ 6310 w 10000"/>
                <a:gd name="connsiteY33" fmla="*/ 1051 h 10032"/>
                <a:gd name="connsiteX34" fmla="*/ 6979 w 10000"/>
                <a:gd name="connsiteY34" fmla="*/ 1036 h 10032"/>
                <a:gd name="connsiteX35" fmla="*/ 7629 w 10000"/>
                <a:gd name="connsiteY35" fmla="*/ 1058 h 10032"/>
                <a:gd name="connsiteX36" fmla="*/ 8031 w 10000"/>
                <a:gd name="connsiteY36" fmla="*/ 1132 h 10032"/>
                <a:gd name="connsiteX37" fmla="*/ 8337 w 10000"/>
                <a:gd name="connsiteY37" fmla="*/ 1352 h 10032"/>
                <a:gd name="connsiteX38" fmla="*/ 8929 w 10000"/>
                <a:gd name="connsiteY38" fmla="*/ 1807 h 10032"/>
                <a:gd name="connsiteX39" fmla="*/ 9293 w 10000"/>
                <a:gd name="connsiteY39" fmla="*/ 2101 h 10032"/>
                <a:gd name="connsiteX40" fmla="*/ 9446 w 10000"/>
                <a:gd name="connsiteY40" fmla="*/ 2219 h 10032"/>
                <a:gd name="connsiteX41" fmla="*/ 9751 w 10000"/>
                <a:gd name="connsiteY41" fmla="*/ 2483 h 10032"/>
                <a:gd name="connsiteX42" fmla="*/ 9598 w 10000"/>
                <a:gd name="connsiteY42" fmla="*/ 2829 h 10032"/>
                <a:gd name="connsiteX43" fmla="*/ 9006 w 10000"/>
                <a:gd name="connsiteY43" fmla="*/ 2976 h 10032"/>
                <a:gd name="connsiteX44" fmla="*/ 8948 w 10000"/>
                <a:gd name="connsiteY44" fmla="*/ 2998 h 10032"/>
                <a:gd name="connsiteX45" fmla="*/ 8910 w 10000"/>
                <a:gd name="connsiteY45" fmla="*/ 3020 h 10032"/>
                <a:gd name="connsiteX46" fmla="*/ 8891 w 10000"/>
                <a:gd name="connsiteY46" fmla="*/ 3064 h 10032"/>
                <a:gd name="connsiteX47" fmla="*/ 8815 w 10000"/>
                <a:gd name="connsiteY47" fmla="*/ 3093 h 10032"/>
                <a:gd name="connsiteX48" fmla="*/ 8815 w 10000"/>
                <a:gd name="connsiteY48" fmla="*/ 3137 h 10032"/>
                <a:gd name="connsiteX49" fmla="*/ 8815 w 10000"/>
                <a:gd name="connsiteY49" fmla="*/ 3233 h 10032"/>
                <a:gd name="connsiteX50" fmla="*/ 8757 w 10000"/>
                <a:gd name="connsiteY50" fmla="*/ 3255 h 10032"/>
                <a:gd name="connsiteX51" fmla="*/ 8815 w 10000"/>
                <a:gd name="connsiteY51" fmla="*/ 3328 h 10032"/>
                <a:gd name="connsiteX52" fmla="*/ 8795 w 10000"/>
                <a:gd name="connsiteY52" fmla="*/ 3373 h 10032"/>
                <a:gd name="connsiteX53" fmla="*/ 8815 w 10000"/>
                <a:gd name="connsiteY53" fmla="*/ 3409 h 10032"/>
                <a:gd name="connsiteX54" fmla="*/ 8757 w 10000"/>
                <a:gd name="connsiteY54" fmla="*/ 3446 h 10032"/>
                <a:gd name="connsiteX55" fmla="*/ 8776 w 10000"/>
                <a:gd name="connsiteY55" fmla="*/ 3564 h 10032"/>
                <a:gd name="connsiteX56" fmla="*/ 8757 w 10000"/>
                <a:gd name="connsiteY56" fmla="*/ 3659 h 10032"/>
                <a:gd name="connsiteX57" fmla="*/ 8776 w 10000"/>
                <a:gd name="connsiteY57" fmla="*/ 3733 h 10032"/>
                <a:gd name="connsiteX58" fmla="*/ 8757 w 10000"/>
                <a:gd name="connsiteY58" fmla="*/ 3828 h 10032"/>
                <a:gd name="connsiteX59" fmla="*/ 8795 w 10000"/>
                <a:gd name="connsiteY59" fmla="*/ 3975 h 10032"/>
                <a:gd name="connsiteX60" fmla="*/ 8853 w 10000"/>
                <a:gd name="connsiteY60" fmla="*/ 4276 h 10032"/>
                <a:gd name="connsiteX61" fmla="*/ 8967 w 10000"/>
                <a:gd name="connsiteY61" fmla="*/ 4504 h 10032"/>
                <a:gd name="connsiteX62" fmla="*/ 8967 w 10000"/>
                <a:gd name="connsiteY62" fmla="*/ 4614 h 10032"/>
                <a:gd name="connsiteX63" fmla="*/ 8967 w 10000"/>
                <a:gd name="connsiteY63" fmla="*/ 4702 h 10032"/>
                <a:gd name="connsiteX64" fmla="*/ 8948 w 10000"/>
                <a:gd name="connsiteY64" fmla="*/ 4849 h 10032"/>
                <a:gd name="connsiteX65" fmla="*/ 9044 w 10000"/>
                <a:gd name="connsiteY65" fmla="*/ 5107 h 10032"/>
                <a:gd name="connsiteX66" fmla="*/ 9044 w 10000"/>
                <a:gd name="connsiteY66" fmla="*/ 5195 h 10032"/>
                <a:gd name="connsiteX67" fmla="*/ 9101 w 10000"/>
                <a:gd name="connsiteY67" fmla="*/ 5334 h 10032"/>
                <a:gd name="connsiteX68" fmla="*/ 9120 w 10000"/>
                <a:gd name="connsiteY68" fmla="*/ 5481 h 10032"/>
                <a:gd name="connsiteX69" fmla="*/ 9140 w 10000"/>
                <a:gd name="connsiteY69" fmla="*/ 5819 h 10032"/>
                <a:gd name="connsiteX70" fmla="*/ 9006 w 10000"/>
                <a:gd name="connsiteY70" fmla="*/ 6135 h 10032"/>
                <a:gd name="connsiteX71" fmla="*/ 9006 w 10000"/>
                <a:gd name="connsiteY71" fmla="*/ 6304 h 10032"/>
                <a:gd name="connsiteX72" fmla="*/ 8929 w 10000"/>
                <a:gd name="connsiteY72" fmla="*/ 6429 h 10032"/>
                <a:gd name="connsiteX73" fmla="*/ 9044 w 10000"/>
                <a:gd name="connsiteY73" fmla="*/ 6554 h 10032"/>
                <a:gd name="connsiteX74" fmla="*/ 9197 w 10000"/>
                <a:gd name="connsiteY74" fmla="*/ 7157 h 10032"/>
                <a:gd name="connsiteX75" fmla="*/ 9120 w 10000"/>
                <a:gd name="connsiteY75" fmla="*/ 7656 h 10032"/>
                <a:gd name="connsiteX76" fmla="*/ 10000 w 10000"/>
                <a:gd name="connsiteY76" fmla="*/ 9060 h 10032"/>
                <a:gd name="connsiteX77" fmla="*/ 7973 w 10000"/>
                <a:gd name="connsiteY77" fmla="*/ 9904 h 10032"/>
                <a:gd name="connsiteX78" fmla="*/ 7839 w 10000"/>
                <a:gd name="connsiteY78" fmla="*/ 9941 h 10032"/>
                <a:gd name="connsiteX79" fmla="*/ 7686 w 10000"/>
                <a:gd name="connsiteY79" fmla="*/ 9941 h 10032"/>
                <a:gd name="connsiteX80" fmla="*/ 7438 w 10000"/>
                <a:gd name="connsiteY80" fmla="*/ 9941 h 10032"/>
                <a:gd name="connsiteX81" fmla="*/ 7170 w 10000"/>
                <a:gd name="connsiteY81" fmla="*/ 10000 h 10032"/>
                <a:gd name="connsiteX82" fmla="*/ 975 w 10000"/>
                <a:gd name="connsiteY82" fmla="*/ 9478 h 10032"/>
                <a:gd name="connsiteX83" fmla="*/ 0 w 10000"/>
                <a:gd name="connsiteY83" fmla="*/ 9390 h 10032"/>
                <a:gd name="connsiteX84" fmla="*/ 76 w 10000"/>
                <a:gd name="connsiteY84" fmla="*/ 8714 h 10032"/>
                <a:gd name="connsiteX85" fmla="*/ 363 w 10000"/>
                <a:gd name="connsiteY85" fmla="*/ 8545 h 10032"/>
                <a:gd name="connsiteX86" fmla="*/ 382 w 10000"/>
                <a:gd name="connsiteY86" fmla="*/ 8486 h 10032"/>
                <a:gd name="connsiteX87" fmla="*/ 440 w 10000"/>
                <a:gd name="connsiteY87" fmla="*/ 8384 h 10032"/>
                <a:gd name="connsiteX88" fmla="*/ 402 w 10000"/>
                <a:gd name="connsiteY88" fmla="*/ 7744 h 10032"/>
                <a:gd name="connsiteX89" fmla="*/ 382 w 10000"/>
                <a:gd name="connsiteY89" fmla="*/ 7597 h 10032"/>
                <a:gd name="connsiteX90" fmla="*/ 344 w 10000"/>
                <a:gd name="connsiteY90" fmla="*/ 7531 h 10032"/>
                <a:gd name="connsiteX91" fmla="*/ 402 w 10000"/>
                <a:gd name="connsiteY91" fmla="*/ 7362 h 10032"/>
                <a:gd name="connsiteX92" fmla="*/ 440 w 10000"/>
                <a:gd name="connsiteY92" fmla="*/ 7245 h 10032"/>
                <a:gd name="connsiteX93" fmla="*/ 421 w 10000"/>
                <a:gd name="connsiteY93" fmla="*/ 7201 h 10032"/>
                <a:gd name="connsiteX94" fmla="*/ 459 w 10000"/>
                <a:gd name="connsiteY94" fmla="*/ 7171 h 10032"/>
                <a:gd name="connsiteX95" fmla="*/ 440 w 10000"/>
                <a:gd name="connsiteY95" fmla="*/ 7120 h 10032"/>
                <a:gd name="connsiteX96" fmla="*/ 612 w 10000"/>
                <a:gd name="connsiteY96" fmla="*/ 7061 h 10032"/>
                <a:gd name="connsiteX97" fmla="*/ 746 w 10000"/>
                <a:gd name="connsiteY97" fmla="*/ 7017 h 10032"/>
                <a:gd name="connsiteX98" fmla="*/ 841 w 10000"/>
                <a:gd name="connsiteY98" fmla="*/ 6855 h 10032"/>
                <a:gd name="connsiteX99" fmla="*/ 899 w 10000"/>
                <a:gd name="connsiteY99" fmla="*/ 6767 h 10032"/>
                <a:gd name="connsiteX100" fmla="*/ 975 w 10000"/>
                <a:gd name="connsiteY100" fmla="*/ 6701 h 10032"/>
                <a:gd name="connsiteX101" fmla="*/ 1128 w 10000"/>
                <a:gd name="connsiteY101" fmla="*/ 6591 h 10032"/>
                <a:gd name="connsiteX102" fmla="*/ 1185 w 10000"/>
                <a:gd name="connsiteY102" fmla="*/ 6525 h 10032"/>
                <a:gd name="connsiteX103" fmla="*/ 1166 w 10000"/>
                <a:gd name="connsiteY103" fmla="*/ 6407 h 10032"/>
                <a:gd name="connsiteX104" fmla="*/ 1166 w 10000"/>
                <a:gd name="connsiteY104" fmla="*/ 6334 h 10032"/>
                <a:gd name="connsiteX105" fmla="*/ 1147 w 10000"/>
                <a:gd name="connsiteY105" fmla="*/ 6267 h 10032"/>
                <a:gd name="connsiteX106" fmla="*/ 1128 w 10000"/>
                <a:gd name="connsiteY106" fmla="*/ 6172 h 10032"/>
                <a:gd name="connsiteX107" fmla="*/ 1128 w 10000"/>
                <a:gd name="connsiteY107" fmla="*/ 6076 h 10032"/>
                <a:gd name="connsiteX108" fmla="*/ 1205 w 10000"/>
                <a:gd name="connsiteY108" fmla="*/ 6010 h 10032"/>
                <a:gd name="connsiteX109" fmla="*/ 1224 w 10000"/>
                <a:gd name="connsiteY109" fmla="*/ 5966 h 10032"/>
                <a:gd name="connsiteX110" fmla="*/ 1205 w 10000"/>
                <a:gd name="connsiteY110" fmla="*/ 5937 h 10032"/>
                <a:gd name="connsiteX111" fmla="*/ 1185 w 10000"/>
                <a:gd name="connsiteY111" fmla="*/ 5819 h 10032"/>
                <a:gd name="connsiteX112" fmla="*/ 1147 w 10000"/>
                <a:gd name="connsiteY112" fmla="*/ 5768 h 10032"/>
                <a:gd name="connsiteX113" fmla="*/ 1128 w 10000"/>
                <a:gd name="connsiteY113" fmla="*/ 5724 h 10032"/>
                <a:gd name="connsiteX114" fmla="*/ 1128 w 10000"/>
                <a:gd name="connsiteY114" fmla="*/ 5694 h 10032"/>
                <a:gd name="connsiteX115" fmla="*/ 1109 w 10000"/>
                <a:gd name="connsiteY115" fmla="*/ 5665 h 10032"/>
                <a:gd name="connsiteX116" fmla="*/ 1090 w 10000"/>
                <a:gd name="connsiteY116" fmla="*/ 5636 h 10032"/>
                <a:gd name="connsiteX117" fmla="*/ 1071 w 10000"/>
                <a:gd name="connsiteY117" fmla="*/ 5540 h 10032"/>
                <a:gd name="connsiteX118" fmla="*/ 1052 w 10000"/>
                <a:gd name="connsiteY118" fmla="*/ 5525 h 10032"/>
                <a:gd name="connsiteX119" fmla="*/ 1013 w 10000"/>
                <a:gd name="connsiteY119" fmla="*/ 5408 h 10032"/>
                <a:gd name="connsiteX120" fmla="*/ 975 w 10000"/>
                <a:gd name="connsiteY120" fmla="*/ 5393 h 10032"/>
                <a:gd name="connsiteX121" fmla="*/ 937 w 10000"/>
                <a:gd name="connsiteY121" fmla="*/ 5261 h 10032"/>
                <a:gd name="connsiteX122" fmla="*/ 975 w 10000"/>
                <a:gd name="connsiteY122" fmla="*/ 5224 h 10032"/>
                <a:gd name="connsiteX123" fmla="*/ 918 w 10000"/>
                <a:gd name="connsiteY123" fmla="*/ 5151 h 10032"/>
                <a:gd name="connsiteX124" fmla="*/ 918 w 10000"/>
                <a:gd name="connsiteY124" fmla="*/ 5070 h 10032"/>
                <a:gd name="connsiteX125" fmla="*/ 880 w 10000"/>
                <a:gd name="connsiteY125" fmla="*/ 4974 h 10032"/>
                <a:gd name="connsiteX126" fmla="*/ 880 w 10000"/>
                <a:gd name="connsiteY126" fmla="*/ 4864 h 10032"/>
                <a:gd name="connsiteX127" fmla="*/ 860 w 10000"/>
                <a:gd name="connsiteY127" fmla="*/ 4813 h 10032"/>
                <a:gd name="connsiteX128" fmla="*/ 860 w 10000"/>
                <a:gd name="connsiteY128" fmla="*/ 4710 h 10032"/>
                <a:gd name="connsiteX129" fmla="*/ 918 w 10000"/>
                <a:gd name="connsiteY129" fmla="*/ 4600 h 10032"/>
                <a:gd name="connsiteX130" fmla="*/ 956 w 10000"/>
                <a:gd name="connsiteY130" fmla="*/ 4578 h 10032"/>
                <a:gd name="connsiteX131" fmla="*/ 975 w 10000"/>
                <a:gd name="connsiteY131" fmla="*/ 4460 h 10032"/>
                <a:gd name="connsiteX132" fmla="*/ 1013 w 10000"/>
                <a:gd name="connsiteY132" fmla="*/ 4423 h 10032"/>
                <a:gd name="connsiteX133" fmla="*/ 1013 w 10000"/>
                <a:gd name="connsiteY133" fmla="*/ 4386 h 10032"/>
                <a:gd name="connsiteX134" fmla="*/ 1071 w 10000"/>
                <a:gd name="connsiteY134" fmla="*/ 4320 h 10032"/>
                <a:gd name="connsiteX135" fmla="*/ 1052 w 10000"/>
                <a:gd name="connsiteY135" fmla="*/ 4262 h 10032"/>
                <a:gd name="connsiteX136" fmla="*/ 1013 w 10000"/>
                <a:gd name="connsiteY136" fmla="*/ 4173 h 10032"/>
                <a:gd name="connsiteX137" fmla="*/ 746 w 10000"/>
                <a:gd name="connsiteY137" fmla="*/ 4048 h 10032"/>
                <a:gd name="connsiteX138" fmla="*/ 707 w 10000"/>
                <a:gd name="connsiteY138" fmla="*/ 3806 h 10032"/>
                <a:gd name="connsiteX139" fmla="*/ 707 w 10000"/>
                <a:gd name="connsiteY139" fmla="*/ 3762 h 10032"/>
                <a:gd name="connsiteX140" fmla="*/ 707 w 10000"/>
                <a:gd name="connsiteY140" fmla="*/ 3733 h 10032"/>
                <a:gd name="connsiteX141" fmla="*/ 746 w 10000"/>
                <a:gd name="connsiteY141" fmla="*/ 3711 h 10032"/>
                <a:gd name="connsiteX142" fmla="*/ 803 w 10000"/>
                <a:gd name="connsiteY142" fmla="*/ 3688 h 10032"/>
                <a:gd name="connsiteX143" fmla="*/ 822 w 10000"/>
                <a:gd name="connsiteY143" fmla="*/ 3659 h 10032"/>
                <a:gd name="connsiteX144" fmla="*/ 860 w 10000"/>
                <a:gd name="connsiteY144" fmla="*/ 3630 h 10032"/>
                <a:gd name="connsiteX145" fmla="*/ 899 w 10000"/>
                <a:gd name="connsiteY145" fmla="*/ 3615 h 10032"/>
                <a:gd name="connsiteX146" fmla="*/ 1090 w 10000"/>
                <a:gd name="connsiteY146" fmla="*/ 3586 h 10032"/>
                <a:gd name="connsiteX147" fmla="*/ 1224 w 10000"/>
                <a:gd name="connsiteY147" fmla="*/ 3564 h 10032"/>
                <a:gd name="connsiteX148" fmla="*/ 1262 w 10000"/>
                <a:gd name="connsiteY148" fmla="*/ 3534 h 10032"/>
                <a:gd name="connsiteX149" fmla="*/ 1377 w 10000"/>
                <a:gd name="connsiteY149" fmla="*/ 3321 h 10032"/>
                <a:gd name="connsiteX150" fmla="*/ 1434 w 10000"/>
                <a:gd name="connsiteY150" fmla="*/ 3277 h 10032"/>
                <a:gd name="connsiteX151" fmla="*/ 1530 w 10000"/>
                <a:gd name="connsiteY151" fmla="*/ 3262 h 10032"/>
                <a:gd name="connsiteX152" fmla="*/ 2046 w 10000"/>
                <a:gd name="connsiteY152" fmla="*/ 2807 h 10032"/>
                <a:gd name="connsiteX153" fmla="*/ 2103 w 10000"/>
                <a:gd name="connsiteY153" fmla="*/ 2755 h 10032"/>
                <a:gd name="connsiteX154" fmla="*/ 2084 w 10000"/>
                <a:gd name="connsiteY154" fmla="*/ 2726 h 10032"/>
                <a:gd name="connsiteX155" fmla="*/ 2103 w 10000"/>
                <a:gd name="connsiteY155" fmla="*/ 2704 h 10032"/>
                <a:gd name="connsiteX156" fmla="*/ 2256 w 10000"/>
                <a:gd name="connsiteY156" fmla="*/ 2557 h 10032"/>
                <a:gd name="connsiteX157" fmla="*/ 2371 w 10000"/>
                <a:gd name="connsiteY157" fmla="*/ 2366 h 10032"/>
                <a:gd name="connsiteX158" fmla="*/ 2428 w 10000"/>
                <a:gd name="connsiteY158" fmla="*/ 2278 h 10032"/>
                <a:gd name="connsiteX159" fmla="*/ 2467 w 10000"/>
                <a:gd name="connsiteY159" fmla="*/ 2219 h 10032"/>
                <a:gd name="connsiteX160" fmla="*/ 2581 w 10000"/>
                <a:gd name="connsiteY160" fmla="*/ 2006 h 10032"/>
                <a:gd name="connsiteX161" fmla="*/ 2696 w 10000"/>
                <a:gd name="connsiteY161" fmla="*/ 1866 h 10032"/>
                <a:gd name="connsiteX162" fmla="*/ 2906 w 10000"/>
                <a:gd name="connsiteY162" fmla="*/ 1705 h 10032"/>
                <a:gd name="connsiteX163" fmla="*/ 3002 w 10000"/>
                <a:gd name="connsiteY163" fmla="*/ 1514 h 10032"/>
                <a:gd name="connsiteX164" fmla="*/ 3059 w 10000"/>
                <a:gd name="connsiteY164" fmla="*/ 1462 h 10032"/>
                <a:gd name="connsiteX165" fmla="*/ 3193 w 10000"/>
                <a:gd name="connsiteY165" fmla="*/ 1425 h 10032"/>
                <a:gd name="connsiteX166" fmla="*/ 3461 w 10000"/>
                <a:gd name="connsiteY166" fmla="*/ 1381 h 10032"/>
                <a:gd name="connsiteX167" fmla="*/ 3633 w 10000"/>
                <a:gd name="connsiteY167" fmla="*/ 1352 h 10032"/>
                <a:gd name="connsiteX168" fmla="*/ 4034 w 10000"/>
                <a:gd name="connsiteY168" fmla="*/ 1271 h 10032"/>
                <a:gd name="connsiteX169" fmla="*/ 4187 w 10000"/>
                <a:gd name="connsiteY169" fmla="*/ 1264 h 10032"/>
                <a:gd name="connsiteX170" fmla="*/ 4512 w 10000"/>
                <a:gd name="connsiteY170" fmla="*/ 1205 h 10032"/>
                <a:gd name="connsiteX171" fmla="*/ 4570 w 10000"/>
                <a:gd name="connsiteY171" fmla="*/ 1058 h 10032"/>
                <a:gd name="connsiteX172" fmla="*/ 4551 w 10000"/>
                <a:gd name="connsiteY172" fmla="*/ 1021 h 10032"/>
                <a:gd name="connsiteX173" fmla="*/ 4608 w 10000"/>
                <a:gd name="connsiteY173" fmla="*/ 999 h 10032"/>
                <a:gd name="connsiteX174" fmla="*/ 4665 w 10000"/>
                <a:gd name="connsiteY174" fmla="*/ 992 h 10032"/>
                <a:gd name="connsiteX175" fmla="*/ 4646 w 10000"/>
                <a:gd name="connsiteY175" fmla="*/ 948 h 10032"/>
                <a:gd name="connsiteX176" fmla="*/ 4570 w 10000"/>
                <a:gd name="connsiteY176" fmla="*/ 904 h 10032"/>
                <a:gd name="connsiteX177" fmla="*/ 4474 w 10000"/>
                <a:gd name="connsiteY177" fmla="*/ 852 h 10032"/>
                <a:gd name="connsiteX178" fmla="*/ 4379 w 10000"/>
                <a:gd name="connsiteY178" fmla="*/ 852 h 10032"/>
                <a:gd name="connsiteX179" fmla="*/ 4340 w 10000"/>
                <a:gd name="connsiteY179" fmla="*/ 830 h 10032"/>
                <a:gd name="connsiteX180" fmla="*/ 4226 w 10000"/>
                <a:gd name="connsiteY180" fmla="*/ 669 h 10032"/>
                <a:gd name="connsiteX181" fmla="*/ 4207 w 10000"/>
                <a:gd name="connsiteY181" fmla="*/ 595 h 10032"/>
                <a:gd name="connsiteX182" fmla="*/ 4245 w 10000"/>
                <a:gd name="connsiteY182" fmla="*/ 588 h 10032"/>
                <a:gd name="connsiteX183" fmla="*/ 4226 w 10000"/>
                <a:gd name="connsiteY183" fmla="*/ 456 h 10032"/>
                <a:gd name="connsiteX184" fmla="*/ 4226 w 10000"/>
                <a:gd name="connsiteY184" fmla="*/ 434 h 10032"/>
                <a:gd name="connsiteX0" fmla="*/ 4226 w 10000"/>
                <a:gd name="connsiteY0" fmla="*/ 434 h 9975"/>
                <a:gd name="connsiteX1" fmla="*/ 4245 w 10000"/>
                <a:gd name="connsiteY1" fmla="*/ 404 h 9975"/>
                <a:gd name="connsiteX2" fmla="*/ 4264 w 10000"/>
                <a:gd name="connsiteY2" fmla="*/ 360 h 9975"/>
                <a:gd name="connsiteX3" fmla="*/ 4302 w 10000"/>
                <a:gd name="connsiteY3" fmla="*/ 272 h 9975"/>
                <a:gd name="connsiteX4" fmla="*/ 4340 w 10000"/>
                <a:gd name="connsiteY4" fmla="*/ 242 h 9975"/>
                <a:gd name="connsiteX5" fmla="*/ 4359 w 10000"/>
                <a:gd name="connsiteY5" fmla="*/ 220 h 9975"/>
                <a:gd name="connsiteX6" fmla="*/ 4398 w 10000"/>
                <a:gd name="connsiteY6" fmla="*/ 191 h 9975"/>
                <a:gd name="connsiteX7" fmla="*/ 4455 w 10000"/>
                <a:gd name="connsiteY7" fmla="*/ 154 h 9975"/>
                <a:gd name="connsiteX8" fmla="*/ 4532 w 10000"/>
                <a:gd name="connsiteY8" fmla="*/ 118 h 9975"/>
                <a:gd name="connsiteX9" fmla="*/ 4627 w 10000"/>
                <a:gd name="connsiteY9" fmla="*/ 81 h 9975"/>
                <a:gd name="connsiteX10" fmla="*/ 4646 w 10000"/>
                <a:gd name="connsiteY10" fmla="*/ 59 h 9975"/>
                <a:gd name="connsiteX11" fmla="*/ 4837 w 10000"/>
                <a:gd name="connsiteY11" fmla="*/ 15 h 9975"/>
                <a:gd name="connsiteX12" fmla="*/ 5029 w 10000"/>
                <a:gd name="connsiteY12" fmla="*/ 0 h 9975"/>
                <a:gd name="connsiteX13" fmla="*/ 5086 w 10000"/>
                <a:gd name="connsiteY13" fmla="*/ 0 h 9975"/>
                <a:gd name="connsiteX14" fmla="*/ 5430 w 10000"/>
                <a:gd name="connsiteY14" fmla="*/ 15 h 9975"/>
                <a:gd name="connsiteX15" fmla="*/ 5488 w 10000"/>
                <a:gd name="connsiteY15" fmla="*/ 22 h 9975"/>
                <a:gd name="connsiteX16" fmla="*/ 5564 w 10000"/>
                <a:gd name="connsiteY16" fmla="*/ 29 h 9975"/>
                <a:gd name="connsiteX17" fmla="*/ 5679 w 10000"/>
                <a:gd name="connsiteY17" fmla="*/ 51 h 9975"/>
                <a:gd name="connsiteX18" fmla="*/ 6061 w 10000"/>
                <a:gd name="connsiteY18" fmla="*/ 147 h 9975"/>
                <a:gd name="connsiteX19" fmla="*/ 6252 w 10000"/>
                <a:gd name="connsiteY19" fmla="*/ 242 h 9975"/>
                <a:gd name="connsiteX20" fmla="*/ 6348 w 10000"/>
                <a:gd name="connsiteY20" fmla="*/ 353 h 9975"/>
                <a:gd name="connsiteX21" fmla="*/ 6367 w 10000"/>
                <a:gd name="connsiteY21" fmla="*/ 434 h 9975"/>
                <a:gd name="connsiteX22" fmla="*/ 6539 w 10000"/>
                <a:gd name="connsiteY22" fmla="*/ 507 h 9975"/>
                <a:gd name="connsiteX23" fmla="*/ 6539 w 10000"/>
                <a:gd name="connsiteY23" fmla="*/ 632 h 9975"/>
                <a:gd name="connsiteX24" fmla="*/ 6501 w 10000"/>
                <a:gd name="connsiteY24" fmla="*/ 654 h 9975"/>
                <a:gd name="connsiteX25" fmla="*/ 6424 w 10000"/>
                <a:gd name="connsiteY25" fmla="*/ 683 h 9975"/>
                <a:gd name="connsiteX26" fmla="*/ 6405 w 10000"/>
                <a:gd name="connsiteY26" fmla="*/ 713 h 9975"/>
                <a:gd name="connsiteX27" fmla="*/ 6367 w 10000"/>
                <a:gd name="connsiteY27" fmla="*/ 742 h 9975"/>
                <a:gd name="connsiteX28" fmla="*/ 6195 w 10000"/>
                <a:gd name="connsiteY28" fmla="*/ 742 h 9975"/>
                <a:gd name="connsiteX29" fmla="*/ 6157 w 10000"/>
                <a:gd name="connsiteY29" fmla="*/ 816 h 9975"/>
                <a:gd name="connsiteX30" fmla="*/ 6176 w 10000"/>
                <a:gd name="connsiteY30" fmla="*/ 889 h 9975"/>
                <a:gd name="connsiteX31" fmla="*/ 6233 w 10000"/>
                <a:gd name="connsiteY31" fmla="*/ 904 h 9975"/>
                <a:gd name="connsiteX32" fmla="*/ 6291 w 10000"/>
                <a:gd name="connsiteY32" fmla="*/ 977 h 9975"/>
                <a:gd name="connsiteX33" fmla="*/ 6310 w 10000"/>
                <a:gd name="connsiteY33" fmla="*/ 1051 h 9975"/>
                <a:gd name="connsiteX34" fmla="*/ 6979 w 10000"/>
                <a:gd name="connsiteY34" fmla="*/ 1036 h 9975"/>
                <a:gd name="connsiteX35" fmla="*/ 7629 w 10000"/>
                <a:gd name="connsiteY35" fmla="*/ 1058 h 9975"/>
                <a:gd name="connsiteX36" fmla="*/ 8031 w 10000"/>
                <a:gd name="connsiteY36" fmla="*/ 1132 h 9975"/>
                <a:gd name="connsiteX37" fmla="*/ 8337 w 10000"/>
                <a:gd name="connsiteY37" fmla="*/ 1352 h 9975"/>
                <a:gd name="connsiteX38" fmla="*/ 8929 w 10000"/>
                <a:gd name="connsiteY38" fmla="*/ 1807 h 9975"/>
                <a:gd name="connsiteX39" fmla="*/ 9293 w 10000"/>
                <a:gd name="connsiteY39" fmla="*/ 2101 h 9975"/>
                <a:gd name="connsiteX40" fmla="*/ 9446 w 10000"/>
                <a:gd name="connsiteY40" fmla="*/ 2219 h 9975"/>
                <a:gd name="connsiteX41" fmla="*/ 9751 w 10000"/>
                <a:gd name="connsiteY41" fmla="*/ 2483 h 9975"/>
                <a:gd name="connsiteX42" fmla="*/ 9598 w 10000"/>
                <a:gd name="connsiteY42" fmla="*/ 2829 h 9975"/>
                <a:gd name="connsiteX43" fmla="*/ 9006 w 10000"/>
                <a:gd name="connsiteY43" fmla="*/ 2976 h 9975"/>
                <a:gd name="connsiteX44" fmla="*/ 8948 w 10000"/>
                <a:gd name="connsiteY44" fmla="*/ 2998 h 9975"/>
                <a:gd name="connsiteX45" fmla="*/ 8910 w 10000"/>
                <a:gd name="connsiteY45" fmla="*/ 3020 h 9975"/>
                <a:gd name="connsiteX46" fmla="*/ 8891 w 10000"/>
                <a:gd name="connsiteY46" fmla="*/ 3064 h 9975"/>
                <a:gd name="connsiteX47" fmla="*/ 8815 w 10000"/>
                <a:gd name="connsiteY47" fmla="*/ 3093 h 9975"/>
                <a:gd name="connsiteX48" fmla="*/ 8815 w 10000"/>
                <a:gd name="connsiteY48" fmla="*/ 3137 h 9975"/>
                <a:gd name="connsiteX49" fmla="*/ 8815 w 10000"/>
                <a:gd name="connsiteY49" fmla="*/ 3233 h 9975"/>
                <a:gd name="connsiteX50" fmla="*/ 8757 w 10000"/>
                <a:gd name="connsiteY50" fmla="*/ 3255 h 9975"/>
                <a:gd name="connsiteX51" fmla="*/ 8815 w 10000"/>
                <a:gd name="connsiteY51" fmla="*/ 3328 h 9975"/>
                <a:gd name="connsiteX52" fmla="*/ 8795 w 10000"/>
                <a:gd name="connsiteY52" fmla="*/ 3373 h 9975"/>
                <a:gd name="connsiteX53" fmla="*/ 8815 w 10000"/>
                <a:gd name="connsiteY53" fmla="*/ 3409 h 9975"/>
                <a:gd name="connsiteX54" fmla="*/ 8757 w 10000"/>
                <a:gd name="connsiteY54" fmla="*/ 3446 h 9975"/>
                <a:gd name="connsiteX55" fmla="*/ 8776 w 10000"/>
                <a:gd name="connsiteY55" fmla="*/ 3564 h 9975"/>
                <a:gd name="connsiteX56" fmla="*/ 8757 w 10000"/>
                <a:gd name="connsiteY56" fmla="*/ 3659 h 9975"/>
                <a:gd name="connsiteX57" fmla="*/ 8776 w 10000"/>
                <a:gd name="connsiteY57" fmla="*/ 3733 h 9975"/>
                <a:gd name="connsiteX58" fmla="*/ 8757 w 10000"/>
                <a:gd name="connsiteY58" fmla="*/ 3828 h 9975"/>
                <a:gd name="connsiteX59" fmla="*/ 8795 w 10000"/>
                <a:gd name="connsiteY59" fmla="*/ 3975 h 9975"/>
                <a:gd name="connsiteX60" fmla="*/ 8853 w 10000"/>
                <a:gd name="connsiteY60" fmla="*/ 4276 h 9975"/>
                <a:gd name="connsiteX61" fmla="*/ 8967 w 10000"/>
                <a:gd name="connsiteY61" fmla="*/ 4504 h 9975"/>
                <a:gd name="connsiteX62" fmla="*/ 8967 w 10000"/>
                <a:gd name="connsiteY62" fmla="*/ 4614 h 9975"/>
                <a:gd name="connsiteX63" fmla="*/ 8967 w 10000"/>
                <a:gd name="connsiteY63" fmla="*/ 4702 h 9975"/>
                <a:gd name="connsiteX64" fmla="*/ 8948 w 10000"/>
                <a:gd name="connsiteY64" fmla="*/ 4849 h 9975"/>
                <a:gd name="connsiteX65" fmla="*/ 9044 w 10000"/>
                <a:gd name="connsiteY65" fmla="*/ 5107 h 9975"/>
                <a:gd name="connsiteX66" fmla="*/ 9044 w 10000"/>
                <a:gd name="connsiteY66" fmla="*/ 5195 h 9975"/>
                <a:gd name="connsiteX67" fmla="*/ 9101 w 10000"/>
                <a:gd name="connsiteY67" fmla="*/ 5334 h 9975"/>
                <a:gd name="connsiteX68" fmla="*/ 9120 w 10000"/>
                <a:gd name="connsiteY68" fmla="*/ 5481 h 9975"/>
                <a:gd name="connsiteX69" fmla="*/ 9140 w 10000"/>
                <a:gd name="connsiteY69" fmla="*/ 5819 h 9975"/>
                <a:gd name="connsiteX70" fmla="*/ 9006 w 10000"/>
                <a:gd name="connsiteY70" fmla="*/ 6135 h 9975"/>
                <a:gd name="connsiteX71" fmla="*/ 9006 w 10000"/>
                <a:gd name="connsiteY71" fmla="*/ 6304 h 9975"/>
                <a:gd name="connsiteX72" fmla="*/ 8929 w 10000"/>
                <a:gd name="connsiteY72" fmla="*/ 6429 h 9975"/>
                <a:gd name="connsiteX73" fmla="*/ 9044 w 10000"/>
                <a:gd name="connsiteY73" fmla="*/ 6554 h 9975"/>
                <a:gd name="connsiteX74" fmla="*/ 9197 w 10000"/>
                <a:gd name="connsiteY74" fmla="*/ 7157 h 9975"/>
                <a:gd name="connsiteX75" fmla="*/ 9120 w 10000"/>
                <a:gd name="connsiteY75" fmla="*/ 7656 h 9975"/>
                <a:gd name="connsiteX76" fmla="*/ 10000 w 10000"/>
                <a:gd name="connsiteY76" fmla="*/ 9060 h 9975"/>
                <a:gd name="connsiteX77" fmla="*/ 7973 w 10000"/>
                <a:gd name="connsiteY77" fmla="*/ 9904 h 9975"/>
                <a:gd name="connsiteX78" fmla="*/ 7839 w 10000"/>
                <a:gd name="connsiteY78" fmla="*/ 9941 h 9975"/>
                <a:gd name="connsiteX79" fmla="*/ 7686 w 10000"/>
                <a:gd name="connsiteY79" fmla="*/ 9941 h 9975"/>
                <a:gd name="connsiteX80" fmla="*/ 7438 w 10000"/>
                <a:gd name="connsiteY80" fmla="*/ 9941 h 9975"/>
                <a:gd name="connsiteX81" fmla="*/ 975 w 10000"/>
                <a:gd name="connsiteY81" fmla="*/ 9478 h 9975"/>
                <a:gd name="connsiteX82" fmla="*/ 0 w 10000"/>
                <a:gd name="connsiteY82" fmla="*/ 9390 h 9975"/>
                <a:gd name="connsiteX83" fmla="*/ 76 w 10000"/>
                <a:gd name="connsiteY83" fmla="*/ 8714 h 9975"/>
                <a:gd name="connsiteX84" fmla="*/ 363 w 10000"/>
                <a:gd name="connsiteY84" fmla="*/ 8545 h 9975"/>
                <a:gd name="connsiteX85" fmla="*/ 382 w 10000"/>
                <a:gd name="connsiteY85" fmla="*/ 8486 h 9975"/>
                <a:gd name="connsiteX86" fmla="*/ 440 w 10000"/>
                <a:gd name="connsiteY86" fmla="*/ 8384 h 9975"/>
                <a:gd name="connsiteX87" fmla="*/ 402 w 10000"/>
                <a:gd name="connsiteY87" fmla="*/ 7744 h 9975"/>
                <a:gd name="connsiteX88" fmla="*/ 382 w 10000"/>
                <a:gd name="connsiteY88" fmla="*/ 7597 h 9975"/>
                <a:gd name="connsiteX89" fmla="*/ 344 w 10000"/>
                <a:gd name="connsiteY89" fmla="*/ 7531 h 9975"/>
                <a:gd name="connsiteX90" fmla="*/ 402 w 10000"/>
                <a:gd name="connsiteY90" fmla="*/ 7362 h 9975"/>
                <a:gd name="connsiteX91" fmla="*/ 440 w 10000"/>
                <a:gd name="connsiteY91" fmla="*/ 7245 h 9975"/>
                <a:gd name="connsiteX92" fmla="*/ 421 w 10000"/>
                <a:gd name="connsiteY92" fmla="*/ 7201 h 9975"/>
                <a:gd name="connsiteX93" fmla="*/ 459 w 10000"/>
                <a:gd name="connsiteY93" fmla="*/ 7171 h 9975"/>
                <a:gd name="connsiteX94" fmla="*/ 440 w 10000"/>
                <a:gd name="connsiteY94" fmla="*/ 7120 h 9975"/>
                <a:gd name="connsiteX95" fmla="*/ 612 w 10000"/>
                <a:gd name="connsiteY95" fmla="*/ 7061 h 9975"/>
                <a:gd name="connsiteX96" fmla="*/ 746 w 10000"/>
                <a:gd name="connsiteY96" fmla="*/ 7017 h 9975"/>
                <a:gd name="connsiteX97" fmla="*/ 841 w 10000"/>
                <a:gd name="connsiteY97" fmla="*/ 6855 h 9975"/>
                <a:gd name="connsiteX98" fmla="*/ 899 w 10000"/>
                <a:gd name="connsiteY98" fmla="*/ 6767 h 9975"/>
                <a:gd name="connsiteX99" fmla="*/ 975 w 10000"/>
                <a:gd name="connsiteY99" fmla="*/ 6701 h 9975"/>
                <a:gd name="connsiteX100" fmla="*/ 1128 w 10000"/>
                <a:gd name="connsiteY100" fmla="*/ 6591 h 9975"/>
                <a:gd name="connsiteX101" fmla="*/ 1185 w 10000"/>
                <a:gd name="connsiteY101" fmla="*/ 6525 h 9975"/>
                <a:gd name="connsiteX102" fmla="*/ 1166 w 10000"/>
                <a:gd name="connsiteY102" fmla="*/ 6407 h 9975"/>
                <a:gd name="connsiteX103" fmla="*/ 1166 w 10000"/>
                <a:gd name="connsiteY103" fmla="*/ 6334 h 9975"/>
                <a:gd name="connsiteX104" fmla="*/ 1147 w 10000"/>
                <a:gd name="connsiteY104" fmla="*/ 6267 h 9975"/>
                <a:gd name="connsiteX105" fmla="*/ 1128 w 10000"/>
                <a:gd name="connsiteY105" fmla="*/ 6172 h 9975"/>
                <a:gd name="connsiteX106" fmla="*/ 1128 w 10000"/>
                <a:gd name="connsiteY106" fmla="*/ 6076 h 9975"/>
                <a:gd name="connsiteX107" fmla="*/ 1205 w 10000"/>
                <a:gd name="connsiteY107" fmla="*/ 6010 h 9975"/>
                <a:gd name="connsiteX108" fmla="*/ 1224 w 10000"/>
                <a:gd name="connsiteY108" fmla="*/ 5966 h 9975"/>
                <a:gd name="connsiteX109" fmla="*/ 1205 w 10000"/>
                <a:gd name="connsiteY109" fmla="*/ 5937 h 9975"/>
                <a:gd name="connsiteX110" fmla="*/ 1185 w 10000"/>
                <a:gd name="connsiteY110" fmla="*/ 5819 h 9975"/>
                <a:gd name="connsiteX111" fmla="*/ 1147 w 10000"/>
                <a:gd name="connsiteY111" fmla="*/ 5768 h 9975"/>
                <a:gd name="connsiteX112" fmla="*/ 1128 w 10000"/>
                <a:gd name="connsiteY112" fmla="*/ 5724 h 9975"/>
                <a:gd name="connsiteX113" fmla="*/ 1128 w 10000"/>
                <a:gd name="connsiteY113" fmla="*/ 5694 h 9975"/>
                <a:gd name="connsiteX114" fmla="*/ 1109 w 10000"/>
                <a:gd name="connsiteY114" fmla="*/ 5665 h 9975"/>
                <a:gd name="connsiteX115" fmla="*/ 1090 w 10000"/>
                <a:gd name="connsiteY115" fmla="*/ 5636 h 9975"/>
                <a:gd name="connsiteX116" fmla="*/ 1071 w 10000"/>
                <a:gd name="connsiteY116" fmla="*/ 5540 h 9975"/>
                <a:gd name="connsiteX117" fmla="*/ 1052 w 10000"/>
                <a:gd name="connsiteY117" fmla="*/ 5525 h 9975"/>
                <a:gd name="connsiteX118" fmla="*/ 1013 w 10000"/>
                <a:gd name="connsiteY118" fmla="*/ 5408 h 9975"/>
                <a:gd name="connsiteX119" fmla="*/ 975 w 10000"/>
                <a:gd name="connsiteY119" fmla="*/ 5393 h 9975"/>
                <a:gd name="connsiteX120" fmla="*/ 937 w 10000"/>
                <a:gd name="connsiteY120" fmla="*/ 5261 h 9975"/>
                <a:gd name="connsiteX121" fmla="*/ 975 w 10000"/>
                <a:gd name="connsiteY121" fmla="*/ 5224 h 9975"/>
                <a:gd name="connsiteX122" fmla="*/ 918 w 10000"/>
                <a:gd name="connsiteY122" fmla="*/ 5151 h 9975"/>
                <a:gd name="connsiteX123" fmla="*/ 918 w 10000"/>
                <a:gd name="connsiteY123" fmla="*/ 5070 h 9975"/>
                <a:gd name="connsiteX124" fmla="*/ 880 w 10000"/>
                <a:gd name="connsiteY124" fmla="*/ 4974 h 9975"/>
                <a:gd name="connsiteX125" fmla="*/ 880 w 10000"/>
                <a:gd name="connsiteY125" fmla="*/ 4864 h 9975"/>
                <a:gd name="connsiteX126" fmla="*/ 860 w 10000"/>
                <a:gd name="connsiteY126" fmla="*/ 4813 h 9975"/>
                <a:gd name="connsiteX127" fmla="*/ 860 w 10000"/>
                <a:gd name="connsiteY127" fmla="*/ 4710 h 9975"/>
                <a:gd name="connsiteX128" fmla="*/ 918 w 10000"/>
                <a:gd name="connsiteY128" fmla="*/ 4600 h 9975"/>
                <a:gd name="connsiteX129" fmla="*/ 956 w 10000"/>
                <a:gd name="connsiteY129" fmla="*/ 4578 h 9975"/>
                <a:gd name="connsiteX130" fmla="*/ 975 w 10000"/>
                <a:gd name="connsiteY130" fmla="*/ 4460 h 9975"/>
                <a:gd name="connsiteX131" fmla="*/ 1013 w 10000"/>
                <a:gd name="connsiteY131" fmla="*/ 4423 h 9975"/>
                <a:gd name="connsiteX132" fmla="*/ 1013 w 10000"/>
                <a:gd name="connsiteY132" fmla="*/ 4386 h 9975"/>
                <a:gd name="connsiteX133" fmla="*/ 1071 w 10000"/>
                <a:gd name="connsiteY133" fmla="*/ 4320 h 9975"/>
                <a:gd name="connsiteX134" fmla="*/ 1052 w 10000"/>
                <a:gd name="connsiteY134" fmla="*/ 4262 h 9975"/>
                <a:gd name="connsiteX135" fmla="*/ 1013 w 10000"/>
                <a:gd name="connsiteY135" fmla="*/ 4173 h 9975"/>
                <a:gd name="connsiteX136" fmla="*/ 746 w 10000"/>
                <a:gd name="connsiteY136" fmla="*/ 4048 h 9975"/>
                <a:gd name="connsiteX137" fmla="*/ 707 w 10000"/>
                <a:gd name="connsiteY137" fmla="*/ 3806 h 9975"/>
                <a:gd name="connsiteX138" fmla="*/ 707 w 10000"/>
                <a:gd name="connsiteY138" fmla="*/ 3762 h 9975"/>
                <a:gd name="connsiteX139" fmla="*/ 707 w 10000"/>
                <a:gd name="connsiteY139" fmla="*/ 3733 h 9975"/>
                <a:gd name="connsiteX140" fmla="*/ 746 w 10000"/>
                <a:gd name="connsiteY140" fmla="*/ 3711 h 9975"/>
                <a:gd name="connsiteX141" fmla="*/ 803 w 10000"/>
                <a:gd name="connsiteY141" fmla="*/ 3688 h 9975"/>
                <a:gd name="connsiteX142" fmla="*/ 822 w 10000"/>
                <a:gd name="connsiteY142" fmla="*/ 3659 h 9975"/>
                <a:gd name="connsiteX143" fmla="*/ 860 w 10000"/>
                <a:gd name="connsiteY143" fmla="*/ 3630 h 9975"/>
                <a:gd name="connsiteX144" fmla="*/ 899 w 10000"/>
                <a:gd name="connsiteY144" fmla="*/ 3615 h 9975"/>
                <a:gd name="connsiteX145" fmla="*/ 1090 w 10000"/>
                <a:gd name="connsiteY145" fmla="*/ 3586 h 9975"/>
                <a:gd name="connsiteX146" fmla="*/ 1224 w 10000"/>
                <a:gd name="connsiteY146" fmla="*/ 3564 h 9975"/>
                <a:gd name="connsiteX147" fmla="*/ 1262 w 10000"/>
                <a:gd name="connsiteY147" fmla="*/ 3534 h 9975"/>
                <a:gd name="connsiteX148" fmla="*/ 1377 w 10000"/>
                <a:gd name="connsiteY148" fmla="*/ 3321 h 9975"/>
                <a:gd name="connsiteX149" fmla="*/ 1434 w 10000"/>
                <a:gd name="connsiteY149" fmla="*/ 3277 h 9975"/>
                <a:gd name="connsiteX150" fmla="*/ 1530 w 10000"/>
                <a:gd name="connsiteY150" fmla="*/ 3262 h 9975"/>
                <a:gd name="connsiteX151" fmla="*/ 2046 w 10000"/>
                <a:gd name="connsiteY151" fmla="*/ 2807 h 9975"/>
                <a:gd name="connsiteX152" fmla="*/ 2103 w 10000"/>
                <a:gd name="connsiteY152" fmla="*/ 2755 h 9975"/>
                <a:gd name="connsiteX153" fmla="*/ 2084 w 10000"/>
                <a:gd name="connsiteY153" fmla="*/ 2726 h 9975"/>
                <a:gd name="connsiteX154" fmla="*/ 2103 w 10000"/>
                <a:gd name="connsiteY154" fmla="*/ 2704 h 9975"/>
                <a:gd name="connsiteX155" fmla="*/ 2256 w 10000"/>
                <a:gd name="connsiteY155" fmla="*/ 2557 h 9975"/>
                <a:gd name="connsiteX156" fmla="*/ 2371 w 10000"/>
                <a:gd name="connsiteY156" fmla="*/ 2366 h 9975"/>
                <a:gd name="connsiteX157" fmla="*/ 2428 w 10000"/>
                <a:gd name="connsiteY157" fmla="*/ 2278 h 9975"/>
                <a:gd name="connsiteX158" fmla="*/ 2467 w 10000"/>
                <a:gd name="connsiteY158" fmla="*/ 2219 h 9975"/>
                <a:gd name="connsiteX159" fmla="*/ 2581 w 10000"/>
                <a:gd name="connsiteY159" fmla="*/ 2006 h 9975"/>
                <a:gd name="connsiteX160" fmla="*/ 2696 w 10000"/>
                <a:gd name="connsiteY160" fmla="*/ 1866 h 9975"/>
                <a:gd name="connsiteX161" fmla="*/ 2906 w 10000"/>
                <a:gd name="connsiteY161" fmla="*/ 1705 h 9975"/>
                <a:gd name="connsiteX162" fmla="*/ 3002 w 10000"/>
                <a:gd name="connsiteY162" fmla="*/ 1514 h 9975"/>
                <a:gd name="connsiteX163" fmla="*/ 3059 w 10000"/>
                <a:gd name="connsiteY163" fmla="*/ 1462 h 9975"/>
                <a:gd name="connsiteX164" fmla="*/ 3193 w 10000"/>
                <a:gd name="connsiteY164" fmla="*/ 1425 h 9975"/>
                <a:gd name="connsiteX165" fmla="*/ 3461 w 10000"/>
                <a:gd name="connsiteY165" fmla="*/ 1381 h 9975"/>
                <a:gd name="connsiteX166" fmla="*/ 3633 w 10000"/>
                <a:gd name="connsiteY166" fmla="*/ 1352 h 9975"/>
                <a:gd name="connsiteX167" fmla="*/ 4034 w 10000"/>
                <a:gd name="connsiteY167" fmla="*/ 1271 h 9975"/>
                <a:gd name="connsiteX168" fmla="*/ 4187 w 10000"/>
                <a:gd name="connsiteY168" fmla="*/ 1264 h 9975"/>
                <a:gd name="connsiteX169" fmla="*/ 4512 w 10000"/>
                <a:gd name="connsiteY169" fmla="*/ 1205 h 9975"/>
                <a:gd name="connsiteX170" fmla="*/ 4570 w 10000"/>
                <a:gd name="connsiteY170" fmla="*/ 1058 h 9975"/>
                <a:gd name="connsiteX171" fmla="*/ 4551 w 10000"/>
                <a:gd name="connsiteY171" fmla="*/ 1021 h 9975"/>
                <a:gd name="connsiteX172" fmla="*/ 4608 w 10000"/>
                <a:gd name="connsiteY172" fmla="*/ 999 h 9975"/>
                <a:gd name="connsiteX173" fmla="*/ 4665 w 10000"/>
                <a:gd name="connsiteY173" fmla="*/ 992 h 9975"/>
                <a:gd name="connsiteX174" fmla="*/ 4646 w 10000"/>
                <a:gd name="connsiteY174" fmla="*/ 948 h 9975"/>
                <a:gd name="connsiteX175" fmla="*/ 4570 w 10000"/>
                <a:gd name="connsiteY175" fmla="*/ 904 h 9975"/>
                <a:gd name="connsiteX176" fmla="*/ 4474 w 10000"/>
                <a:gd name="connsiteY176" fmla="*/ 852 h 9975"/>
                <a:gd name="connsiteX177" fmla="*/ 4379 w 10000"/>
                <a:gd name="connsiteY177" fmla="*/ 852 h 9975"/>
                <a:gd name="connsiteX178" fmla="*/ 4340 w 10000"/>
                <a:gd name="connsiteY178" fmla="*/ 830 h 9975"/>
                <a:gd name="connsiteX179" fmla="*/ 4226 w 10000"/>
                <a:gd name="connsiteY179" fmla="*/ 669 h 9975"/>
                <a:gd name="connsiteX180" fmla="*/ 4207 w 10000"/>
                <a:gd name="connsiteY180" fmla="*/ 595 h 9975"/>
                <a:gd name="connsiteX181" fmla="*/ 4245 w 10000"/>
                <a:gd name="connsiteY181" fmla="*/ 588 h 9975"/>
                <a:gd name="connsiteX182" fmla="*/ 4226 w 10000"/>
                <a:gd name="connsiteY182" fmla="*/ 456 h 9975"/>
                <a:gd name="connsiteX183" fmla="*/ 4226 w 10000"/>
                <a:gd name="connsiteY183" fmla="*/ 434 h 9975"/>
                <a:gd name="connsiteX0" fmla="*/ 4226 w 10000"/>
                <a:gd name="connsiteY0" fmla="*/ 435 h 10000"/>
                <a:gd name="connsiteX1" fmla="*/ 4245 w 10000"/>
                <a:gd name="connsiteY1" fmla="*/ 405 h 10000"/>
                <a:gd name="connsiteX2" fmla="*/ 4264 w 10000"/>
                <a:gd name="connsiteY2" fmla="*/ 361 h 10000"/>
                <a:gd name="connsiteX3" fmla="*/ 4302 w 10000"/>
                <a:gd name="connsiteY3" fmla="*/ 273 h 10000"/>
                <a:gd name="connsiteX4" fmla="*/ 4340 w 10000"/>
                <a:gd name="connsiteY4" fmla="*/ 243 h 10000"/>
                <a:gd name="connsiteX5" fmla="*/ 4359 w 10000"/>
                <a:gd name="connsiteY5" fmla="*/ 221 h 10000"/>
                <a:gd name="connsiteX6" fmla="*/ 4398 w 10000"/>
                <a:gd name="connsiteY6" fmla="*/ 191 h 10000"/>
                <a:gd name="connsiteX7" fmla="*/ 4455 w 10000"/>
                <a:gd name="connsiteY7" fmla="*/ 154 h 10000"/>
                <a:gd name="connsiteX8" fmla="*/ 4532 w 10000"/>
                <a:gd name="connsiteY8" fmla="*/ 118 h 10000"/>
                <a:gd name="connsiteX9" fmla="*/ 4627 w 10000"/>
                <a:gd name="connsiteY9" fmla="*/ 81 h 10000"/>
                <a:gd name="connsiteX10" fmla="*/ 4646 w 10000"/>
                <a:gd name="connsiteY10" fmla="*/ 59 h 10000"/>
                <a:gd name="connsiteX11" fmla="*/ 4837 w 10000"/>
                <a:gd name="connsiteY11" fmla="*/ 15 h 10000"/>
                <a:gd name="connsiteX12" fmla="*/ 5029 w 10000"/>
                <a:gd name="connsiteY12" fmla="*/ 0 h 10000"/>
                <a:gd name="connsiteX13" fmla="*/ 5086 w 10000"/>
                <a:gd name="connsiteY13" fmla="*/ 0 h 10000"/>
                <a:gd name="connsiteX14" fmla="*/ 5430 w 10000"/>
                <a:gd name="connsiteY14" fmla="*/ 15 h 10000"/>
                <a:gd name="connsiteX15" fmla="*/ 5488 w 10000"/>
                <a:gd name="connsiteY15" fmla="*/ 22 h 10000"/>
                <a:gd name="connsiteX16" fmla="*/ 5564 w 10000"/>
                <a:gd name="connsiteY16" fmla="*/ 29 h 10000"/>
                <a:gd name="connsiteX17" fmla="*/ 5679 w 10000"/>
                <a:gd name="connsiteY17" fmla="*/ 51 h 10000"/>
                <a:gd name="connsiteX18" fmla="*/ 6061 w 10000"/>
                <a:gd name="connsiteY18" fmla="*/ 147 h 10000"/>
                <a:gd name="connsiteX19" fmla="*/ 6252 w 10000"/>
                <a:gd name="connsiteY19" fmla="*/ 243 h 10000"/>
                <a:gd name="connsiteX20" fmla="*/ 6348 w 10000"/>
                <a:gd name="connsiteY20" fmla="*/ 354 h 10000"/>
                <a:gd name="connsiteX21" fmla="*/ 6367 w 10000"/>
                <a:gd name="connsiteY21" fmla="*/ 435 h 10000"/>
                <a:gd name="connsiteX22" fmla="*/ 6539 w 10000"/>
                <a:gd name="connsiteY22" fmla="*/ 508 h 10000"/>
                <a:gd name="connsiteX23" fmla="*/ 6539 w 10000"/>
                <a:gd name="connsiteY23" fmla="*/ 634 h 10000"/>
                <a:gd name="connsiteX24" fmla="*/ 6501 w 10000"/>
                <a:gd name="connsiteY24" fmla="*/ 656 h 10000"/>
                <a:gd name="connsiteX25" fmla="*/ 6424 w 10000"/>
                <a:gd name="connsiteY25" fmla="*/ 685 h 10000"/>
                <a:gd name="connsiteX26" fmla="*/ 6405 w 10000"/>
                <a:gd name="connsiteY26" fmla="*/ 715 h 10000"/>
                <a:gd name="connsiteX27" fmla="*/ 6367 w 10000"/>
                <a:gd name="connsiteY27" fmla="*/ 744 h 10000"/>
                <a:gd name="connsiteX28" fmla="*/ 6195 w 10000"/>
                <a:gd name="connsiteY28" fmla="*/ 744 h 10000"/>
                <a:gd name="connsiteX29" fmla="*/ 6157 w 10000"/>
                <a:gd name="connsiteY29" fmla="*/ 818 h 10000"/>
                <a:gd name="connsiteX30" fmla="*/ 6176 w 10000"/>
                <a:gd name="connsiteY30" fmla="*/ 891 h 10000"/>
                <a:gd name="connsiteX31" fmla="*/ 6233 w 10000"/>
                <a:gd name="connsiteY31" fmla="*/ 906 h 10000"/>
                <a:gd name="connsiteX32" fmla="*/ 6291 w 10000"/>
                <a:gd name="connsiteY32" fmla="*/ 979 h 10000"/>
                <a:gd name="connsiteX33" fmla="*/ 6310 w 10000"/>
                <a:gd name="connsiteY33" fmla="*/ 1054 h 10000"/>
                <a:gd name="connsiteX34" fmla="*/ 6979 w 10000"/>
                <a:gd name="connsiteY34" fmla="*/ 1039 h 10000"/>
                <a:gd name="connsiteX35" fmla="*/ 7629 w 10000"/>
                <a:gd name="connsiteY35" fmla="*/ 1061 h 10000"/>
                <a:gd name="connsiteX36" fmla="*/ 8031 w 10000"/>
                <a:gd name="connsiteY36" fmla="*/ 1135 h 10000"/>
                <a:gd name="connsiteX37" fmla="*/ 8337 w 10000"/>
                <a:gd name="connsiteY37" fmla="*/ 1355 h 10000"/>
                <a:gd name="connsiteX38" fmla="*/ 8929 w 10000"/>
                <a:gd name="connsiteY38" fmla="*/ 1812 h 10000"/>
                <a:gd name="connsiteX39" fmla="*/ 9293 w 10000"/>
                <a:gd name="connsiteY39" fmla="*/ 2106 h 10000"/>
                <a:gd name="connsiteX40" fmla="*/ 9446 w 10000"/>
                <a:gd name="connsiteY40" fmla="*/ 2225 h 10000"/>
                <a:gd name="connsiteX41" fmla="*/ 9751 w 10000"/>
                <a:gd name="connsiteY41" fmla="*/ 2489 h 10000"/>
                <a:gd name="connsiteX42" fmla="*/ 9598 w 10000"/>
                <a:gd name="connsiteY42" fmla="*/ 2836 h 10000"/>
                <a:gd name="connsiteX43" fmla="*/ 9006 w 10000"/>
                <a:gd name="connsiteY43" fmla="*/ 2983 h 10000"/>
                <a:gd name="connsiteX44" fmla="*/ 8948 w 10000"/>
                <a:gd name="connsiteY44" fmla="*/ 3006 h 10000"/>
                <a:gd name="connsiteX45" fmla="*/ 8910 w 10000"/>
                <a:gd name="connsiteY45" fmla="*/ 3028 h 10000"/>
                <a:gd name="connsiteX46" fmla="*/ 8891 w 10000"/>
                <a:gd name="connsiteY46" fmla="*/ 3072 h 10000"/>
                <a:gd name="connsiteX47" fmla="*/ 8815 w 10000"/>
                <a:gd name="connsiteY47" fmla="*/ 3101 h 10000"/>
                <a:gd name="connsiteX48" fmla="*/ 8815 w 10000"/>
                <a:gd name="connsiteY48" fmla="*/ 3145 h 10000"/>
                <a:gd name="connsiteX49" fmla="*/ 8815 w 10000"/>
                <a:gd name="connsiteY49" fmla="*/ 3241 h 10000"/>
                <a:gd name="connsiteX50" fmla="*/ 8757 w 10000"/>
                <a:gd name="connsiteY50" fmla="*/ 3263 h 10000"/>
                <a:gd name="connsiteX51" fmla="*/ 8815 w 10000"/>
                <a:gd name="connsiteY51" fmla="*/ 3336 h 10000"/>
                <a:gd name="connsiteX52" fmla="*/ 8795 w 10000"/>
                <a:gd name="connsiteY52" fmla="*/ 3381 h 10000"/>
                <a:gd name="connsiteX53" fmla="*/ 8815 w 10000"/>
                <a:gd name="connsiteY53" fmla="*/ 3418 h 10000"/>
                <a:gd name="connsiteX54" fmla="*/ 8757 w 10000"/>
                <a:gd name="connsiteY54" fmla="*/ 3455 h 10000"/>
                <a:gd name="connsiteX55" fmla="*/ 8776 w 10000"/>
                <a:gd name="connsiteY55" fmla="*/ 3573 h 10000"/>
                <a:gd name="connsiteX56" fmla="*/ 8757 w 10000"/>
                <a:gd name="connsiteY56" fmla="*/ 3668 h 10000"/>
                <a:gd name="connsiteX57" fmla="*/ 8776 w 10000"/>
                <a:gd name="connsiteY57" fmla="*/ 3742 h 10000"/>
                <a:gd name="connsiteX58" fmla="*/ 8757 w 10000"/>
                <a:gd name="connsiteY58" fmla="*/ 3838 h 10000"/>
                <a:gd name="connsiteX59" fmla="*/ 8795 w 10000"/>
                <a:gd name="connsiteY59" fmla="*/ 3985 h 10000"/>
                <a:gd name="connsiteX60" fmla="*/ 8853 w 10000"/>
                <a:gd name="connsiteY60" fmla="*/ 4287 h 10000"/>
                <a:gd name="connsiteX61" fmla="*/ 8967 w 10000"/>
                <a:gd name="connsiteY61" fmla="*/ 4515 h 10000"/>
                <a:gd name="connsiteX62" fmla="*/ 8967 w 10000"/>
                <a:gd name="connsiteY62" fmla="*/ 4626 h 10000"/>
                <a:gd name="connsiteX63" fmla="*/ 8967 w 10000"/>
                <a:gd name="connsiteY63" fmla="*/ 4714 h 10000"/>
                <a:gd name="connsiteX64" fmla="*/ 8948 w 10000"/>
                <a:gd name="connsiteY64" fmla="*/ 4861 h 10000"/>
                <a:gd name="connsiteX65" fmla="*/ 9044 w 10000"/>
                <a:gd name="connsiteY65" fmla="*/ 5120 h 10000"/>
                <a:gd name="connsiteX66" fmla="*/ 9044 w 10000"/>
                <a:gd name="connsiteY66" fmla="*/ 5208 h 10000"/>
                <a:gd name="connsiteX67" fmla="*/ 9101 w 10000"/>
                <a:gd name="connsiteY67" fmla="*/ 5347 h 10000"/>
                <a:gd name="connsiteX68" fmla="*/ 9120 w 10000"/>
                <a:gd name="connsiteY68" fmla="*/ 5495 h 10000"/>
                <a:gd name="connsiteX69" fmla="*/ 9140 w 10000"/>
                <a:gd name="connsiteY69" fmla="*/ 5834 h 10000"/>
                <a:gd name="connsiteX70" fmla="*/ 9006 w 10000"/>
                <a:gd name="connsiteY70" fmla="*/ 6150 h 10000"/>
                <a:gd name="connsiteX71" fmla="*/ 9006 w 10000"/>
                <a:gd name="connsiteY71" fmla="*/ 6320 h 10000"/>
                <a:gd name="connsiteX72" fmla="*/ 8929 w 10000"/>
                <a:gd name="connsiteY72" fmla="*/ 6445 h 10000"/>
                <a:gd name="connsiteX73" fmla="*/ 9044 w 10000"/>
                <a:gd name="connsiteY73" fmla="*/ 6570 h 10000"/>
                <a:gd name="connsiteX74" fmla="*/ 9197 w 10000"/>
                <a:gd name="connsiteY74" fmla="*/ 7175 h 10000"/>
                <a:gd name="connsiteX75" fmla="*/ 9120 w 10000"/>
                <a:gd name="connsiteY75" fmla="*/ 7675 h 10000"/>
                <a:gd name="connsiteX76" fmla="*/ 10000 w 10000"/>
                <a:gd name="connsiteY76" fmla="*/ 9083 h 10000"/>
                <a:gd name="connsiteX77" fmla="*/ 7973 w 10000"/>
                <a:gd name="connsiteY77" fmla="*/ 9929 h 10000"/>
                <a:gd name="connsiteX78" fmla="*/ 7839 w 10000"/>
                <a:gd name="connsiteY78" fmla="*/ 9966 h 10000"/>
                <a:gd name="connsiteX79" fmla="*/ 7686 w 10000"/>
                <a:gd name="connsiteY79" fmla="*/ 9966 h 10000"/>
                <a:gd name="connsiteX80" fmla="*/ 975 w 10000"/>
                <a:gd name="connsiteY80" fmla="*/ 9502 h 10000"/>
                <a:gd name="connsiteX81" fmla="*/ 0 w 10000"/>
                <a:gd name="connsiteY81" fmla="*/ 9414 h 10000"/>
                <a:gd name="connsiteX82" fmla="*/ 76 w 10000"/>
                <a:gd name="connsiteY82" fmla="*/ 8736 h 10000"/>
                <a:gd name="connsiteX83" fmla="*/ 363 w 10000"/>
                <a:gd name="connsiteY83" fmla="*/ 8566 h 10000"/>
                <a:gd name="connsiteX84" fmla="*/ 382 w 10000"/>
                <a:gd name="connsiteY84" fmla="*/ 8507 h 10000"/>
                <a:gd name="connsiteX85" fmla="*/ 440 w 10000"/>
                <a:gd name="connsiteY85" fmla="*/ 8405 h 10000"/>
                <a:gd name="connsiteX86" fmla="*/ 402 w 10000"/>
                <a:gd name="connsiteY86" fmla="*/ 7763 h 10000"/>
                <a:gd name="connsiteX87" fmla="*/ 382 w 10000"/>
                <a:gd name="connsiteY87" fmla="*/ 7616 h 10000"/>
                <a:gd name="connsiteX88" fmla="*/ 344 w 10000"/>
                <a:gd name="connsiteY88" fmla="*/ 7550 h 10000"/>
                <a:gd name="connsiteX89" fmla="*/ 402 w 10000"/>
                <a:gd name="connsiteY89" fmla="*/ 7380 h 10000"/>
                <a:gd name="connsiteX90" fmla="*/ 440 w 10000"/>
                <a:gd name="connsiteY90" fmla="*/ 7263 h 10000"/>
                <a:gd name="connsiteX91" fmla="*/ 421 w 10000"/>
                <a:gd name="connsiteY91" fmla="*/ 7219 h 10000"/>
                <a:gd name="connsiteX92" fmla="*/ 459 w 10000"/>
                <a:gd name="connsiteY92" fmla="*/ 7189 h 10000"/>
                <a:gd name="connsiteX93" fmla="*/ 440 w 10000"/>
                <a:gd name="connsiteY93" fmla="*/ 7138 h 10000"/>
                <a:gd name="connsiteX94" fmla="*/ 612 w 10000"/>
                <a:gd name="connsiteY94" fmla="*/ 7079 h 10000"/>
                <a:gd name="connsiteX95" fmla="*/ 746 w 10000"/>
                <a:gd name="connsiteY95" fmla="*/ 7035 h 10000"/>
                <a:gd name="connsiteX96" fmla="*/ 841 w 10000"/>
                <a:gd name="connsiteY96" fmla="*/ 6872 h 10000"/>
                <a:gd name="connsiteX97" fmla="*/ 899 w 10000"/>
                <a:gd name="connsiteY97" fmla="*/ 6784 h 10000"/>
                <a:gd name="connsiteX98" fmla="*/ 975 w 10000"/>
                <a:gd name="connsiteY98" fmla="*/ 6718 h 10000"/>
                <a:gd name="connsiteX99" fmla="*/ 1128 w 10000"/>
                <a:gd name="connsiteY99" fmla="*/ 6608 h 10000"/>
                <a:gd name="connsiteX100" fmla="*/ 1185 w 10000"/>
                <a:gd name="connsiteY100" fmla="*/ 6541 h 10000"/>
                <a:gd name="connsiteX101" fmla="*/ 1166 w 10000"/>
                <a:gd name="connsiteY101" fmla="*/ 6423 h 10000"/>
                <a:gd name="connsiteX102" fmla="*/ 1166 w 10000"/>
                <a:gd name="connsiteY102" fmla="*/ 6350 h 10000"/>
                <a:gd name="connsiteX103" fmla="*/ 1147 w 10000"/>
                <a:gd name="connsiteY103" fmla="*/ 6283 h 10000"/>
                <a:gd name="connsiteX104" fmla="*/ 1128 w 10000"/>
                <a:gd name="connsiteY104" fmla="*/ 6187 h 10000"/>
                <a:gd name="connsiteX105" fmla="*/ 1128 w 10000"/>
                <a:gd name="connsiteY105" fmla="*/ 6091 h 10000"/>
                <a:gd name="connsiteX106" fmla="*/ 1205 w 10000"/>
                <a:gd name="connsiteY106" fmla="*/ 6025 h 10000"/>
                <a:gd name="connsiteX107" fmla="*/ 1224 w 10000"/>
                <a:gd name="connsiteY107" fmla="*/ 5981 h 10000"/>
                <a:gd name="connsiteX108" fmla="*/ 1205 w 10000"/>
                <a:gd name="connsiteY108" fmla="*/ 5952 h 10000"/>
                <a:gd name="connsiteX109" fmla="*/ 1185 w 10000"/>
                <a:gd name="connsiteY109" fmla="*/ 5834 h 10000"/>
                <a:gd name="connsiteX110" fmla="*/ 1147 w 10000"/>
                <a:gd name="connsiteY110" fmla="*/ 5782 h 10000"/>
                <a:gd name="connsiteX111" fmla="*/ 1128 w 10000"/>
                <a:gd name="connsiteY111" fmla="*/ 5738 h 10000"/>
                <a:gd name="connsiteX112" fmla="*/ 1128 w 10000"/>
                <a:gd name="connsiteY112" fmla="*/ 5708 h 10000"/>
                <a:gd name="connsiteX113" fmla="*/ 1109 w 10000"/>
                <a:gd name="connsiteY113" fmla="*/ 5679 h 10000"/>
                <a:gd name="connsiteX114" fmla="*/ 1090 w 10000"/>
                <a:gd name="connsiteY114" fmla="*/ 5650 h 10000"/>
                <a:gd name="connsiteX115" fmla="*/ 1071 w 10000"/>
                <a:gd name="connsiteY115" fmla="*/ 5554 h 10000"/>
                <a:gd name="connsiteX116" fmla="*/ 1052 w 10000"/>
                <a:gd name="connsiteY116" fmla="*/ 5539 h 10000"/>
                <a:gd name="connsiteX117" fmla="*/ 1013 w 10000"/>
                <a:gd name="connsiteY117" fmla="*/ 5422 h 10000"/>
                <a:gd name="connsiteX118" fmla="*/ 975 w 10000"/>
                <a:gd name="connsiteY118" fmla="*/ 5407 h 10000"/>
                <a:gd name="connsiteX119" fmla="*/ 937 w 10000"/>
                <a:gd name="connsiteY119" fmla="*/ 5274 h 10000"/>
                <a:gd name="connsiteX120" fmla="*/ 975 w 10000"/>
                <a:gd name="connsiteY120" fmla="*/ 5237 h 10000"/>
                <a:gd name="connsiteX121" fmla="*/ 918 w 10000"/>
                <a:gd name="connsiteY121" fmla="*/ 5164 h 10000"/>
                <a:gd name="connsiteX122" fmla="*/ 918 w 10000"/>
                <a:gd name="connsiteY122" fmla="*/ 5083 h 10000"/>
                <a:gd name="connsiteX123" fmla="*/ 880 w 10000"/>
                <a:gd name="connsiteY123" fmla="*/ 4986 h 10000"/>
                <a:gd name="connsiteX124" fmla="*/ 880 w 10000"/>
                <a:gd name="connsiteY124" fmla="*/ 4876 h 10000"/>
                <a:gd name="connsiteX125" fmla="*/ 860 w 10000"/>
                <a:gd name="connsiteY125" fmla="*/ 4825 h 10000"/>
                <a:gd name="connsiteX126" fmla="*/ 860 w 10000"/>
                <a:gd name="connsiteY126" fmla="*/ 4722 h 10000"/>
                <a:gd name="connsiteX127" fmla="*/ 918 w 10000"/>
                <a:gd name="connsiteY127" fmla="*/ 4612 h 10000"/>
                <a:gd name="connsiteX128" fmla="*/ 956 w 10000"/>
                <a:gd name="connsiteY128" fmla="*/ 4589 h 10000"/>
                <a:gd name="connsiteX129" fmla="*/ 975 w 10000"/>
                <a:gd name="connsiteY129" fmla="*/ 4471 h 10000"/>
                <a:gd name="connsiteX130" fmla="*/ 1013 w 10000"/>
                <a:gd name="connsiteY130" fmla="*/ 4434 h 10000"/>
                <a:gd name="connsiteX131" fmla="*/ 1013 w 10000"/>
                <a:gd name="connsiteY131" fmla="*/ 4397 h 10000"/>
                <a:gd name="connsiteX132" fmla="*/ 1071 w 10000"/>
                <a:gd name="connsiteY132" fmla="*/ 4331 h 10000"/>
                <a:gd name="connsiteX133" fmla="*/ 1052 w 10000"/>
                <a:gd name="connsiteY133" fmla="*/ 4273 h 10000"/>
                <a:gd name="connsiteX134" fmla="*/ 1013 w 10000"/>
                <a:gd name="connsiteY134" fmla="*/ 4183 h 10000"/>
                <a:gd name="connsiteX135" fmla="*/ 746 w 10000"/>
                <a:gd name="connsiteY135" fmla="*/ 4058 h 10000"/>
                <a:gd name="connsiteX136" fmla="*/ 707 w 10000"/>
                <a:gd name="connsiteY136" fmla="*/ 3816 h 10000"/>
                <a:gd name="connsiteX137" fmla="*/ 707 w 10000"/>
                <a:gd name="connsiteY137" fmla="*/ 3771 h 10000"/>
                <a:gd name="connsiteX138" fmla="*/ 707 w 10000"/>
                <a:gd name="connsiteY138" fmla="*/ 3742 h 10000"/>
                <a:gd name="connsiteX139" fmla="*/ 746 w 10000"/>
                <a:gd name="connsiteY139" fmla="*/ 3720 h 10000"/>
                <a:gd name="connsiteX140" fmla="*/ 803 w 10000"/>
                <a:gd name="connsiteY140" fmla="*/ 3697 h 10000"/>
                <a:gd name="connsiteX141" fmla="*/ 822 w 10000"/>
                <a:gd name="connsiteY141" fmla="*/ 3668 h 10000"/>
                <a:gd name="connsiteX142" fmla="*/ 860 w 10000"/>
                <a:gd name="connsiteY142" fmla="*/ 3639 h 10000"/>
                <a:gd name="connsiteX143" fmla="*/ 899 w 10000"/>
                <a:gd name="connsiteY143" fmla="*/ 3624 h 10000"/>
                <a:gd name="connsiteX144" fmla="*/ 1090 w 10000"/>
                <a:gd name="connsiteY144" fmla="*/ 3595 h 10000"/>
                <a:gd name="connsiteX145" fmla="*/ 1224 w 10000"/>
                <a:gd name="connsiteY145" fmla="*/ 3573 h 10000"/>
                <a:gd name="connsiteX146" fmla="*/ 1262 w 10000"/>
                <a:gd name="connsiteY146" fmla="*/ 3543 h 10000"/>
                <a:gd name="connsiteX147" fmla="*/ 1377 w 10000"/>
                <a:gd name="connsiteY147" fmla="*/ 3329 h 10000"/>
                <a:gd name="connsiteX148" fmla="*/ 1434 w 10000"/>
                <a:gd name="connsiteY148" fmla="*/ 3285 h 10000"/>
                <a:gd name="connsiteX149" fmla="*/ 1530 w 10000"/>
                <a:gd name="connsiteY149" fmla="*/ 3270 h 10000"/>
                <a:gd name="connsiteX150" fmla="*/ 2046 w 10000"/>
                <a:gd name="connsiteY150" fmla="*/ 2814 h 10000"/>
                <a:gd name="connsiteX151" fmla="*/ 2103 w 10000"/>
                <a:gd name="connsiteY151" fmla="*/ 2762 h 10000"/>
                <a:gd name="connsiteX152" fmla="*/ 2084 w 10000"/>
                <a:gd name="connsiteY152" fmla="*/ 2733 h 10000"/>
                <a:gd name="connsiteX153" fmla="*/ 2103 w 10000"/>
                <a:gd name="connsiteY153" fmla="*/ 2711 h 10000"/>
                <a:gd name="connsiteX154" fmla="*/ 2256 w 10000"/>
                <a:gd name="connsiteY154" fmla="*/ 2563 h 10000"/>
                <a:gd name="connsiteX155" fmla="*/ 2371 w 10000"/>
                <a:gd name="connsiteY155" fmla="*/ 2372 h 10000"/>
                <a:gd name="connsiteX156" fmla="*/ 2428 w 10000"/>
                <a:gd name="connsiteY156" fmla="*/ 2284 h 10000"/>
                <a:gd name="connsiteX157" fmla="*/ 2467 w 10000"/>
                <a:gd name="connsiteY157" fmla="*/ 2225 h 10000"/>
                <a:gd name="connsiteX158" fmla="*/ 2581 w 10000"/>
                <a:gd name="connsiteY158" fmla="*/ 2011 h 10000"/>
                <a:gd name="connsiteX159" fmla="*/ 2696 w 10000"/>
                <a:gd name="connsiteY159" fmla="*/ 1871 h 10000"/>
                <a:gd name="connsiteX160" fmla="*/ 2906 w 10000"/>
                <a:gd name="connsiteY160" fmla="*/ 1709 h 10000"/>
                <a:gd name="connsiteX161" fmla="*/ 3002 w 10000"/>
                <a:gd name="connsiteY161" fmla="*/ 1518 h 10000"/>
                <a:gd name="connsiteX162" fmla="*/ 3059 w 10000"/>
                <a:gd name="connsiteY162" fmla="*/ 1466 h 10000"/>
                <a:gd name="connsiteX163" fmla="*/ 3193 w 10000"/>
                <a:gd name="connsiteY163" fmla="*/ 1429 h 10000"/>
                <a:gd name="connsiteX164" fmla="*/ 3461 w 10000"/>
                <a:gd name="connsiteY164" fmla="*/ 1384 h 10000"/>
                <a:gd name="connsiteX165" fmla="*/ 3633 w 10000"/>
                <a:gd name="connsiteY165" fmla="*/ 1355 h 10000"/>
                <a:gd name="connsiteX166" fmla="*/ 4034 w 10000"/>
                <a:gd name="connsiteY166" fmla="*/ 1274 h 10000"/>
                <a:gd name="connsiteX167" fmla="*/ 4187 w 10000"/>
                <a:gd name="connsiteY167" fmla="*/ 1267 h 10000"/>
                <a:gd name="connsiteX168" fmla="*/ 4512 w 10000"/>
                <a:gd name="connsiteY168" fmla="*/ 1208 h 10000"/>
                <a:gd name="connsiteX169" fmla="*/ 4570 w 10000"/>
                <a:gd name="connsiteY169" fmla="*/ 1061 h 10000"/>
                <a:gd name="connsiteX170" fmla="*/ 4551 w 10000"/>
                <a:gd name="connsiteY170" fmla="*/ 1024 h 10000"/>
                <a:gd name="connsiteX171" fmla="*/ 4608 w 10000"/>
                <a:gd name="connsiteY171" fmla="*/ 1002 h 10000"/>
                <a:gd name="connsiteX172" fmla="*/ 4665 w 10000"/>
                <a:gd name="connsiteY172" fmla="*/ 994 h 10000"/>
                <a:gd name="connsiteX173" fmla="*/ 4646 w 10000"/>
                <a:gd name="connsiteY173" fmla="*/ 950 h 10000"/>
                <a:gd name="connsiteX174" fmla="*/ 4570 w 10000"/>
                <a:gd name="connsiteY174" fmla="*/ 906 h 10000"/>
                <a:gd name="connsiteX175" fmla="*/ 4474 w 10000"/>
                <a:gd name="connsiteY175" fmla="*/ 854 h 10000"/>
                <a:gd name="connsiteX176" fmla="*/ 4379 w 10000"/>
                <a:gd name="connsiteY176" fmla="*/ 854 h 10000"/>
                <a:gd name="connsiteX177" fmla="*/ 4340 w 10000"/>
                <a:gd name="connsiteY177" fmla="*/ 832 h 10000"/>
                <a:gd name="connsiteX178" fmla="*/ 4226 w 10000"/>
                <a:gd name="connsiteY178" fmla="*/ 671 h 10000"/>
                <a:gd name="connsiteX179" fmla="*/ 4207 w 10000"/>
                <a:gd name="connsiteY179" fmla="*/ 596 h 10000"/>
                <a:gd name="connsiteX180" fmla="*/ 4245 w 10000"/>
                <a:gd name="connsiteY180" fmla="*/ 589 h 10000"/>
                <a:gd name="connsiteX181" fmla="*/ 4226 w 10000"/>
                <a:gd name="connsiteY181" fmla="*/ 457 h 10000"/>
                <a:gd name="connsiteX182" fmla="*/ 4226 w 10000"/>
                <a:gd name="connsiteY182" fmla="*/ 435 h 10000"/>
                <a:gd name="connsiteX0" fmla="*/ 4226 w 10000"/>
                <a:gd name="connsiteY0" fmla="*/ 435 h 9991"/>
                <a:gd name="connsiteX1" fmla="*/ 4245 w 10000"/>
                <a:gd name="connsiteY1" fmla="*/ 405 h 9991"/>
                <a:gd name="connsiteX2" fmla="*/ 4264 w 10000"/>
                <a:gd name="connsiteY2" fmla="*/ 361 h 9991"/>
                <a:gd name="connsiteX3" fmla="*/ 4302 w 10000"/>
                <a:gd name="connsiteY3" fmla="*/ 273 h 9991"/>
                <a:gd name="connsiteX4" fmla="*/ 4340 w 10000"/>
                <a:gd name="connsiteY4" fmla="*/ 243 h 9991"/>
                <a:gd name="connsiteX5" fmla="*/ 4359 w 10000"/>
                <a:gd name="connsiteY5" fmla="*/ 221 h 9991"/>
                <a:gd name="connsiteX6" fmla="*/ 4398 w 10000"/>
                <a:gd name="connsiteY6" fmla="*/ 191 h 9991"/>
                <a:gd name="connsiteX7" fmla="*/ 4455 w 10000"/>
                <a:gd name="connsiteY7" fmla="*/ 154 h 9991"/>
                <a:gd name="connsiteX8" fmla="*/ 4532 w 10000"/>
                <a:gd name="connsiteY8" fmla="*/ 118 h 9991"/>
                <a:gd name="connsiteX9" fmla="*/ 4627 w 10000"/>
                <a:gd name="connsiteY9" fmla="*/ 81 h 9991"/>
                <a:gd name="connsiteX10" fmla="*/ 4646 w 10000"/>
                <a:gd name="connsiteY10" fmla="*/ 59 h 9991"/>
                <a:gd name="connsiteX11" fmla="*/ 4837 w 10000"/>
                <a:gd name="connsiteY11" fmla="*/ 15 h 9991"/>
                <a:gd name="connsiteX12" fmla="*/ 5029 w 10000"/>
                <a:gd name="connsiteY12" fmla="*/ 0 h 9991"/>
                <a:gd name="connsiteX13" fmla="*/ 5086 w 10000"/>
                <a:gd name="connsiteY13" fmla="*/ 0 h 9991"/>
                <a:gd name="connsiteX14" fmla="*/ 5430 w 10000"/>
                <a:gd name="connsiteY14" fmla="*/ 15 h 9991"/>
                <a:gd name="connsiteX15" fmla="*/ 5488 w 10000"/>
                <a:gd name="connsiteY15" fmla="*/ 22 h 9991"/>
                <a:gd name="connsiteX16" fmla="*/ 5564 w 10000"/>
                <a:gd name="connsiteY16" fmla="*/ 29 h 9991"/>
                <a:gd name="connsiteX17" fmla="*/ 5679 w 10000"/>
                <a:gd name="connsiteY17" fmla="*/ 51 h 9991"/>
                <a:gd name="connsiteX18" fmla="*/ 6061 w 10000"/>
                <a:gd name="connsiteY18" fmla="*/ 147 h 9991"/>
                <a:gd name="connsiteX19" fmla="*/ 6252 w 10000"/>
                <a:gd name="connsiteY19" fmla="*/ 243 h 9991"/>
                <a:gd name="connsiteX20" fmla="*/ 6348 w 10000"/>
                <a:gd name="connsiteY20" fmla="*/ 354 h 9991"/>
                <a:gd name="connsiteX21" fmla="*/ 6367 w 10000"/>
                <a:gd name="connsiteY21" fmla="*/ 435 h 9991"/>
                <a:gd name="connsiteX22" fmla="*/ 6539 w 10000"/>
                <a:gd name="connsiteY22" fmla="*/ 508 h 9991"/>
                <a:gd name="connsiteX23" fmla="*/ 6539 w 10000"/>
                <a:gd name="connsiteY23" fmla="*/ 634 h 9991"/>
                <a:gd name="connsiteX24" fmla="*/ 6501 w 10000"/>
                <a:gd name="connsiteY24" fmla="*/ 656 h 9991"/>
                <a:gd name="connsiteX25" fmla="*/ 6424 w 10000"/>
                <a:gd name="connsiteY25" fmla="*/ 685 h 9991"/>
                <a:gd name="connsiteX26" fmla="*/ 6405 w 10000"/>
                <a:gd name="connsiteY26" fmla="*/ 715 h 9991"/>
                <a:gd name="connsiteX27" fmla="*/ 6367 w 10000"/>
                <a:gd name="connsiteY27" fmla="*/ 744 h 9991"/>
                <a:gd name="connsiteX28" fmla="*/ 6195 w 10000"/>
                <a:gd name="connsiteY28" fmla="*/ 744 h 9991"/>
                <a:gd name="connsiteX29" fmla="*/ 6157 w 10000"/>
                <a:gd name="connsiteY29" fmla="*/ 818 h 9991"/>
                <a:gd name="connsiteX30" fmla="*/ 6176 w 10000"/>
                <a:gd name="connsiteY30" fmla="*/ 891 h 9991"/>
                <a:gd name="connsiteX31" fmla="*/ 6233 w 10000"/>
                <a:gd name="connsiteY31" fmla="*/ 906 h 9991"/>
                <a:gd name="connsiteX32" fmla="*/ 6291 w 10000"/>
                <a:gd name="connsiteY32" fmla="*/ 979 h 9991"/>
                <a:gd name="connsiteX33" fmla="*/ 6310 w 10000"/>
                <a:gd name="connsiteY33" fmla="*/ 1054 h 9991"/>
                <a:gd name="connsiteX34" fmla="*/ 6979 w 10000"/>
                <a:gd name="connsiteY34" fmla="*/ 1039 h 9991"/>
                <a:gd name="connsiteX35" fmla="*/ 7629 w 10000"/>
                <a:gd name="connsiteY35" fmla="*/ 1061 h 9991"/>
                <a:gd name="connsiteX36" fmla="*/ 8031 w 10000"/>
                <a:gd name="connsiteY36" fmla="*/ 1135 h 9991"/>
                <a:gd name="connsiteX37" fmla="*/ 8337 w 10000"/>
                <a:gd name="connsiteY37" fmla="*/ 1355 h 9991"/>
                <a:gd name="connsiteX38" fmla="*/ 8929 w 10000"/>
                <a:gd name="connsiteY38" fmla="*/ 1812 h 9991"/>
                <a:gd name="connsiteX39" fmla="*/ 9293 w 10000"/>
                <a:gd name="connsiteY39" fmla="*/ 2106 h 9991"/>
                <a:gd name="connsiteX40" fmla="*/ 9446 w 10000"/>
                <a:gd name="connsiteY40" fmla="*/ 2225 h 9991"/>
                <a:gd name="connsiteX41" fmla="*/ 9751 w 10000"/>
                <a:gd name="connsiteY41" fmla="*/ 2489 h 9991"/>
                <a:gd name="connsiteX42" fmla="*/ 9598 w 10000"/>
                <a:gd name="connsiteY42" fmla="*/ 2836 h 9991"/>
                <a:gd name="connsiteX43" fmla="*/ 9006 w 10000"/>
                <a:gd name="connsiteY43" fmla="*/ 2983 h 9991"/>
                <a:gd name="connsiteX44" fmla="*/ 8948 w 10000"/>
                <a:gd name="connsiteY44" fmla="*/ 3006 h 9991"/>
                <a:gd name="connsiteX45" fmla="*/ 8910 w 10000"/>
                <a:gd name="connsiteY45" fmla="*/ 3028 h 9991"/>
                <a:gd name="connsiteX46" fmla="*/ 8891 w 10000"/>
                <a:gd name="connsiteY46" fmla="*/ 3072 h 9991"/>
                <a:gd name="connsiteX47" fmla="*/ 8815 w 10000"/>
                <a:gd name="connsiteY47" fmla="*/ 3101 h 9991"/>
                <a:gd name="connsiteX48" fmla="*/ 8815 w 10000"/>
                <a:gd name="connsiteY48" fmla="*/ 3145 h 9991"/>
                <a:gd name="connsiteX49" fmla="*/ 8815 w 10000"/>
                <a:gd name="connsiteY49" fmla="*/ 3241 h 9991"/>
                <a:gd name="connsiteX50" fmla="*/ 8757 w 10000"/>
                <a:gd name="connsiteY50" fmla="*/ 3263 h 9991"/>
                <a:gd name="connsiteX51" fmla="*/ 8815 w 10000"/>
                <a:gd name="connsiteY51" fmla="*/ 3336 h 9991"/>
                <a:gd name="connsiteX52" fmla="*/ 8795 w 10000"/>
                <a:gd name="connsiteY52" fmla="*/ 3381 h 9991"/>
                <a:gd name="connsiteX53" fmla="*/ 8815 w 10000"/>
                <a:gd name="connsiteY53" fmla="*/ 3418 h 9991"/>
                <a:gd name="connsiteX54" fmla="*/ 8757 w 10000"/>
                <a:gd name="connsiteY54" fmla="*/ 3455 h 9991"/>
                <a:gd name="connsiteX55" fmla="*/ 8776 w 10000"/>
                <a:gd name="connsiteY55" fmla="*/ 3573 h 9991"/>
                <a:gd name="connsiteX56" fmla="*/ 8757 w 10000"/>
                <a:gd name="connsiteY56" fmla="*/ 3668 h 9991"/>
                <a:gd name="connsiteX57" fmla="*/ 8776 w 10000"/>
                <a:gd name="connsiteY57" fmla="*/ 3742 h 9991"/>
                <a:gd name="connsiteX58" fmla="*/ 8757 w 10000"/>
                <a:gd name="connsiteY58" fmla="*/ 3838 h 9991"/>
                <a:gd name="connsiteX59" fmla="*/ 8795 w 10000"/>
                <a:gd name="connsiteY59" fmla="*/ 3985 h 9991"/>
                <a:gd name="connsiteX60" fmla="*/ 8853 w 10000"/>
                <a:gd name="connsiteY60" fmla="*/ 4287 h 9991"/>
                <a:gd name="connsiteX61" fmla="*/ 8967 w 10000"/>
                <a:gd name="connsiteY61" fmla="*/ 4515 h 9991"/>
                <a:gd name="connsiteX62" fmla="*/ 8967 w 10000"/>
                <a:gd name="connsiteY62" fmla="*/ 4626 h 9991"/>
                <a:gd name="connsiteX63" fmla="*/ 8967 w 10000"/>
                <a:gd name="connsiteY63" fmla="*/ 4714 h 9991"/>
                <a:gd name="connsiteX64" fmla="*/ 8948 w 10000"/>
                <a:gd name="connsiteY64" fmla="*/ 4861 h 9991"/>
                <a:gd name="connsiteX65" fmla="*/ 9044 w 10000"/>
                <a:gd name="connsiteY65" fmla="*/ 5120 h 9991"/>
                <a:gd name="connsiteX66" fmla="*/ 9044 w 10000"/>
                <a:gd name="connsiteY66" fmla="*/ 5208 h 9991"/>
                <a:gd name="connsiteX67" fmla="*/ 9101 w 10000"/>
                <a:gd name="connsiteY67" fmla="*/ 5347 h 9991"/>
                <a:gd name="connsiteX68" fmla="*/ 9120 w 10000"/>
                <a:gd name="connsiteY68" fmla="*/ 5495 h 9991"/>
                <a:gd name="connsiteX69" fmla="*/ 9140 w 10000"/>
                <a:gd name="connsiteY69" fmla="*/ 5834 h 9991"/>
                <a:gd name="connsiteX70" fmla="*/ 9006 w 10000"/>
                <a:gd name="connsiteY70" fmla="*/ 6150 h 9991"/>
                <a:gd name="connsiteX71" fmla="*/ 9006 w 10000"/>
                <a:gd name="connsiteY71" fmla="*/ 6320 h 9991"/>
                <a:gd name="connsiteX72" fmla="*/ 8929 w 10000"/>
                <a:gd name="connsiteY72" fmla="*/ 6445 h 9991"/>
                <a:gd name="connsiteX73" fmla="*/ 9044 w 10000"/>
                <a:gd name="connsiteY73" fmla="*/ 6570 h 9991"/>
                <a:gd name="connsiteX74" fmla="*/ 9197 w 10000"/>
                <a:gd name="connsiteY74" fmla="*/ 7175 h 9991"/>
                <a:gd name="connsiteX75" fmla="*/ 9120 w 10000"/>
                <a:gd name="connsiteY75" fmla="*/ 7675 h 9991"/>
                <a:gd name="connsiteX76" fmla="*/ 10000 w 10000"/>
                <a:gd name="connsiteY76" fmla="*/ 9083 h 9991"/>
                <a:gd name="connsiteX77" fmla="*/ 7973 w 10000"/>
                <a:gd name="connsiteY77" fmla="*/ 9929 h 9991"/>
                <a:gd name="connsiteX78" fmla="*/ 7839 w 10000"/>
                <a:gd name="connsiteY78" fmla="*/ 9966 h 9991"/>
                <a:gd name="connsiteX79" fmla="*/ 975 w 10000"/>
                <a:gd name="connsiteY79" fmla="*/ 9502 h 9991"/>
                <a:gd name="connsiteX80" fmla="*/ 0 w 10000"/>
                <a:gd name="connsiteY80" fmla="*/ 9414 h 9991"/>
                <a:gd name="connsiteX81" fmla="*/ 76 w 10000"/>
                <a:gd name="connsiteY81" fmla="*/ 8736 h 9991"/>
                <a:gd name="connsiteX82" fmla="*/ 363 w 10000"/>
                <a:gd name="connsiteY82" fmla="*/ 8566 h 9991"/>
                <a:gd name="connsiteX83" fmla="*/ 382 w 10000"/>
                <a:gd name="connsiteY83" fmla="*/ 8507 h 9991"/>
                <a:gd name="connsiteX84" fmla="*/ 440 w 10000"/>
                <a:gd name="connsiteY84" fmla="*/ 8405 h 9991"/>
                <a:gd name="connsiteX85" fmla="*/ 402 w 10000"/>
                <a:gd name="connsiteY85" fmla="*/ 7763 h 9991"/>
                <a:gd name="connsiteX86" fmla="*/ 382 w 10000"/>
                <a:gd name="connsiteY86" fmla="*/ 7616 h 9991"/>
                <a:gd name="connsiteX87" fmla="*/ 344 w 10000"/>
                <a:gd name="connsiteY87" fmla="*/ 7550 h 9991"/>
                <a:gd name="connsiteX88" fmla="*/ 402 w 10000"/>
                <a:gd name="connsiteY88" fmla="*/ 7380 h 9991"/>
                <a:gd name="connsiteX89" fmla="*/ 440 w 10000"/>
                <a:gd name="connsiteY89" fmla="*/ 7263 h 9991"/>
                <a:gd name="connsiteX90" fmla="*/ 421 w 10000"/>
                <a:gd name="connsiteY90" fmla="*/ 7219 h 9991"/>
                <a:gd name="connsiteX91" fmla="*/ 459 w 10000"/>
                <a:gd name="connsiteY91" fmla="*/ 7189 h 9991"/>
                <a:gd name="connsiteX92" fmla="*/ 440 w 10000"/>
                <a:gd name="connsiteY92" fmla="*/ 7138 h 9991"/>
                <a:gd name="connsiteX93" fmla="*/ 612 w 10000"/>
                <a:gd name="connsiteY93" fmla="*/ 7079 h 9991"/>
                <a:gd name="connsiteX94" fmla="*/ 746 w 10000"/>
                <a:gd name="connsiteY94" fmla="*/ 7035 h 9991"/>
                <a:gd name="connsiteX95" fmla="*/ 841 w 10000"/>
                <a:gd name="connsiteY95" fmla="*/ 6872 h 9991"/>
                <a:gd name="connsiteX96" fmla="*/ 899 w 10000"/>
                <a:gd name="connsiteY96" fmla="*/ 6784 h 9991"/>
                <a:gd name="connsiteX97" fmla="*/ 975 w 10000"/>
                <a:gd name="connsiteY97" fmla="*/ 6718 h 9991"/>
                <a:gd name="connsiteX98" fmla="*/ 1128 w 10000"/>
                <a:gd name="connsiteY98" fmla="*/ 6608 h 9991"/>
                <a:gd name="connsiteX99" fmla="*/ 1185 w 10000"/>
                <a:gd name="connsiteY99" fmla="*/ 6541 h 9991"/>
                <a:gd name="connsiteX100" fmla="*/ 1166 w 10000"/>
                <a:gd name="connsiteY100" fmla="*/ 6423 h 9991"/>
                <a:gd name="connsiteX101" fmla="*/ 1166 w 10000"/>
                <a:gd name="connsiteY101" fmla="*/ 6350 h 9991"/>
                <a:gd name="connsiteX102" fmla="*/ 1147 w 10000"/>
                <a:gd name="connsiteY102" fmla="*/ 6283 h 9991"/>
                <a:gd name="connsiteX103" fmla="*/ 1128 w 10000"/>
                <a:gd name="connsiteY103" fmla="*/ 6187 h 9991"/>
                <a:gd name="connsiteX104" fmla="*/ 1128 w 10000"/>
                <a:gd name="connsiteY104" fmla="*/ 6091 h 9991"/>
                <a:gd name="connsiteX105" fmla="*/ 1205 w 10000"/>
                <a:gd name="connsiteY105" fmla="*/ 6025 h 9991"/>
                <a:gd name="connsiteX106" fmla="*/ 1224 w 10000"/>
                <a:gd name="connsiteY106" fmla="*/ 5981 h 9991"/>
                <a:gd name="connsiteX107" fmla="*/ 1205 w 10000"/>
                <a:gd name="connsiteY107" fmla="*/ 5952 h 9991"/>
                <a:gd name="connsiteX108" fmla="*/ 1185 w 10000"/>
                <a:gd name="connsiteY108" fmla="*/ 5834 h 9991"/>
                <a:gd name="connsiteX109" fmla="*/ 1147 w 10000"/>
                <a:gd name="connsiteY109" fmla="*/ 5782 h 9991"/>
                <a:gd name="connsiteX110" fmla="*/ 1128 w 10000"/>
                <a:gd name="connsiteY110" fmla="*/ 5738 h 9991"/>
                <a:gd name="connsiteX111" fmla="*/ 1128 w 10000"/>
                <a:gd name="connsiteY111" fmla="*/ 5708 h 9991"/>
                <a:gd name="connsiteX112" fmla="*/ 1109 w 10000"/>
                <a:gd name="connsiteY112" fmla="*/ 5679 h 9991"/>
                <a:gd name="connsiteX113" fmla="*/ 1090 w 10000"/>
                <a:gd name="connsiteY113" fmla="*/ 5650 h 9991"/>
                <a:gd name="connsiteX114" fmla="*/ 1071 w 10000"/>
                <a:gd name="connsiteY114" fmla="*/ 5554 h 9991"/>
                <a:gd name="connsiteX115" fmla="*/ 1052 w 10000"/>
                <a:gd name="connsiteY115" fmla="*/ 5539 h 9991"/>
                <a:gd name="connsiteX116" fmla="*/ 1013 w 10000"/>
                <a:gd name="connsiteY116" fmla="*/ 5422 h 9991"/>
                <a:gd name="connsiteX117" fmla="*/ 975 w 10000"/>
                <a:gd name="connsiteY117" fmla="*/ 5407 h 9991"/>
                <a:gd name="connsiteX118" fmla="*/ 937 w 10000"/>
                <a:gd name="connsiteY118" fmla="*/ 5274 h 9991"/>
                <a:gd name="connsiteX119" fmla="*/ 975 w 10000"/>
                <a:gd name="connsiteY119" fmla="*/ 5237 h 9991"/>
                <a:gd name="connsiteX120" fmla="*/ 918 w 10000"/>
                <a:gd name="connsiteY120" fmla="*/ 5164 h 9991"/>
                <a:gd name="connsiteX121" fmla="*/ 918 w 10000"/>
                <a:gd name="connsiteY121" fmla="*/ 5083 h 9991"/>
                <a:gd name="connsiteX122" fmla="*/ 880 w 10000"/>
                <a:gd name="connsiteY122" fmla="*/ 4986 h 9991"/>
                <a:gd name="connsiteX123" fmla="*/ 880 w 10000"/>
                <a:gd name="connsiteY123" fmla="*/ 4876 h 9991"/>
                <a:gd name="connsiteX124" fmla="*/ 860 w 10000"/>
                <a:gd name="connsiteY124" fmla="*/ 4825 h 9991"/>
                <a:gd name="connsiteX125" fmla="*/ 860 w 10000"/>
                <a:gd name="connsiteY125" fmla="*/ 4722 h 9991"/>
                <a:gd name="connsiteX126" fmla="*/ 918 w 10000"/>
                <a:gd name="connsiteY126" fmla="*/ 4612 h 9991"/>
                <a:gd name="connsiteX127" fmla="*/ 956 w 10000"/>
                <a:gd name="connsiteY127" fmla="*/ 4589 h 9991"/>
                <a:gd name="connsiteX128" fmla="*/ 975 w 10000"/>
                <a:gd name="connsiteY128" fmla="*/ 4471 h 9991"/>
                <a:gd name="connsiteX129" fmla="*/ 1013 w 10000"/>
                <a:gd name="connsiteY129" fmla="*/ 4434 h 9991"/>
                <a:gd name="connsiteX130" fmla="*/ 1013 w 10000"/>
                <a:gd name="connsiteY130" fmla="*/ 4397 h 9991"/>
                <a:gd name="connsiteX131" fmla="*/ 1071 w 10000"/>
                <a:gd name="connsiteY131" fmla="*/ 4331 h 9991"/>
                <a:gd name="connsiteX132" fmla="*/ 1052 w 10000"/>
                <a:gd name="connsiteY132" fmla="*/ 4273 h 9991"/>
                <a:gd name="connsiteX133" fmla="*/ 1013 w 10000"/>
                <a:gd name="connsiteY133" fmla="*/ 4183 h 9991"/>
                <a:gd name="connsiteX134" fmla="*/ 746 w 10000"/>
                <a:gd name="connsiteY134" fmla="*/ 4058 h 9991"/>
                <a:gd name="connsiteX135" fmla="*/ 707 w 10000"/>
                <a:gd name="connsiteY135" fmla="*/ 3816 h 9991"/>
                <a:gd name="connsiteX136" fmla="*/ 707 w 10000"/>
                <a:gd name="connsiteY136" fmla="*/ 3771 h 9991"/>
                <a:gd name="connsiteX137" fmla="*/ 707 w 10000"/>
                <a:gd name="connsiteY137" fmla="*/ 3742 h 9991"/>
                <a:gd name="connsiteX138" fmla="*/ 746 w 10000"/>
                <a:gd name="connsiteY138" fmla="*/ 3720 h 9991"/>
                <a:gd name="connsiteX139" fmla="*/ 803 w 10000"/>
                <a:gd name="connsiteY139" fmla="*/ 3697 h 9991"/>
                <a:gd name="connsiteX140" fmla="*/ 822 w 10000"/>
                <a:gd name="connsiteY140" fmla="*/ 3668 h 9991"/>
                <a:gd name="connsiteX141" fmla="*/ 860 w 10000"/>
                <a:gd name="connsiteY141" fmla="*/ 3639 h 9991"/>
                <a:gd name="connsiteX142" fmla="*/ 899 w 10000"/>
                <a:gd name="connsiteY142" fmla="*/ 3624 h 9991"/>
                <a:gd name="connsiteX143" fmla="*/ 1090 w 10000"/>
                <a:gd name="connsiteY143" fmla="*/ 3595 h 9991"/>
                <a:gd name="connsiteX144" fmla="*/ 1224 w 10000"/>
                <a:gd name="connsiteY144" fmla="*/ 3573 h 9991"/>
                <a:gd name="connsiteX145" fmla="*/ 1262 w 10000"/>
                <a:gd name="connsiteY145" fmla="*/ 3543 h 9991"/>
                <a:gd name="connsiteX146" fmla="*/ 1377 w 10000"/>
                <a:gd name="connsiteY146" fmla="*/ 3329 h 9991"/>
                <a:gd name="connsiteX147" fmla="*/ 1434 w 10000"/>
                <a:gd name="connsiteY147" fmla="*/ 3285 h 9991"/>
                <a:gd name="connsiteX148" fmla="*/ 1530 w 10000"/>
                <a:gd name="connsiteY148" fmla="*/ 3270 h 9991"/>
                <a:gd name="connsiteX149" fmla="*/ 2046 w 10000"/>
                <a:gd name="connsiteY149" fmla="*/ 2814 h 9991"/>
                <a:gd name="connsiteX150" fmla="*/ 2103 w 10000"/>
                <a:gd name="connsiteY150" fmla="*/ 2762 h 9991"/>
                <a:gd name="connsiteX151" fmla="*/ 2084 w 10000"/>
                <a:gd name="connsiteY151" fmla="*/ 2733 h 9991"/>
                <a:gd name="connsiteX152" fmla="*/ 2103 w 10000"/>
                <a:gd name="connsiteY152" fmla="*/ 2711 h 9991"/>
                <a:gd name="connsiteX153" fmla="*/ 2256 w 10000"/>
                <a:gd name="connsiteY153" fmla="*/ 2563 h 9991"/>
                <a:gd name="connsiteX154" fmla="*/ 2371 w 10000"/>
                <a:gd name="connsiteY154" fmla="*/ 2372 h 9991"/>
                <a:gd name="connsiteX155" fmla="*/ 2428 w 10000"/>
                <a:gd name="connsiteY155" fmla="*/ 2284 h 9991"/>
                <a:gd name="connsiteX156" fmla="*/ 2467 w 10000"/>
                <a:gd name="connsiteY156" fmla="*/ 2225 h 9991"/>
                <a:gd name="connsiteX157" fmla="*/ 2581 w 10000"/>
                <a:gd name="connsiteY157" fmla="*/ 2011 h 9991"/>
                <a:gd name="connsiteX158" fmla="*/ 2696 w 10000"/>
                <a:gd name="connsiteY158" fmla="*/ 1871 h 9991"/>
                <a:gd name="connsiteX159" fmla="*/ 2906 w 10000"/>
                <a:gd name="connsiteY159" fmla="*/ 1709 h 9991"/>
                <a:gd name="connsiteX160" fmla="*/ 3002 w 10000"/>
                <a:gd name="connsiteY160" fmla="*/ 1518 h 9991"/>
                <a:gd name="connsiteX161" fmla="*/ 3059 w 10000"/>
                <a:gd name="connsiteY161" fmla="*/ 1466 h 9991"/>
                <a:gd name="connsiteX162" fmla="*/ 3193 w 10000"/>
                <a:gd name="connsiteY162" fmla="*/ 1429 h 9991"/>
                <a:gd name="connsiteX163" fmla="*/ 3461 w 10000"/>
                <a:gd name="connsiteY163" fmla="*/ 1384 h 9991"/>
                <a:gd name="connsiteX164" fmla="*/ 3633 w 10000"/>
                <a:gd name="connsiteY164" fmla="*/ 1355 h 9991"/>
                <a:gd name="connsiteX165" fmla="*/ 4034 w 10000"/>
                <a:gd name="connsiteY165" fmla="*/ 1274 h 9991"/>
                <a:gd name="connsiteX166" fmla="*/ 4187 w 10000"/>
                <a:gd name="connsiteY166" fmla="*/ 1267 h 9991"/>
                <a:gd name="connsiteX167" fmla="*/ 4512 w 10000"/>
                <a:gd name="connsiteY167" fmla="*/ 1208 h 9991"/>
                <a:gd name="connsiteX168" fmla="*/ 4570 w 10000"/>
                <a:gd name="connsiteY168" fmla="*/ 1061 h 9991"/>
                <a:gd name="connsiteX169" fmla="*/ 4551 w 10000"/>
                <a:gd name="connsiteY169" fmla="*/ 1024 h 9991"/>
                <a:gd name="connsiteX170" fmla="*/ 4608 w 10000"/>
                <a:gd name="connsiteY170" fmla="*/ 1002 h 9991"/>
                <a:gd name="connsiteX171" fmla="*/ 4665 w 10000"/>
                <a:gd name="connsiteY171" fmla="*/ 994 h 9991"/>
                <a:gd name="connsiteX172" fmla="*/ 4646 w 10000"/>
                <a:gd name="connsiteY172" fmla="*/ 950 h 9991"/>
                <a:gd name="connsiteX173" fmla="*/ 4570 w 10000"/>
                <a:gd name="connsiteY173" fmla="*/ 906 h 9991"/>
                <a:gd name="connsiteX174" fmla="*/ 4474 w 10000"/>
                <a:gd name="connsiteY174" fmla="*/ 854 h 9991"/>
                <a:gd name="connsiteX175" fmla="*/ 4379 w 10000"/>
                <a:gd name="connsiteY175" fmla="*/ 854 h 9991"/>
                <a:gd name="connsiteX176" fmla="*/ 4340 w 10000"/>
                <a:gd name="connsiteY176" fmla="*/ 832 h 9991"/>
                <a:gd name="connsiteX177" fmla="*/ 4226 w 10000"/>
                <a:gd name="connsiteY177" fmla="*/ 671 h 9991"/>
                <a:gd name="connsiteX178" fmla="*/ 4207 w 10000"/>
                <a:gd name="connsiteY178" fmla="*/ 596 h 9991"/>
                <a:gd name="connsiteX179" fmla="*/ 4245 w 10000"/>
                <a:gd name="connsiteY179" fmla="*/ 589 h 9991"/>
                <a:gd name="connsiteX180" fmla="*/ 4226 w 10000"/>
                <a:gd name="connsiteY180" fmla="*/ 457 h 9991"/>
                <a:gd name="connsiteX181" fmla="*/ 4226 w 10000"/>
                <a:gd name="connsiteY181" fmla="*/ 435 h 9991"/>
                <a:gd name="connsiteX0" fmla="*/ 4226 w 10000"/>
                <a:gd name="connsiteY0" fmla="*/ 435 h 9945"/>
                <a:gd name="connsiteX1" fmla="*/ 4245 w 10000"/>
                <a:gd name="connsiteY1" fmla="*/ 405 h 9945"/>
                <a:gd name="connsiteX2" fmla="*/ 4264 w 10000"/>
                <a:gd name="connsiteY2" fmla="*/ 361 h 9945"/>
                <a:gd name="connsiteX3" fmla="*/ 4302 w 10000"/>
                <a:gd name="connsiteY3" fmla="*/ 273 h 9945"/>
                <a:gd name="connsiteX4" fmla="*/ 4340 w 10000"/>
                <a:gd name="connsiteY4" fmla="*/ 243 h 9945"/>
                <a:gd name="connsiteX5" fmla="*/ 4359 w 10000"/>
                <a:gd name="connsiteY5" fmla="*/ 221 h 9945"/>
                <a:gd name="connsiteX6" fmla="*/ 4398 w 10000"/>
                <a:gd name="connsiteY6" fmla="*/ 191 h 9945"/>
                <a:gd name="connsiteX7" fmla="*/ 4455 w 10000"/>
                <a:gd name="connsiteY7" fmla="*/ 154 h 9945"/>
                <a:gd name="connsiteX8" fmla="*/ 4532 w 10000"/>
                <a:gd name="connsiteY8" fmla="*/ 118 h 9945"/>
                <a:gd name="connsiteX9" fmla="*/ 4627 w 10000"/>
                <a:gd name="connsiteY9" fmla="*/ 81 h 9945"/>
                <a:gd name="connsiteX10" fmla="*/ 4646 w 10000"/>
                <a:gd name="connsiteY10" fmla="*/ 59 h 9945"/>
                <a:gd name="connsiteX11" fmla="*/ 4837 w 10000"/>
                <a:gd name="connsiteY11" fmla="*/ 15 h 9945"/>
                <a:gd name="connsiteX12" fmla="*/ 5029 w 10000"/>
                <a:gd name="connsiteY12" fmla="*/ 0 h 9945"/>
                <a:gd name="connsiteX13" fmla="*/ 5086 w 10000"/>
                <a:gd name="connsiteY13" fmla="*/ 0 h 9945"/>
                <a:gd name="connsiteX14" fmla="*/ 5430 w 10000"/>
                <a:gd name="connsiteY14" fmla="*/ 15 h 9945"/>
                <a:gd name="connsiteX15" fmla="*/ 5488 w 10000"/>
                <a:gd name="connsiteY15" fmla="*/ 22 h 9945"/>
                <a:gd name="connsiteX16" fmla="*/ 5564 w 10000"/>
                <a:gd name="connsiteY16" fmla="*/ 29 h 9945"/>
                <a:gd name="connsiteX17" fmla="*/ 5679 w 10000"/>
                <a:gd name="connsiteY17" fmla="*/ 51 h 9945"/>
                <a:gd name="connsiteX18" fmla="*/ 6061 w 10000"/>
                <a:gd name="connsiteY18" fmla="*/ 147 h 9945"/>
                <a:gd name="connsiteX19" fmla="*/ 6252 w 10000"/>
                <a:gd name="connsiteY19" fmla="*/ 243 h 9945"/>
                <a:gd name="connsiteX20" fmla="*/ 6348 w 10000"/>
                <a:gd name="connsiteY20" fmla="*/ 354 h 9945"/>
                <a:gd name="connsiteX21" fmla="*/ 6367 w 10000"/>
                <a:gd name="connsiteY21" fmla="*/ 435 h 9945"/>
                <a:gd name="connsiteX22" fmla="*/ 6539 w 10000"/>
                <a:gd name="connsiteY22" fmla="*/ 508 h 9945"/>
                <a:gd name="connsiteX23" fmla="*/ 6539 w 10000"/>
                <a:gd name="connsiteY23" fmla="*/ 635 h 9945"/>
                <a:gd name="connsiteX24" fmla="*/ 6501 w 10000"/>
                <a:gd name="connsiteY24" fmla="*/ 657 h 9945"/>
                <a:gd name="connsiteX25" fmla="*/ 6424 w 10000"/>
                <a:gd name="connsiteY25" fmla="*/ 686 h 9945"/>
                <a:gd name="connsiteX26" fmla="*/ 6405 w 10000"/>
                <a:gd name="connsiteY26" fmla="*/ 716 h 9945"/>
                <a:gd name="connsiteX27" fmla="*/ 6367 w 10000"/>
                <a:gd name="connsiteY27" fmla="*/ 745 h 9945"/>
                <a:gd name="connsiteX28" fmla="*/ 6195 w 10000"/>
                <a:gd name="connsiteY28" fmla="*/ 745 h 9945"/>
                <a:gd name="connsiteX29" fmla="*/ 6157 w 10000"/>
                <a:gd name="connsiteY29" fmla="*/ 819 h 9945"/>
                <a:gd name="connsiteX30" fmla="*/ 6176 w 10000"/>
                <a:gd name="connsiteY30" fmla="*/ 892 h 9945"/>
                <a:gd name="connsiteX31" fmla="*/ 6233 w 10000"/>
                <a:gd name="connsiteY31" fmla="*/ 907 h 9945"/>
                <a:gd name="connsiteX32" fmla="*/ 6291 w 10000"/>
                <a:gd name="connsiteY32" fmla="*/ 980 h 9945"/>
                <a:gd name="connsiteX33" fmla="*/ 6310 w 10000"/>
                <a:gd name="connsiteY33" fmla="*/ 1055 h 9945"/>
                <a:gd name="connsiteX34" fmla="*/ 6979 w 10000"/>
                <a:gd name="connsiteY34" fmla="*/ 1040 h 9945"/>
                <a:gd name="connsiteX35" fmla="*/ 7629 w 10000"/>
                <a:gd name="connsiteY35" fmla="*/ 1062 h 9945"/>
                <a:gd name="connsiteX36" fmla="*/ 8031 w 10000"/>
                <a:gd name="connsiteY36" fmla="*/ 1136 h 9945"/>
                <a:gd name="connsiteX37" fmla="*/ 8337 w 10000"/>
                <a:gd name="connsiteY37" fmla="*/ 1356 h 9945"/>
                <a:gd name="connsiteX38" fmla="*/ 8929 w 10000"/>
                <a:gd name="connsiteY38" fmla="*/ 1814 h 9945"/>
                <a:gd name="connsiteX39" fmla="*/ 9293 w 10000"/>
                <a:gd name="connsiteY39" fmla="*/ 2108 h 9945"/>
                <a:gd name="connsiteX40" fmla="*/ 9446 w 10000"/>
                <a:gd name="connsiteY40" fmla="*/ 2227 h 9945"/>
                <a:gd name="connsiteX41" fmla="*/ 9751 w 10000"/>
                <a:gd name="connsiteY41" fmla="*/ 2491 h 9945"/>
                <a:gd name="connsiteX42" fmla="*/ 9598 w 10000"/>
                <a:gd name="connsiteY42" fmla="*/ 2839 h 9945"/>
                <a:gd name="connsiteX43" fmla="*/ 9006 w 10000"/>
                <a:gd name="connsiteY43" fmla="*/ 2986 h 9945"/>
                <a:gd name="connsiteX44" fmla="*/ 8948 w 10000"/>
                <a:gd name="connsiteY44" fmla="*/ 3009 h 9945"/>
                <a:gd name="connsiteX45" fmla="*/ 8910 w 10000"/>
                <a:gd name="connsiteY45" fmla="*/ 3031 h 9945"/>
                <a:gd name="connsiteX46" fmla="*/ 8891 w 10000"/>
                <a:gd name="connsiteY46" fmla="*/ 3075 h 9945"/>
                <a:gd name="connsiteX47" fmla="*/ 8815 w 10000"/>
                <a:gd name="connsiteY47" fmla="*/ 3104 h 9945"/>
                <a:gd name="connsiteX48" fmla="*/ 8815 w 10000"/>
                <a:gd name="connsiteY48" fmla="*/ 3148 h 9945"/>
                <a:gd name="connsiteX49" fmla="*/ 8815 w 10000"/>
                <a:gd name="connsiteY49" fmla="*/ 3244 h 9945"/>
                <a:gd name="connsiteX50" fmla="*/ 8757 w 10000"/>
                <a:gd name="connsiteY50" fmla="*/ 3266 h 9945"/>
                <a:gd name="connsiteX51" fmla="*/ 8815 w 10000"/>
                <a:gd name="connsiteY51" fmla="*/ 3339 h 9945"/>
                <a:gd name="connsiteX52" fmla="*/ 8795 w 10000"/>
                <a:gd name="connsiteY52" fmla="*/ 3384 h 9945"/>
                <a:gd name="connsiteX53" fmla="*/ 8815 w 10000"/>
                <a:gd name="connsiteY53" fmla="*/ 3421 h 9945"/>
                <a:gd name="connsiteX54" fmla="*/ 8757 w 10000"/>
                <a:gd name="connsiteY54" fmla="*/ 3458 h 9945"/>
                <a:gd name="connsiteX55" fmla="*/ 8776 w 10000"/>
                <a:gd name="connsiteY55" fmla="*/ 3576 h 9945"/>
                <a:gd name="connsiteX56" fmla="*/ 8757 w 10000"/>
                <a:gd name="connsiteY56" fmla="*/ 3671 h 9945"/>
                <a:gd name="connsiteX57" fmla="*/ 8776 w 10000"/>
                <a:gd name="connsiteY57" fmla="*/ 3745 h 9945"/>
                <a:gd name="connsiteX58" fmla="*/ 8757 w 10000"/>
                <a:gd name="connsiteY58" fmla="*/ 3841 h 9945"/>
                <a:gd name="connsiteX59" fmla="*/ 8795 w 10000"/>
                <a:gd name="connsiteY59" fmla="*/ 3989 h 9945"/>
                <a:gd name="connsiteX60" fmla="*/ 8853 w 10000"/>
                <a:gd name="connsiteY60" fmla="*/ 4291 h 9945"/>
                <a:gd name="connsiteX61" fmla="*/ 8967 w 10000"/>
                <a:gd name="connsiteY61" fmla="*/ 4519 h 9945"/>
                <a:gd name="connsiteX62" fmla="*/ 8967 w 10000"/>
                <a:gd name="connsiteY62" fmla="*/ 4630 h 9945"/>
                <a:gd name="connsiteX63" fmla="*/ 8967 w 10000"/>
                <a:gd name="connsiteY63" fmla="*/ 4718 h 9945"/>
                <a:gd name="connsiteX64" fmla="*/ 8948 w 10000"/>
                <a:gd name="connsiteY64" fmla="*/ 4865 h 9945"/>
                <a:gd name="connsiteX65" fmla="*/ 9044 w 10000"/>
                <a:gd name="connsiteY65" fmla="*/ 5125 h 9945"/>
                <a:gd name="connsiteX66" fmla="*/ 9044 w 10000"/>
                <a:gd name="connsiteY66" fmla="*/ 5213 h 9945"/>
                <a:gd name="connsiteX67" fmla="*/ 9101 w 10000"/>
                <a:gd name="connsiteY67" fmla="*/ 5352 h 9945"/>
                <a:gd name="connsiteX68" fmla="*/ 9120 w 10000"/>
                <a:gd name="connsiteY68" fmla="*/ 5500 h 9945"/>
                <a:gd name="connsiteX69" fmla="*/ 9140 w 10000"/>
                <a:gd name="connsiteY69" fmla="*/ 5839 h 9945"/>
                <a:gd name="connsiteX70" fmla="*/ 9006 w 10000"/>
                <a:gd name="connsiteY70" fmla="*/ 6156 h 9945"/>
                <a:gd name="connsiteX71" fmla="*/ 9006 w 10000"/>
                <a:gd name="connsiteY71" fmla="*/ 6326 h 9945"/>
                <a:gd name="connsiteX72" fmla="*/ 8929 w 10000"/>
                <a:gd name="connsiteY72" fmla="*/ 6451 h 9945"/>
                <a:gd name="connsiteX73" fmla="*/ 9044 w 10000"/>
                <a:gd name="connsiteY73" fmla="*/ 6576 h 9945"/>
                <a:gd name="connsiteX74" fmla="*/ 9197 w 10000"/>
                <a:gd name="connsiteY74" fmla="*/ 7181 h 9945"/>
                <a:gd name="connsiteX75" fmla="*/ 9120 w 10000"/>
                <a:gd name="connsiteY75" fmla="*/ 7682 h 9945"/>
                <a:gd name="connsiteX76" fmla="*/ 10000 w 10000"/>
                <a:gd name="connsiteY76" fmla="*/ 9091 h 9945"/>
                <a:gd name="connsiteX77" fmla="*/ 7973 w 10000"/>
                <a:gd name="connsiteY77" fmla="*/ 9938 h 9945"/>
                <a:gd name="connsiteX78" fmla="*/ 975 w 10000"/>
                <a:gd name="connsiteY78" fmla="*/ 9511 h 9945"/>
                <a:gd name="connsiteX79" fmla="*/ 0 w 10000"/>
                <a:gd name="connsiteY79" fmla="*/ 9422 h 9945"/>
                <a:gd name="connsiteX80" fmla="*/ 76 w 10000"/>
                <a:gd name="connsiteY80" fmla="*/ 8744 h 9945"/>
                <a:gd name="connsiteX81" fmla="*/ 363 w 10000"/>
                <a:gd name="connsiteY81" fmla="*/ 8574 h 9945"/>
                <a:gd name="connsiteX82" fmla="*/ 382 w 10000"/>
                <a:gd name="connsiteY82" fmla="*/ 8515 h 9945"/>
                <a:gd name="connsiteX83" fmla="*/ 440 w 10000"/>
                <a:gd name="connsiteY83" fmla="*/ 8413 h 9945"/>
                <a:gd name="connsiteX84" fmla="*/ 402 w 10000"/>
                <a:gd name="connsiteY84" fmla="*/ 7770 h 9945"/>
                <a:gd name="connsiteX85" fmla="*/ 382 w 10000"/>
                <a:gd name="connsiteY85" fmla="*/ 7623 h 9945"/>
                <a:gd name="connsiteX86" fmla="*/ 344 w 10000"/>
                <a:gd name="connsiteY86" fmla="*/ 7557 h 9945"/>
                <a:gd name="connsiteX87" fmla="*/ 402 w 10000"/>
                <a:gd name="connsiteY87" fmla="*/ 7387 h 9945"/>
                <a:gd name="connsiteX88" fmla="*/ 440 w 10000"/>
                <a:gd name="connsiteY88" fmla="*/ 7270 h 9945"/>
                <a:gd name="connsiteX89" fmla="*/ 421 w 10000"/>
                <a:gd name="connsiteY89" fmla="*/ 7226 h 9945"/>
                <a:gd name="connsiteX90" fmla="*/ 459 w 10000"/>
                <a:gd name="connsiteY90" fmla="*/ 7195 h 9945"/>
                <a:gd name="connsiteX91" fmla="*/ 440 w 10000"/>
                <a:gd name="connsiteY91" fmla="*/ 7144 h 9945"/>
                <a:gd name="connsiteX92" fmla="*/ 612 w 10000"/>
                <a:gd name="connsiteY92" fmla="*/ 7085 h 9945"/>
                <a:gd name="connsiteX93" fmla="*/ 746 w 10000"/>
                <a:gd name="connsiteY93" fmla="*/ 7041 h 9945"/>
                <a:gd name="connsiteX94" fmla="*/ 841 w 10000"/>
                <a:gd name="connsiteY94" fmla="*/ 6878 h 9945"/>
                <a:gd name="connsiteX95" fmla="*/ 899 w 10000"/>
                <a:gd name="connsiteY95" fmla="*/ 6790 h 9945"/>
                <a:gd name="connsiteX96" fmla="*/ 975 w 10000"/>
                <a:gd name="connsiteY96" fmla="*/ 6724 h 9945"/>
                <a:gd name="connsiteX97" fmla="*/ 1128 w 10000"/>
                <a:gd name="connsiteY97" fmla="*/ 6614 h 9945"/>
                <a:gd name="connsiteX98" fmla="*/ 1185 w 10000"/>
                <a:gd name="connsiteY98" fmla="*/ 6547 h 9945"/>
                <a:gd name="connsiteX99" fmla="*/ 1166 w 10000"/>
                <a:gd name="connsiteY99" fmla="*/ 6429 h 9945"/>
                <a:gd name="connsiteX100" fmla="*/ 1166 w 10000"/>
                <a:gd name="connsiteY100" fmla="*/ 6356 h 9945"/>
                <a:gd name="connsiteX101" fmla="*/ 1147 w 10000"/>
                <a:gd name="connsiteY101" fmla="*/ 6289 h 9945"/>
                <a:gd name="connsiteX102" fmla="*/ 1128 w 10000"/>
                <a:gd name="connsiteY102" fmla="*/ 6193 h 9945"/>
                <a:gd name="connsiteX103" fmla="*/ 1128 w 10000"/>
                <a:gd name="connsiteY103" fmla="*/ 6096 h 9945"/>
                <a:gd name="connsiteX104" fmla="*/ 1205 w 10000"/>
                <a:gd name="connsiteY104" fmla="*/ 6030 h 9945"/>
                <a:gd name="connsiteX105" fmla="*/ 1224 w 10000"/>
                <a:gd name="connsiteY105" fmla="*/ 5986 h 9945"/>
                <a:gd name="connsiteX106" fmla="*/ 1205 w 10000"/>
                <a:gd name="connsiteY106" fmla="*/ 5957 h 9945"/>
                <a:gd name="connsiteX107" fmla="*/ 1185 w 10000"/>
                <a:gd name="connsiteY107" fmla="*/ 5839 h 9945"/>
                <a:gd name="connsiteX108" fmla="*/ 1147 w 10000"/>
                <a:gd name="connsiteY108" fmla="*/ 5787 h 9945"/>
                <a:gd name="connsiteX109" fmla="*/ 1128 w 10000"/>
                <a:gd name="connsiteY109" fmla="*/ 5743 h 9945"/>
                <a:gd name="connsiteX110" fmla="*/ 1128 w 10000"/>
                <a:gd name="connsiteY110" fmla="*/ 5713 h 9945"/>
                <a:gd name="connsiteX111" fmla="*/ 1109 w 10000"/>
                <a:gd name="connsiteY111" fmla="*/ 5684 h 9945"/>
                <a:gd name="connsiteX112" fmla="*/ 1090 w 10000"/>
                <a:gd name="connsiteY112" fmla="*/ 5655 h 9945"/>
                <a:gd name="connsiteX113" fmla="*/ 1071 w 10000"/>
                <a:gd name="connsiteY113" fmla="*/ 5559 h 9945"/>
                <a:gd name="connsiteX114" fmla="*/ 1052 w 10000"/>
                <a:gd name="connsiteY114" fmla="*/ 5544 h 9945"/>
                <a:gd name="connsiteX115" fmla="*/ 1013 w 10000"/>
                <a:gd name="connsiteY115" fmla="*/ 5427 h 9945"/>
                <a:gd name="connsiteX116" fmla="*/ 975 w 10000"/>
                <a:gd name="connsiteY116" fmla="*/ 5412 h 9945"/>
                <a:gd name="connsiteX117" fmla="*/ 937 w 10000"/>
                <a:gd name="connsiteY117" fmla="*/ 5279 h 9945"/>
                <a:gd name="connsiteX118" fmla="*/ 975 w 10000"/>
                <a:gd name="connsiteY118" fmla="*/ 5242 h 9945"/>
                <a:gd name="connsiteX119" fmla="*/ 918 w 10000"/>
                <a:gd name="connsiteY119" fmla="*/ 5169 h 9945"/>
                <a:gd name="connsiteX120" fmla="*/ 918 w 10000"/>
                <a:gd name="connsiteY120" fmla="*/ 5088 h 9945"/>
                <a:gd name="connsiteX121" fmla="*/ 880 w 10000"/>
                <a:gd name="connsiteY121" fmla="*/ 4990 h 9945"/>
                <a:gd name="connsiteX122" fmla="*/ 880 w 10000"/>
                <a:gd name="connsiteY122" fmla="*/ 4880 h 9945"/>
                <a:gd name="connsiteX123" fmla="*/ 860 w 10000"/>
                <a:gd name="connsiteY123" fmla="*/ 4829 h 9945"/>
                <a:gd name="connsiteX124" fmla="*/ 860 w 10000"/>
                <a:gd name="connsiteY124" fmla="*/ 4726 h 9945"/>
                <a:gd name="connsiteX125" fmla="*/ 918 w 10000"/>
                <a:gd name="connsiteY125" fmla="*/ 4616 h 9945"/>
                <a:gd name="connsiteX126" fmla="*/ 956 w 10000"/>
                <a:gd name="connsiteY126" fmla="*/ 4593 h 9945"/>
                <a:gd name="connsiteX127" fmla="*/ 975 w 10000"/>
                <a:gd name="connsiteY127" fmla="*/ 4475 h 9945"/>
                <a:gd name="connsiteX128" fmla="*/ 1013 w 10000"/>
                <a:gd name="connsiteY128" fmla="*/ 4438 h 9945"/>
                <a:gd name="connsiteX129" fmla="*/ 1013 w 10000"/>
                <a:gd name="connsiteY129" fmla="*/ 4401 h 9945"/>
                <a:gd name="connsiteX130" fmla="*/ 1071 w 10000"/>
                <a:gd name="connsiteY130" fmla="*/ 4335 h 9945"/>
                <a:gd name="connsiteX131" fmla="*/ 1052 w 10000"/>
                <a:gd name="connsiteY131" fmla="*/ 4277 h 9945"/>
                <a:gd name="connsiteX132" fmla="*/ 1013 w 10000"/>
                <a:gd name="connsiteY132" fmla="*/ 4187 h 9945"/>
                <a:gd name="connsiteX133" fmla="*/ 746 w 10000"/>
                <a:gd name="connsiteY133" fmla="*/ 4062 h 9945"/>
                <a:gd name="connsiteX134" fmla="*/ 707 w 10000"/>
                <a:gd name="connsiteY134" fmla="*/ 3819 h 9945"/>
                <a:gd name="connsiteX135" fmla="*/ 707 w 10000"/>
                <a:gd name="connsiteY135" fmla="*/ 3774 h 9945"/>
                <a:gd name="connsiteX136" fmla="*/ 707 w 10000"/>
                <a:gd name="connsiteY136" fmla="*/ 3745 h 9945"/>
                <a:gd name="connsiteX137" fmla="*/ 746 w 10000"/>
                <a:gd name="connsiteY137" fmla="*/ 3723 h 9945"/>
                <a:gd name="connsiteX138" fmla="*/ 803 w 10000"/>
                <a:gd name="connsiteY138" fmla="*/ 3700 h 9945"/>
                <a:gd name="connsiteX139" fmla="*/ 822 w 10000"/>
                <a:gd name="connsiteY139" fmla="*/ 3671 h 9945"/>
                <a:gd name="connsiteX140" fmla="*/ 860 w 10000"/>
                <a:gd name="connsiteY140" fmla="*/ 3642 h 9945"/>
                <a:gd name="connsiteX141" fmla="*/ 899 w 10000"/>
                <a:gd name="connsiteY141" fmla="*/ 3627 h 9945"/>
                <a:gd name="connsiteX142" fmla="*/ 1090 w 10000"/>
                <a:gd name="connsiteY142" fmla="*/ 3598 h 9945"/>
                <a:gd name="connsiteX143" fmla="*/ 1224 w 10000"/>
                <a:gd name="connsiteY143" fmla="*/ 3576 h 9945"/>
                <a:gd name="connsiteX144" fmla="*/ 1262 w 10000"/>
                <a:gd name="connsiteY144" fmla="*/ 3546 h 9945"/>
                <a:gd name="connsiteX145" fmla="*/ 1377 w 10000"/>
                <a:gd name="connsiteY145" fmla="*/ 3332 h 9945"/>
                <a:gd name="connsiteX146" fmla="*/ 1434 w 10000"/>
                <a:gd name="connsiteY146" fmla="*/ 3288 h 9945"/>
                <a:gd name="connsiteX147" fmla="*/ 1530 w 10000"/>
                <a:gd name="connsiteY147" fmla="*/ 3273 h 9945"/>
                <a:gd name="connsiteX148" fmla="*/ 2046 w 10000"/>
                <a:gd name="connsiteY148" fmla="*/ 2817 h 9945"/>
                <a:gd name="connsiteX149" fmla="*/ 2103 w 10000"/>
                <a:gd name="connsiteY149" fmla="*/ 2764 h 9945"/>
                <a:gd name="connsiteX150" fmla="*/ 2084 w 10000"/>
                <a:gd name="connsiteY150" fmla="*/ 2735 h 9945"/>
                <a:gd name="connsiteX151" fmla="*/ 2103 w 10000"/>
                <a:gd name="connsiteY151" fmla="*/ 2713 h 9945"/>
                <a:gd name="connsiteX152" fmla="*/ 2256 w 10000"/>
                <a:gd name="connsiteY152" fmla="*/ 2565 h 9945"/>
                <a:gd name="connsiteX153" fmla="*/ 2371 w 10000"/>
                <a:gd name="connsiteY153" fmla="*/ 2374 h 9945"/>
                <a:gd name="connsiteX154" fmla="*/ 2428 w 10000"/>
                <a:gd name="connsiteY154" fmla="*/ 2286 h 9945"/>
                <a:gd name="connsiteX155" fmla="*/ 2467 w 10000"/>
                <a:gd name="connsiteY155" fmla="*/ 2227 h 9945"/>
                <a:gd name="connsiteX156" fmla="*/ 2581 w 10000"/>
                <a:gd name="connsiteY156" fmla="*/ 2013 h 9945"/>
                <a:gd name="connsiteX157" fmla="*/ 2696 w 10000"/>
                <a:gd name="connsiteY157" fmla="*/ 1873 h 9945"/>
                <a:gd name="connsiteX158" fmla="*/ 2906 w 10000"/>
                <a:gd name="connsiteY158" fmla="*/ 1711 h 9945"/>
                <a:gd name="connsiteX159" fmla="*/ 3002 w 10000"/>
                <a:gd name="connsiteY159" fmla="*/ 1519 h 9945"/>
                <a:gd name="connsiteX160" fmla="*/ 3059 w 10000"/>
                <a:gd name="connsiteY160" fmla="*/ 1467 h 9945"/>
                <a:gd name="connsiteX161" fmla="*/ 3193 w 10000"/>
                <a:gd name="connsiteY161" fmla="*/ 1430 h 9945"/>
                <a:gd name="connsiteX162" fmla="*/ 3461 w 10000"/>
                <a:gd name="connsiteY162" fmla="*/ 1385 h 9945"/>
                <a:gd name="connsiteX163" fmla="*/ 3633 w 10000"/>
                <a:gd name="connsiteY163" fmla="*/ 1356 h 9945"/>
                <a:gd name="connsiteX164" fmla="*/ 4034 w 10000"/>
                <a:gd name="connsiteY164" fmla="*/ 1275 h 9945"/>
                <a:gd name="connsiteX165" fmla="*/ 4187 w 10000"/>
                <a:gd name="connsiteY165" fmla="*/ 1268 h 9945"/>
                <a:gd name="connsiteX166" fmla="*/ 4512 w 10000"/>
                <a:gd name="connsiteY166" fmla="*/ 1209 h 9945"/>
                <a:gd name="connsiteX167" fmla="*/ 4570 w 10000"/>
                <a:gd name="connsiteY167" fmla="*/ 1062 h 9945"/>
                <a:gd name="connsiteX168" fmla="*/ 4551 w 10000"/>
                <a:gd name="connsiteY168" fmla="*/ 1025 h 9945"/>
                <a:gd name="connsiteX169" fmla="*/ 4608 w 10000"/>
                <a:gd name="connsiteY169" fmla="*/ 1003 h 9945"/>
                <a:gd name="connsiteX170" fmla="*/ 4665 w 10000"/>
                <a:gd name="connsiteY170" fmla="*/ 995 h 9945"/>
                <a:gd name="connsiteX171" fmla="*/ 4646 w 10000"/>
                <a:gd name="connsiteY171" fmla="*/ 951 h 9945"/>
                <a:gd name="connsiteX172" fmla="*/ 4570 w 10000"/>
                <a:gd name="connsiteY172" fmla="*/ 907 h 9945"/>
                <a:gd name="connsiteX173" fmla="*/ 4474 w 10000"/>
                <a:gd name="connsiteY173" fmla="*/ 855 h 9945"/>
                <a:gd name="connsiteX174" fmla="*/ 4379 w 10000"/>
                <a:gd name="connsiteY174" fmla="*/ 855 h 9945"/>
                <a:gd name="connsiteX175" fmla="*/ 4340 w 10000"/>
                <a:gd name="connsiteY175" fmla="*/ 833 h 9945"/>
                <a:gd name="connsiteX176" fmla="*/ 4226 w 10000"/>
                <a:gd name="connsiteY176" fmla="*/ 672 h 9945"/>
                <a:gd name="connsiteX177" fmla="*/ 4207 w 10000"/>
                <a:gd name="connsiteY177" fmla="*/ 597 h 9945"/>
                <a:gd name="connsiteX178" fmla="*/ 4245 w 10000"/>
                <a:gd name="connsiteY178" fmla="*/ 590 h 9945"/>
                <a:gd name="connsiteX179" fmla="*/ 4226 w 10000"/>
                <a:gd name="connsiteY179" fmla="*/ 457 h 9945"/>
                <a:gd name="connsiteX180" fmla="*/ 4226 w 10000"/>
                <a:gd name="connsiteY180" fmla="*/ 435 h 9945"/>
                <a:gd name="connsiteX0" fmla="*/ 4241 w 10491"/>
                <a:gd name="connsiteY0" fmla="*/ 437 h 9578"/>
                <a:gd name="connsiteX1" fmla="*/ 4260 w 10491"/>
                <a:gd name="connsiteY1" fmla="*/ 407 h 9578"/>
                <a:gd name="connsiteX2" fmla="*/ 4279 w 10491"/>
                <a:gd name="connsiteY2" fmla="*/ 363 h 9578"/>
                <a:gd name="connsiteX3" fmla="*/ 4317 w 10491"/>
                <a:gd name="connsiteY3" fmla="*/ 275 h 9578"/>
                <a:gd name="connsiteX4" fmla="*/ 4355 w 10491"/>
                <a:gd name="connsiteY4" fmla="*/ 244 h 9578"/>
                <a:gd name="connsiteX5" fmla="*/ 4374 w 10491"/>
                <a:gd name="connsiteY5" fmla="*/ 222 h 9578"/>
                <a:gd name="connsiteX6" fmla="*/ 4413 w 10491"/>
                <a:gd name="connsiteY6" fmla="*/ 192 h 9578"/>
                <a:gd name="connsiteX7" fmla="*/ 4470 w 10491"/>
                <a:gd name="connsiteY7" fmla="*/ 155 h 9578"/>
                <a:gd name="connsiteX8" fmla="*/ 4547 w 10491"/>
                <a:gd name="connsiteY8" fmla="*/ 119 h 9578"/>
                <a:gd name="connsiteX9" fmla="*/ 4642 w 10491"/>
                <a:gd name="connsiteY9" fmla="*/ 81 h 9578"/>
                <a:gd name="connsiteX10" fmla="*/ 4661 w 10491"/>
                <a:gd name="connsiteY10" fmla="*/ 59 h 9578"/>
                <a:gd name="connsiteX11" fmla="*/ 4852 w 10491"/>
                <a:gd name="connsiteY11" fmla="*/ 15 h 9578"/>
                <a:gd name="connsiteX12" fmla="*/ 5044 w 10491"/>
                <a:gd name="connsiteY12" fmla="*/ 0 h 9578"/>
                <a:gd name="connsiteX13" fmla="*/ 5101 w 10491"/>
                <a:gd name="connsiteY13" fmla="*/ 0 h 9578"/>
                <a:gd name="connsiteX14" fmla="*/ 5445 w 10491"/>
                <a:gd name="connsiteY14" fmla="*/ 15 h 9578"/>
                <a:gd name="connsiteX15" fmla="*/ 5503 w 10491"/>
                <a:gd name="connsiteY15" fmla="*/ 22 h 9578"/>
                <a:gd name="connsiteX16" fmla="*/ 5579 w 10491"/>
                <a:gd name="connsiteY16" fmla="*/ 29 h 9578"/>
                <a:gd name="connsiteX17" fmla="*/ 5694 w 10491"/>
                <a:gd name="connsiteY17" fmla="*/ 51 h 9578"/>
                <a:gd name="connsiteX18" fmla="*/ 6076 w 10491"/>
                <a:gd name="connsiteY18" fmla="*/ 148 h 9578"/>
                <a:gd name="connsiteX19" fmla="*/ 6267 w 10491"/>
                <a:gd name="connsiteY19" fmla="*/ 244 h 9578"/>
                <a:gd name="connsiteX20" fmla="*/ 6363 w 10491"/>
                <a:gd name="connsiteY20" fmla="*/ 356 h 9578"/>
                <a:gd name="connsiteX21" fmla="*/ 6382 w 10491"/>
                <a:gd name="connsiteY21" fmla="*/ 437 h 9578"/>
                <a:gd name="connsiteX22" fmla="*/ 6554 w 10491"/>
                <a:gd name="connsiteY22" fmla="*/ 511 h 9578"/>
                <a:gd name="connsiteX23" fmla="*/ 6554 w 10491"/>
                <a:gd name="connsiteY23" fmla="*/ 639 h 9578"/>
                <a:gd name="connsiteX24" fmla="*/ 6516 w 10491"/>
                <a:gd name="connsiteY24" fmla="*/ 661 h 9578"/>
                <a:gd name="connsiteX25" fmla="*/ 6439 w 10491"/>
                <a:gd name="connsiteY25" fmla="*/ 690 h 9578"/>
                <a:gd name="connsiteX26" fmla="*/ 6420 w 10491"/>
                <a:gd name="connsiteY26" fmla="*/ 720 h 9578"/>
                <a:gd name="connsiteX27" fmla="*/ 6382 w 10491"/>
                <a:gd name="connsiteY27" fmla="*/ 749 h 9578"/>
                <a:gd name="connsiteX28" fmla="*/ 6210 w 10491"/>
                <a:gd name="connsiteY28" fmla="*/ 749 h 9578"/>
                <a:gd name="connsiteX29" fmla="*/ 6172 w 10491"/>
                <a:gd name="connsiteY29" fmla="*/ 824 h 9578"/>
                <a:gd name="connsiteX30" fmla="*/ 6191 w 10491"/>
                <a:gd name="connsiteY30" fmla="*/ 897 h 9578"/>
                <a:gd name="connsiteX31" fmla="*/ 6248 w 10491"/>
                <a:gd name="connsiteY31" fmla="*/ 912 h 9578"/>
                <a:gd name="connsiteX32" fmla="*/ 6306 w 10491"/>
                <a:gd name="connsiteY32" fmla="*/ 985 h 9578"/>
                <a:gd name="connsiteX33" fmla="*/ 6325 w 10491"/>
                <a:gd name="connsiteY33" fmla="*/ 1061 h 9578"/>
                <a:gd name="connsiteX34" fmla="*/ 6994 w 10491"/>
                <a:gd name="connsiteY34" fmla="*/ 1046 h 9578"/>
                <a:gd name="connsiteX35" fmla="*/ 7644 w 10491"/>
                <a:gd name="connsiteY35" fmla="*/ 1068 h 9578"/>
                <a:gd name="connsiteX36" fmla="*/ 8046 w 10491"/>
                <a:gd name="connsiteY36" fmla="*/ 1142 h 9578"/>
                <a:gd name="connsiteX37" fmla="*/ 8352 w 10491"/>
                <a:gd name="connsiteY37" fmla="*/ 1363 h 9578"/>
                <a:gd name="connsiteX38" fmla="*/ 8944 w 10491"/>
                <a:gd name="connsiteY38" fmla="*/ 1824 h 9578"/>
                <a:gd name="connsiteX39" fmla="*/ 9308 w 10491"/>
                <a:gd name="connsiteY39" fmla="*/ 2120 h 9578"/>
                <a:gd name="connsiteX40" fmla="*/ 9461 w 10491"/>
                <a:gd name="connsiteY40" fmla="*/ 2239 h 9578"/>
                <a:gd name="connsiteX41" fmla="*/ 9766 w 10491"/>
                <a:gd name="connsiteY41" fmla="*/ 2505 h 9578"/>
                <a:gd name="connsiteX42" fmla="*/ 9613 w 10491"/>
                <a:gd name="connsiteY42" fmla="*/ 2855 h 9578"/>
                <a:gd name="connsiteX43" fmla="*/ 9021 w 10491"/>
                <a:gd name="connsiteY43" fmla="*/ 3003 h 9578"/>
                <a:gd name="connsiteX44" fmla="*/ 8963 w 10491"/>
                <a:gd name="connsiteY44" fmla="*/ 3026 h 9578"/>
                <a:gd name="connsiteX45" fmla="*/ 8925 w 10491"/>
                <a:gd name="connsiteY45" fmla="*/ 3048 h 9578"/>
                <a:gd name="connsiteX46" fmla="*/ 8906 w 10491"/>
                <a:gd name="connsiteY46" fmla="*/ 3092 h 9578"/>
                <a:gd name="connsiteX47" fmla="*/ 8830 w 10491"/>
                <a:gd name="connsiteY47" fmla="*/ 3121 h 9578"/>
                <a:gd name="connsiteX48" fmla="*/ 8830 w 10491"/>
                <a:gd name="connsiteY48" fmla="*/ 3165 h 9578"/>
                <a:gd name="connsiteX49" fmla="*/ 8830 w 10491"/>
                <a:gd name="connsiteY49" fmla="*/ 3262 h 9578"/>
                <a:gd name="connsiteX50" fmla="*/ 8772 w 10491"/>
                <a:gd name="connsiteY50" fmla="*/ 3284 h 9578"/>
                <a:gd name="connsiteX51" fmla="*/ 8830 w 10491"/>
                <a:gd name="connsiteY51" fmla="*/ 3357 h 9578"/>
                <a:gd name="connsiteX52" fmla="*/ 8810 w 10491"/>
                <a:gd name="connsiteY52" fmla="*/ 3403 h 9578"/>
                <a:gd name="connsiteX53" fmla="*/ 8830 w 10491"/>
                <a:gd name="connsiteY53" fmla="*/ 3440 h 9578"/>
                <a:gd name="connsiteX54" fmla="*/ 8772 w 10491"/>
                <a:gd name="connsiteY54" fmla="*/ 3477 h 9578"/>
                <a:gd name="connsiteX55" fmla="*/ 8791 w 10491"/>
                <a:gd name="connsiteY55" fmla="*/ 3596 h 9578"/>
                <a:gd name="connsiteX56" fmla="*/ 8772 w 10491"/>
                <a:gd name="connsiteY56" fmla="*/ 3691 h 9578"/>
                <a:gd name="connsiteX57" fmla="*/ 8791 w 10491"/>
                <a:gd name="connsiteY57" fmla="*/ 3766 h 9578"/>
                <a:gd name="connsiteX58" fmla="*/ 8772 w 10491"/>
                <a:gd name="connsiteY58" fmla="*/ 3862 h 9578"/>
                <a:gd name="connsiteX59" fmla="*/ 8810 w 10491"/>
                <a:gd name="connsiteY59" fmla="*/ 4011 h 9578"/>
                <a:gd name="connsiteX60" fmla="*/ 8868 w 10491"/>
                <a:gd name="connsiteY60" fmla="*/ 4315 h 9578"/>
                <a:gd name="connsiteX61" fmla="*/ 8982 w 10491"/>
                <a:gd name="connsiteY61" fmla="*/ 4544 h 9578"/>
                <a:gd name="connsiteX62" fmla="*/ 8982 w 10491"/>
                <a:gd name="connsiteY62" fmla="*/ 4656 h 9578"/>
                <a:gd name="connsiteX63" fmla="*/ 8982 w 10491"/>
                <a:gd name="connsiteY63" fmla="*/ 4744 h 9578"/>
                <a:gd name="connsiteX64" fmla="*/ 8963 w 10491"/>
                <a:gd name="connsiteY64" fmla="*/ 4892 h 9578"/>
                <a:gd name="connsiteX65" fmla="*/ 9059 w 10491"/>
                <a:gd name="connsiteY65" fmla="*/ 5153 h 9578"/>
                <a:gd name="connsiteX66" fmla="*/ 9059 w 10491"/>
                <a:gd name="connsiteY66" fmla="*/ 5242 h 9578"/>
                <a:gd name="connsiteX67" fmla="*/ 9116 w 10491"/>
                <a:gd name="connsiteY67" fmla="*/ 5382 h 9578"/>
                <a:gd name="connsiteX68" fmla="*/ 9135 w 10491"/>
                <a:gd name="connsiteY68" fmla="*/ 5530 h 9578"/>
                <a:gd name="connsiteX69" fmla="*/ 9155 w 10491"/>
                <a:gd name="connsiteY69" fmla="*/ 5871 h 9578"/>
                <a:gd name="connsiteX70" fmla="*/ 9021 w 10491"/>
                <a:gd name="connsiteY70" fmla="*/ 6190 h 9578"/>
                <a:gd name="connsiteX71" fmla="*/ 9021 w 10491"/>
                <a:gd name="connsiteY71" fmla="*/ 6361 h 9578"/>
                <a:gd name="connsiteX72" fmla="*/ 8944 w 10491"/>
                <a:gd name="connsiteY72" fmla="*/ 6487 h 9578"/>
                <a:gd name="connsiteX73" fmla="*/ 9059 w 10491"/>
                <a:gd name="connsiteY73" fmla="*/ 6612 h 9578"/>
                <a:gd name="connsiteX74" fmla="*/ 9212 w 10491"/>
                <a:gd name="connsiteY74" fmla="*/ 7221 h 9578"/>
                <a:gd name="connsiteX75" fmla="*/ 9135 w 10491"/>
                <a:gd name="connsiteY75" fmla="*/ 7724 h 9578"/>
                <a:gd name="connsiteX76" fmla="*/ 10015 w 10491"/>
                <a:gd name="connsiteY76" fmla="*/ 9141 h 9578"/>
                <a:gd name="connsiteX77" fmla="*/ 990 w 10491"/>
                <a:gd name="connsiteY77" fmla="*/ 9564 h 9578"/>
                <a:gd name="connsiteX78" fmla="*/ 15 w 10491"/>
                <a:gd name="connsiteY78" fmla="*/ 9474 h 9578"/>
                <a:gd name="connsiteX79" fmla="*/ 91 w 10491"/>
                <a:gd name="connsiteY79" fmla="*/ 8792 h 9578"/>
                <a:gd name="connsiteX80" fmla="*/ 378 w 10491"/>
                <a:gd name="connsiteY80" fmla="*/ 8621 h 9578"/>
                <a:gd name="connsiteX81" fmla="*/ 397 w 10491"/>
                <a:gd name="connsiteY81" fmla="*/ 8562 h 9578"/>
                <a:gd name="connsiteX82" fmla="*/ 455 w 10491"/>
                <a:gd name="connsiteY82" fmla="*/ 8460 h 9578"/>
                <a:gd name="connsiteX83" fmla="*/ 417 w 10491"/>
                <a:gd name="connsiteY83" fmla="*/ 7813 h 9578"/>
                <a:gd name="connsiteX84" fmla="*/ 397 w 10491"/>
                <a:gd name="connsiteY84" fmla="*/ 7665 h 9578"/>
                <a:gd name="connsiteX85" fmla="*/ 359 w 10491"/>
                <a:gd name="connsiteY85" fmla="*/ 7599 h 9578"/>
                <a:gd name="connsiteX86" fmla="*/ 417 w 10491"/>
                <a:gd name="connsiteY86" fmla="*/ 7428 h 9578"/>
                <a:gd name="connsiteX87" fmla="*/ 455 w 10491"/>
                <a:gd name="connsiteY87" fmla="*/ 7310 h 9578"/>
                <a:gd name="connsiteX88" fmla="*/ 436 w 10491"/>
                <a:gd name="connsiteY88" fmla="*/ 7266 h 9578"/>
                <a:gd name="connsiteX89" fmla="*/ 474 w 10491"/>
                <a:gd name="connsiteY89" fmla="*/ 7235 h 9578"/>
                <a:gd name="connsiteX90" fmla="*/ 455 w 10491"/>
                <a:gd name="connsiteY90" fmla="*/ 7184 h 9578"/>
                <a:gd name="connsiteX91" fmla="*/ 627 w 10491"/>
                <a:gd name="connsiteY91" fmla="*/ 7124 h 9578"/>
                <a:gd name="connsiteX92" fmla="*/ 761 w 10491"/>
                <a:gd name="connsiteY92" fmla="*/ 7080 h 9578"/>
                <a:gd name="connsiteX93" fmla="*/ 856 w 10491"/>
                <a:gd name="connsiteY93" fmla="*/ 6916 h 9578"/>
                <a:gd name="connsiteX94" fmla="*/ 914 w 10491"/>
                <a:gd name="connsiteY94" fmla="*/ 6828 h 9578"/>
                <a:gd name="connsiteX95" fmla="*/ 990 w 10491"/>
                <a:gd name="connsiteY95" fmla="*/ 6761 h 9578"/>
                <a:gd name="connsiteX96" fmla="*/ 1143 w 10491"/>
                <a:gd name="connsiteY96" fmla="*/ 6651 h 9578"/>
                <a:gd name="connsiteX97" fmla="*/ 1200 w 10491"/>
                <a:gd name="connsiteY97" fmla="*/ 6583 h 9578"/>
                <a:gd name="connsiteX98" fmla="*/ 1181 w 10491"/>
                <a:gd name="connsiteY98" fmla="*/ 6465 h 9578"/>
                <a:gd name="connsiteX99" fmla="*/ 1181 w 10491"/>
                <a:gd name="connsiteY99" fmla="*/ 6391 h 9578"/>
                <a:gd name="connsiteX100" fmla="*/ 1162 w 10491"/>
                <a:gd name="connsiteY100" fmla="*/ 6324 h 9578"/>
                <a:gd name="connsiteX101" fmla="*/ 1143 w 10491"/>
                <a:gd name="connsiteY101" fmla="*/ 6227 h 9578"/>
                <a:gd name="connsiteX102" fmla="*/ 1143 w 10491"/>
                <a:gd name="connsiteY102" fmla="*/ 6130 h 9578"/>
                <a:gd name="connsiteX103" fmla="*/ 1220 w 10491"/>
                <a:gd name="connsiteY103" fmla="*/ 6063 h 9578"/>
                <a:gd name="connsiteX104" fmla="*/ 1239 w 10491"/>
                <a:gd name="connsiteY104" fmla="*/ 6019 h 9578"/>
                <a:gd name="connsiteX105" fmla="*/ 1220 w 10491"/>
                <a:gd name="connsiteY105" fmla="*/ 5990 h 9578"/>
                <a:gd name="connsiteX106" fmla="*/ 1200 w 10491"/>
                <a:gd name="connsiteY106" fmla="*/ 5871 h 9578"/>
                <a:gd name="connsiteX107" fmla="*/ 1162 w 10491"/>
                <a:gd name="connsiteY107" fmla="*/ 5819 h 9578"/>
                <a:gd name="connsiteX108" fmla="*/ 1143 w 10491"/>
                <a:gd name="connsiteY108" fmla="*/ 5775 h 9578"/>
                <a:gd name="connsiteX109" fmla="*/ 1143 w 10491"/>
                <a:gd name="connsiteY109" fmla="*/ 5745 h 9578"/>
                <a:gd name="connsiteX110" fmla="*/ 1124 w 10491"/>
                <a:gd name="connsiteY110" fmla="*/ 5715 h 9578"/>
                <a:gd name="connsiteX111" fmla="*/ 1105 w 10491"/>
                <a:gd name="connsiteY111" fmla="*/ 5686 h 9578"/>
                <a:gd name="connsiteX112" fmla="*/ 1086 w 10491"/>
                <a:gd name="connsiteY112" fmla="*/ 5590 h 9578"/>
                <a:gd name="connsiteX113" fmla="*/ 1067 w 10491"/>
                <a:gd name="connsiteY113" fmla="*/ 5575 h 9578"/>
                <a:gd name="connsiteX114" fmla="*/ 1028 w 10491"/>
                <a:gd name="connsiteY114" fmla="*/ 5457 h 9578"/>
                <a:gd name="connsiteX115" fmla="*/ 990 w 10491"/>
                <a:gd name="connsiteY115" fmla="*/ 5442 h 9578"/>
                <a:gd name="connsiteX116" fmla="*/ 952 w 10491"/>
                <a:gd name="connsiteY116" fmla="*/ 5308 h 9578"/>
                <a:gd name="connsiteX117" fmla="*/ 990 w 10491"/>
                <a:gd name="connsiteY117" fmla="*/ 5271 h 9578"/>
                <a:gd name="connsiteX118" fmla="*/ 933 w 10491"/>
                <a:gd name="connsiteY118" fmla="*/ 5198 h 9578"/>
                <a:gd name="connsiteX119" fmla="*/ 933 w 10491"/>
                <a:gd name="connsiteY119" fmla="*/ 5116 h 9578"/>
                <a:gd name="connsiteX120" fmla="*/ 895 w 10491"/>
                <a:gd name="connsiteY120" fmla="*/ 5018 h 9578"/>
                <a:gd name="connsiteX121" fmla="*/ 895 w 10491"/>
                <a:gd name="connsiteY121" fmla="*/ 4907 h 9578"/>
                <a:gd name="connsiteX122" fmla="*/ 875 w 10491"/>
                <a:gd name="connsiteY122" fmla="*/ 4856 h 9578"/>
                <a:gd name="connsiteX123" fmla="*/ 875 w 10491"/>
                <a:gd name="connsiteY123" fmla="*/ 4752 h 9578"/>
                <a:gd name="connsiteX124" fmla="*/ 933 w 10491"/>
                <a:gd name="connsiteY124" fmla="*/ 4642 h 9578"/>
                <a:gd name="connsiteX125" fmla="*/ 971 w 10491"/>
                <a:gd name="connsiteY125" fmla="*/ 4618 h 9578"/>
                <a:gd name="connsiteX126" fmla="*/ 990 w 10491"/>
                <a:gd name="connsiteY126" fmla="*/ 4500 h 9578"/>
                <a:gd name="connsiteX127" fmla="*/ 1028 w 10491"/>
                <a:gd name="connsiteY127" fmla="*/ 4463 h 9578"/>
                <a:gd name="connsiteX128" fmla="*/ 1028 w 10491"/>
                <a:gd name="connsiteY128" fmla="*/ 4425 h 9578"/>
                <a:gd name="connsiteX129" fmla="*/ 1086 w 10491"/>
                <a:gd name="connsiteY129" fmla="*/ 4359 h 9578"/>
                <a:gd name="connsiteX130" fmla="*/ 1067 w 10491"/>
                <a:gd name="connsiteY130" fmla="*/ 4301 h 9578"/>
                <a:gd name="connsiteX131" fmla="*/ 1028 w 10491"/>
                <a:gd name="connsiteY131" fmla="*/ 4210 h 9578"/>
                <a:gd name="connsiteX132" fmla="*/ 761 w 10491"/>
                <a:gd name="connsiteY132" fmla="*/ 4084 h 9578"/>
                <a:gd name="connsiteX133" fmla="*/ 722 w 10491"/>
                <a:gd name="connsiteY133" fmla="*/ 3840 h 9578"/>
                <a:gd name="connsiteX134" fmla="*/ 722 w 10491"/>
                <a:gd name="connsiteY134" fmla="*/ 3795 h 9578"/>
                <a:gd name="connsiteX135" fmla="*/ 722 w 10491"/>
                <a:gd name="connsiteY135" fmla="*/ 3766 h 9578"/>
                <a:gd name="connsiteX136" fmla="*/ 761 w 10491"/>
                <a:gd name="connsiteY136" fmla="*/ 3744 h 9578"/>
                <a:gd name="connsiteX137" fmla="*/ 818 w 10491"/>
                <a:gd name="connsiteY137" fmla="*/ 3720 h 9578"/>
                <a:gd name="connsiteX138" fmla="*/ 837 w 10491"/>
                <a:gd name="connsiteY138" fmla="*/ 3691 h 9578"/>
                <a:gd name="connsiteX139" fmla="*/ 875 w 10491"/>
                <a:gd name="connsiteY139" fmla="*/ 3662 h 9578"/>
                <a:gd name="connsiteX140" fmla="*/ 914 w 10491"/>
                <a:gd name="connsiteY140" fmla="*/ 3647 h 9578"/>
                <a:gd name="connsiteX141" fmla="*/ 1105 w 10491"/>
                <a:gd name="connsiteY141" fmla="*/ 3618 h 9578"/>
                <a:gd name="connsiteX142" fmla="*/ 1239 w 10491"/>
                <a:gd name="connsiteY142" fmla="*/ 3596 h 9578"/>
                <a:gd name="connsiteX143" fmla="*/ 1277 w 10491"/>
                <a:gd name="connsiteY143" fmla="*/ 3566 h 9578"/>
                <a:gd name="connsiteX144" fmla="*/ 1392 w 10491"/>
                <a:gd name="connsiteY144" fmla="*/ 3350 h 9578"/>
                <a:gd name="connsiteX145" fmla="*/ 1449 w 10491"/>
                <a:gd name="connsiteY145" fmla="*/ 3306 h 9578"/>
                <a:gd name="connsiteX146" fmla="*/ 1545 w 10491"/>
                <a:gd name="connsiteY146" fmla="*/ 3291 h 9578"/>
                <a:gd name="connsiteX147" fmla="*/ 2061 w 10491"/>
                <a:gd name="connsiteY147" fmla="*/ 2833 h 9578"/>
                <a:gd name="connsiteX148" fmla="*/ 2118 w 10491"/>
                <a:gd name="connsiteY148" fmla="*/ 2779 h 9578"/>
                <a:gd name="connsiteX149" fmla="*/ 2099 w 10491"/>
                <a:gd name="connsiteY149" fmla="*/ 2750 h 9578"/>
                <a:gd name="connsiteX150" fmla="*/ 2118 w 10491"/>
                <a:gd name="connsiteY150" fmla="*/ 2728 h 9578"/>
                <a:gd name="connsiteX151" fmla="*/ 2271 w 10491"/>
                <a:gd name="connsiteY151" fmla="*/ 2579 h 9578"/>
                <a:gd name="connsiteX152" fmla="*/ 2386 w 10491"/>
                <a:gd name="connsiteY152" fmla="*/ 2387 h 9578"/>
                <a:gd name="connsiteX153" fmla="*/ 2443 w 10491"/>
                <a:gd name="connsiteY153" fmla="*/ 2299 h 9578"/>
                <a:gd name="connsiteX154" fmla="*/ 2482 w 10491"/>
                <a:gd name="connsiteY154" fmla="*/ 2239 h 9578"/>
                <a:gd name="connsiteX155" fmla="*/ 2596 w 10491"/>
                <a:gd name="connsiteY155" fmla="*/ 2024 h 9578"/>
                <a:gd name="connsiteX156" fmla="*/ 2711 w 10491"/>
                <a:gd name="connsiteY156" fmla="*/ 1883 h 9578"/>
                <a:gd name="connsiteX157" fmla="*/ 2921 w 10491"/>
                <a:gd name="connsiteY157" fmla="*/ 1720 h 9578"/>
                <a:gd name="connsiteX158" fmla="*/ 3017 w 10491"/>
                <a:gd name="connsiteY158" fmla="*/ 1527 h 9578"/>
                <a:gd name="connsiteX159" fmla="*/ 3074 w 10491"/>
                <a:gd name="connsiteY159" fmla="*/ 1475 h 9578"/>
                <a:gd name="connsiteX160" fmla="*/ 3208 w 10491"/>
                <a:gd name="connsiteY160" fmla="*/ 1438 h 9578"/>
                <a:gd name="connsiteX161" fmla="*/ 3476 w 10491"/>
                <a:gd name="connsiteY161" fmla="*/ 1393 h 9578"/>
                <a:gd name="connsiteX162" fmla="*/ 3648 w 10491"/>
                <a:gd name="connsiteY162" fmla="*/ 1363 h 9578"/>
                <a:gd name="connsiteX163" fmla="*/ 4049 w 10491"/>
                <a:gd name="connsiteY163" fmla="*/ 1282 h 9578"/>
                <a:gd name="connsiteX164" fmla="*/ 4202 w 10491"/>
                <a:gd name="connsiteY164" fmla="*/ 1275 h 9578"/>
                <a:gd name="connsiteX165" fmla="*/ 4527 w 10491"/>
                <a:gd name="connsiteY165" fmla="*/ 1216 h 9578"/>
                <a:gd name="connsiteX166" fmla="*/ 4585 w 10491"/>
                <a:gd name="connsiteY166" fmla="*/ 1068 h 9578"/>
                <a:gd name="connsiteX167" fmla="*/ 4566 w 10491"/>
                <a:gd name="connsiteY167" fmla="*/ 1031 h 9578"/>
                <a:gd name="connsiteX168" fmla="*/ 4623 w 10491"/>
                <a:gd name="connsiteY168" fmla="*/ 1009 h 9578"/>
                <a:gd name="connsiteX169" fmla="*/ 4680 w 10491"/>
                <a:gd name="connsiteY169" fmla="*/ 1001 h 9578"/>
                <a:gd name="connsiteX170" fmla="*/ 4661 w 10491"/>
                <a:gd name="connsiteY170" fmla="*/ 956 h 9578"/>
                <a:gd name="connsiteX171" fmla="*/ 4585 w 10491"/>
                <a:gd name="connsiteY171" fmla="*/ 912 h 9578"/>
                <a:gd name="connsiteX172" fmla="*/ 4489 w 10491"/>
                <a:gd name="connsiteY172" fmla="*/ 860 h 9578"/>
                <a:gd name="connsiteX173" fmla="*/ 4394 w 10491"/>
                <a:gd name="connsiteY173" fmla="*/ 860 h 9578"/>
                <a:gd name="connsiteX174" fmla="*/ 4355 w 10491"/>
                <a:gd name="connsiteY174" fmla="*/ 838 h 9578"/>
                <a:gd name="connsiteX175" fmla="*/ 4241 w 10491"/>
                <a:gd name="connsiteY175" fmla="*/ 676 h 9578"/>
                <a:gd name="connsiteX176" fmla="*/ 4222 w 10491"/>
                <a:gd name="connsiteY176" fmla="*/ 600 h 9578"/>
                <a:gd name="connsiteX177" fmla="*/ 4260 w 10491"/>
                <a:gd name="connsiteY177" fmla="*/ 593 h 9578"/>
                <a:gd name="connsiteX178" fmla="*/ 4241 w 10491"/>
                <a:gd name="connsiteY178" fmla="*/ 460 h 9578"/>
                <a:gd name="connsiteX179" fmla="*/ 4241 w 10491"/>
                <a:gd name="connsiteY179" fmla="*/ 437 h 9578"/>
                <a:gd name="connsiteX0" fmla="*/ 4029 w 9338"/>
                <a:gd name="connsiteY0" fmla="*/ 456 h 10105"/>
                <a:gd name="connsiteX1" fmla="*/ 4047 w 9338"/>
                <a:gd name="connsiteY1" fmla="*/ 425 h 10105"/>
                <a:gd name="connsiteX2" fmla="*/ 4065 w 9338"/>
                <a:gd name="connsiteY2" fmla="*/ 379 h 10105"/>
                <a:gd name="connsiteX3" fmla="*/ 4101 w 9338"/>
                <a:gd name="connsiteY3" fmla="*/ 287 h 10105"/>
                <a:gd name="connsiteX4" fmla="*/ 4137 w 9338"/>
                <a:gd name="connsiteY4" fmla="*/ 255 h 10105"/>
                <a:gd name="connsiteX5" fmla="*/ 4155 w 9338"/>
                <a:gd name="connsiteY5" fmla="*/ 232 h 10105"/>
                <a:gd name="connsiteX6" fmla="*/ 4192 w 9338"/>
                <a:gd name="connsiteY6" fmla="*/ 200 h 10105"/>
                <a:gd name="connsiteX7" fmla="*/ 4247 w 9338"/>
                <a:gd name="connsiteY7" fmla="*/ 162 h 10105"/>
                <a:gd name="connsiteX8" fmla="*/ 4320 w 9338"/>
                <a:gd name="connsiteY8" fmla="*/ 124 h 10105"/>
                <a:gd name="connsiteX9" fmla="*/ 4411 w 9338"/>
                <a:gd name="connsiteY9" fmla="*/ 85 h 10105"/>
                <a:gd name="connsiteX10" fmla="*/ 4429 w 9338"/>
                <a:gd name="connsiteY10" fmla="*/ 62 h 10105"/>
                <a:gd name="connsiteX11" fmla="*/ 4611 w 9338"/>
                <a:gd name="connsiteY11" fmla="*/ 16 h 10105"/>
                <a:gd name="connsiteX12" fmla="*/ 4794 w 9338"/>
                <a:gd name="connsiteY12" fmla="*/ 0 h 10105"/>
                <a:gd name="connsiteX13" fmla="*/ 4848 w 9338"/>
                <a:gd name="connsiteY13" fmla="*/ 0 h 10105"/>
                <a:gd name="connsiteX14" fmla="*/ 5176 w 9338"/>
                <a:gd name="connsiteY14" fmla="*/ 16 h 10105"/>
                <a:gd name="connsiteX15" fmla="*/ 5231 w 9338"/>
                <a:gd name="connsiteY15" fmla="*/ 23 h 10105"/>
                <a:gd name="connsiteX16" fmla="*/ 5304 w 9338"/>
                <a:gd name="connsiteY16" fmla="*/ 30 h 10105"/>
                <a:gd name="connsiteX17" fmla="*/ 5414 w 9338"/>
                <a:gd name="connsiteY17" fmla="*/ 53 h 10105"/>
                <a:gd name="connsiteX18" fmla="*/ 5778 w 9338"/>
                <a:gd name="connsiteY18" fmla="*/ 155 h 10105"/>
                <a:gd name="connsiteX19" fmla="*/ 5960 w 9338"/>
                <a:gd name="connsiteY19" fmla="*/ 255 h 10105"/>
                <a:gd name="connsiteX20" fmla="*/ 6051 w 9338"/>
                <a:gd name="connsiteY20" fmla="*/ 372 h 10105"/>
                <a:gd name="connsiteX21" fmla="*/ 6069 w 9338"/>
                <a:gd name="connsiteY21" fmla="*/ 456 h 10105"/>
                <a:gd name="connsiteX22" fmla="*/ 6233 w 9338"/>
                <a:gd name="connsiteY22" fmla="*/ 534 h 10105"/>
                <a:gd name="connsiteX23" fmla="*/ 6233 w 9338"/>
                <a:gd name="connsiteY23" fmla="*/ 667 h 10105"/>
                <a:gd name="connsiteX24" fmla="*/ 6197 w 9338"/>
                <a:gd name="connsiteY24" fmla="*/ 690 h 10105"/>
                <a:gd name="connsiteX25" fmla="*/ 6124 w 9338"/>
                <a:gd name="connsiteY25" fmla="*/ 720 h 10105"/>
                <a:gd name="connsiteX26" fmla="*/ 6106 w 9338"/>
                <a:gd name="connsiteY26" fmla="*/ 752 h 10105"/>
                <a:gd name="connsiteX27" fmla="*/ 6069 w 9338"/>
                <a:gd name="connsiteY27" fmla="*/ 782 h 10105"/>
                <a:gd name="connsiteX28" fmla="*/ 5905 w 9338"/>
                <a:gd name="connsiteY28" fmla="*/ 782 h 10105"/>
                <a:gd name="connsiteX29" fmla="*/ 5869 w 9338"/>
                <a:gd name="connsiteY29" fmla="*/ 860 h 10105"/>
                <a:gd name="connsiteX30" fmla="*/ 5887 w 9338"/>
                <a:gd name="connsiteY30" fmla="*/ 937 h 10105"/>
                <a:gd name="connsiteX31" fmla="*/ 5942 w 9338"/>
                <a:gd name="connsiteY31" fmla="*/ 952 h 10105"/>
                <a:gd name="connsiteX32" fmla="*/ 5997 w 9338"/>
                <a:gd name="connsiteY32" fmla="*/ 1028 h 10105"/>
                <a:gd name="connsiteX33" fmla="*/ 6015 w 9338"/>
                <a:gd name="connsiteY33" fmla="*/ 1108 h 10105"/>
                <a:gd name="connsiteX34" fmla="*/ 6653 w 9338"/>
                <a:gd name="connsiteY34" fmla="*/ 1092 h 10105"/>
                <a:gd name="connsiteX35" fmla="*/ 7272 w 9338"/>
                <a:gd name="connsiteY35" fmla="*/ 1115 h 10105"/>
                <a:gd name="connsiteX36" fmla="*/ 7655 w 9338"/>
                <a:gd name="connsiteY36" fmla="*/ 1192 h 10105"/>
                <a:gd name="connsiteX37" fmla="*/ 7947 w 9338"/>
                <a:gd name="connsiteY37" fmla="*/ 1423 h 10105"/>
                <a:gd name="connsiteX38" fmla="*/ 8511 w 9338"/>
                <a:gd name="connsiteY38" fmla="*/ 1904 h 10105"/>
                <a:gd name="connsiteX39" fmla="*/ 8858 w 9338"/>
                <a:gd name="connsiteY39" fmla="*/ 2213 h 10105"/>
                <a:gd name="connsiteX40" fmla="*/ 9004 w 9338"/>
                <a:gd name="connsiteY40" fmla="*/ 2338 h 10105"/>
                <a:gd name="connsiteX41" fmla="*/ 9295 w 9338"/>
                <a:gd name="connsiteY41" fmla="*/ 2615 h 10105"/>
                <a:gd name="connsiteX42" fmla="*/ 9149 w 9338"/>
                <a:gd name="connsiteY42" fmla="*/ 2981 h 10105"/>
                <a:gd name="connsiteX43" fmla="*/ 8585 w 9338"/>
                <a:gd name="connsiteY43" fmla="*/ 3135 h 10105"/>
                <a:gd name="connsiteX44" fmla="*/ 8530 w 9338"/>
                <a:gd name="connsiteY44" fmla="*/ 3159 h 10105"/>
                <a:gd name="connsiteX45" fmla="*/ 8493 w 9338"/>
                <a:gd name="connsiteY45" fmla="*/ 3182 h 10105"/>
                <a:gd name="connsiteX46" fmla="*/ 8475 w 9338"/>
                <a:gd name="connsiteY46" fmla="*/ 3228 h 10105"/>
                <a:gd name="connsiteX47" fmla="*/ 8403 w 9338"/>
                <a:gd name="connsiteY47" fmla="*/ 3259 h 10105"/>
                <a:gd name="connsiteX48" fmla="*/ 8403 w 9338"/>
                <a:gd name="connsiteY48" fmla="*/ 3304 h 10105"/>
                <a:gd name="connsiteX49" fmla="*/ 8403 w 9338"/>
                <a:gd name="connsiteY49" fmla="*/ 3406 h 10105"/>
                <a:gd name="connsiteX50" fmla="*/ 8347 w 9338"/>
                <a:gd name="connsiteY50" fmla="*/ 3429 h 10105"/>
                <a:gd name="connsiteX51" fmla="*/ 8403 w 9338"/>
                <a:gd name="connsiteY51" fmla="*/ 3505 h 10105"/>
                <a:gd name="connsiteX52" fmla="*/ 8384 w 9338"/>
                <a:gd name="connsiteY52" fmla="*/ 3553 h 10105"/>
                <a:gd name="connsiteX53" fmla="*/ 8403 w 9338"/>
                <a:gd name="connsiteY53" fmla="*/ 3592 h 10105"/>
                <a:gd name="connsiteX54" fmla="*/ 8347 w 9338"/>
                <a:gd name="connsiteY54" fmla="*/ 3630 h 10105"/>
                <a:gd name="connsiteX55" fmla="*/ 8366 w 9338"/>
                <a:gd name="connsiteY55" fmla="*/ 3754 h 10105"/>
                <a:gd name="connsiteX56" fmla="*/ 8347 w 9338"/>
                <a:gd name="connsiteY56" fmla="*/ 3854 h 10105"/>
                <a:gd name="connsiteX57" fmla="*/ 8366 w 9338"/>
                <a:gd name="connsiteY57" fmla="*/ 3932 h 10105"/>
                <a:gd name="connsiteX58" fmla="*/ 8347 w 9338"/>
                <a:gd name="connsiteY58" fmla="*/ 4032 h 10105"/>
                <a:gd name="connsiteX59" fmla="*/ 8384 w 9338"/>
                <a:gd name="connsiteY59" fmla="*/ 4188 h 10105"/>
                <a:gd name="connsiteX60" fmla="*/ 8439 w 9338"/>
                <a:gd name="connsiteY60" fmla="*/ 4505 h 10105"/>
                <a:gd name="connsiteX61" fmla="*/ 8548 w 9338"/>
                <a:gd name="connsiteY61" fmla="*/ 4744 h 10105"/>
                <a:gd name="connsiteX62" fmla="*/ 8548 w 9338"/>
                <a:gd name="connsiteY62" fmla="*/ 4861 h 10105"/>
                <a:gd name="connsiteX63" fmla="*/ 8548 w 9338"/>
                <a:gd name="connsiteY63" fmla="*/ 4953 h 10105"/>
                <a:gd name="connsiteX64" fmla="*/ 8530 w 9338"/>
                <a:gd name="connsiteY64" fmla="*/ 5108 h 10105"/>
                <a:gd name="connsiteX65" fmla="*/ 8621 w 9338"/>
                <a:gd name="connsiteY65" fmla="*/ 5380 h 10105"/>
                <a:gd name="connsiteX66" fmla="*/ 8621 w 9338"/>
                <a:gd name="connsiteY66" fmla="*/ 5473 h 10105"/>
                <a:gd name="connsiteX67" fmla="*/ 8675 w 9338"/>
                <a:gd name="connsiteY67" fmla="*/ 5619 h 10105"/>
                <a:gd name="connsiteX68" fmla="*/ 8693 w 9338"/>
                <a:gd name="connsiteY68" fmla="*/ 5774 h 10105"/>
                <a:gd name="connsiteX69" fmla="*/ 8713 w 9338"/>
                <a:gd name="connsiteY69" fmla="*/ 6130 h 10105"/>
                <a:gd name="connsiteX70" fmla="*/ 8585 w 9338"/>
                <a:gd name="connsiteY70" fmla="*/ 6463 h 10105"/>
                <a:gd name="connsiteX71" fmla="*/ 8585 w 9338"/>
                <a:gd name="connsiteY71" fmla="*/ 6641 h 10105"/>
                <a:gd name="connsiteX72" fmla="*/ 8511 w 9338"/>
                <a:gd name="connsiteY72" fmla="*/ 6773 h 10105"/>
                <a:gd name="connsiteX73" fmla="*/ 8621 w 9338"/>
                <a:gd name="connsiteY73" fmla="*/ 6903 h 10105"/>
                <a:gd name="connsiteX74" fmla="*/ 8767 w 9338"/>
                <a:gd name="connsiteY74" fmla="*/ 7539 h 10105"/>
                <a:gd name="connsiteX75" fmla="*/ 8693 w 9338"/>
                <a:gd name="connsiteY75" fmla="*/ 8064 h 10105"/>
                <a:gd name="connsiteX76" fmla="*/ 930 w 9338"/>
                <a:gd name="connsiteY76" fmla="*/ 9985 h 10105"/>
                <a:gd name="connsiteX77" fmla="*/ 0 w 9338"/>
                <a:gd name="connsiteY77" fmla="*/ 9891 h 10105"/>
                <a:gd name="connsiteX78" fmla="*/ 73 w 9338"/>
                <a:gd name="connsiteY78" fmla="*/ 9179 h 10105"/>
                <a:gd name="connsiteX79" fmla="*/ 346 w 9338"/>
                <a:gd name="connsiteY79" fmla="*/ 9001 h 10105"/>
                <a:gd name="connsiteX80" fmla="*/ 364 w 9338"/>
                <a:gd name="connsiteY80" fmla="*/ 8939 h 10105"/>
                <a:gd name="connsiteX81" fmla="*/ 420 w 9338"/>
                <a:gd name="connsiteY81" fmla="*/ 8833 h 10105"/>
                <a:gd name="connsiteX82" fmla="*/ 383 w 9338"/>
                <a:gd name="connsiteY82" fmla="*/ 8157 h 10105"/>
                <a:gd name="connsiteX83" fmla="*/ 364 w 9338"/>
                <a:gd name="connsiteY83" fmla="*/ 8003 h 10105"/>
                <a:gd name="connsiteX84" fmla="*/ 328 w 9338"/>
                <a:gd name="connsiteY84" fmla="*/ 7934 h 10105"/>
                <a:gd name="connsiteX85" fmla="*/ 383 w 9338"/>
                <a:gd name="connsiteY85" fmla="*/ 7755 h 10105"/>
                <a:gd name="connsiteX86" fmla="*/ 420 w 9338"/>
                <a:gd name="connsiteY86" fmla="*/ 7632 h 10105"/>
                <a:gd name="connsiteX87" fmla="*/ 402 w 9338"/>
                <a:gd name="connsiteY87" fmla="*/ 7586 h 10105"/>
                <a:gd name="connsiteX88" fmla="*/ 438 w 9338"/>
                <a:gd name="connsiteY88" fmla="*/ 7554 h 10105"/>
                <a:gd name="connsiteX89" fmla="*/ 420 w 9338"/>
                <a:gd name="connsiteY89" fmla="*/ 7501 h 10105"/>
                <a:gd name="connsiteX90" fmla="*/ 584 w 9338"/>
                <a:gd name="connsiteY90" fmla="*/ 7438 h 10105"/>
                <a:gd name="connsiteX91" fmla="*/ 711 w 9338"/>
                <a:gd name="connsiteY91" fmla="*/ 7392 h 10105"/>
                <a:gd name="connsiteX92" fmla="*/ 802 w 9338"/>
                <a:gd name="connsiteY92" fmla="*/ 7221 h 10105"/>
                <a:gd name="connsiteX93" fmla="*/ 857 w 9338"/>
                <a:gd name="connsiteY93" fmla="*/ 7129 h 10105"/>
                <a:gd name="connsiteX94" fmla="*/ 930 w 9338"/>
                <a:gd name="connsiteY94" fmla="*/ 7059 h 10105"/>
                <a:gd name="connsiteX95" fmla="*/ 1076 w 9338"/>
                <a:gd name="connsiteY95" fmla="*/ 6944 h 10105"/>
                <a:gd name="connsiteX96" fmla="*/ 1130 w 9338"/>
                <a:gd name="connsiteY96" fmla="*/ 6873 h 10105"/>
                <a:gd name="connsiteX97" fmla="*/ 1112 w 9338"/>
                <a:gd name="connsiteY97" fmla="*/ 6750 h 10105"/>
                <a:gd name="connsiteX98" fmla="*/ 1112 w 9338"/>
                <a:gd name="connsiteY98" fmla="*/ 6673 h 10105"/>
                <a:gd name="connsiteX99" fmla="*/ 1094 w 9338"/>
                <a:gd name="connsiteY99" fmla="*/ 6603 h 10105"/>
                <a:gd name="connsiteX100" fmla="*/ 1076 w 9338"/>
                <a:gd name="connsiteY100" fmla="*/ 6501 h 10105"/>
                <a:gd name="connsiteX101" fmla="*/ 1076 w 9338"/>
                <a:gd name="connsiteY101" fmla="*/ 6400 h 10105"/>
                <a:gd name="connsiteX102" fmla="*/ 1149 w 9338"/>
                <a:gd name="connsiteY102" fmla="*/ 6330 h 10105"/>
                <a:gd name="connsiteX103" fmla="*/ 1167 w 9338"/>
                <a:gd name="connsiteY103" fmla="*/ 6284 h 10105"/>
                <a:gd name="connsiteX104" fmla="*/ 1149 w 9338"/>
                <a:gd name="connsiteY104" fmla="*/ 6254 h 10105"/>
                <a:gd name="connsiteX105" fmla="*/ 1130 w 9338"/>
                <a:gd name="connsiteY105" fmla="*/ 6130 h 10105"/>
                <a:gd name="connsiteX106" fmla="*/ 1094 w 9338"/>
                <a:gd name="connsiteY106" fmla="*/ 6075 h 10105"/>
                <a:gd name="connsiteX107" fmla="*/ 1076 w 9338"/>
                <a:gd name="connsiteY107" fmla="*/ 6029 h 10105"/>
                <a:gd name="connsiteX108" fmla="*/ 1076 w 9338"/>
                <a:gd name="connsiteY108" fmla="*/ 5998 h 10105"/>
                <a:gd name="connsiteX109" fmla="*/ 1057 w 9338"/>
                <a:gd name="connsiteY109" fmla="*/ 5967 h 10105"/>
                <a:gd name="connsiteX110" fmla="*/ 1039 w 9338"/>
                <a:gd name="connsiteY110" fmla="*/ 5937 h 10105"/>
                <a:gd name="connsiteX111" fmla="*/ 1021 w 9338"/>
                <a:gd name="connsiteY111" fmla="*/ 5836 h 10105"/>
                <a:gd name="connsiteX112" fmla="*/ 1003 w 9338"/>
                <a:gd name="connsiteY112" fmla="*/ 5821 h 10105"/>
                <a:gd name="connsiteX113" fmla="*/ 966 w 9338"/>
                <a:gd name="connsiteY113" fmla="*/ 5697 h 10105"/>
                <a:gd name="connsiteX114" fmla="*/ 930 w 9338"/>
                <a:gd name="connsiteY114" fmla="*/ 5682 h 10105"/>
                <a:gd name="connsiteX115" fmla="*/ 893 w 9338"/>
                <a:gd name="connsiteY115" fmla="*/ 5542 h 10105"/>
                <a:gd name="connsiteX116" fmla="*/ 930 w 9338"/>
                <a:gd name="connsiteY116" fmla="*/ 5503 h 10105"/>
                <a:gd name="connsiteX117" fmla="*/ 875 w 9338"/>
                <a:gd name="connsiteY117" fmla="*/ 5427 h 10105"/>
                <a:gd name="connsiteX118" fmla="*/ 875 w 9338"/>
                <a:gd name="connsiteY118" fmla="*/ 5341 h 10105"/>
                <a:gd name="connsiteX119" fmla="*/ 839 w 9338"/>
                <a:gd name="connsiteY119" fmla="*/ 5239 h 10105"/>
                <a:gd name="connsiteX120" fmla="*/ 839 w 9338"/>
                <a:gd name="connsiteY120" fmla="*/ 5123 h 10105"/>
                <a:gd name="connsiteX121" fmla="*/ 820 w 9338"/>
                <a:gd name="connsiteY121" fmla="*/ 5070 h 10105"/>
                <a:gd name="connsiteX122" fmla="*/ 820 w 9338"/>
                <a:gd name="connsiteY122" fmla="*/ 4961 h 10105"/>
                <a:gd name="connsiteX123" fmla="*/ 875 w 9338"/>
                <a:gd name="connsiteY123" fmla="*/ 4847 h 10105"/>
                <a:gd name="connsiteX124" fmla="*/ 912 w 9338"/>
                <a:gd name="connsiteY124" fmla="*/ 4821 h 10105"/>
                <a:gd name="connsiteX125" fmla="*/ 930 w 9338"/>
                <a:gd name="connsiteY125" fmla="*/ 4698 h 10105"/>
                <a:gd name="connsiteX126" fmla="*/ 966 w 9338"/>
                <a:gd name="connsiteY126" fmla="*/ 4660 h 10105"/>
                <a:gd name="connsiteX127" fmla="*/ 966 w 9338"/>
                <a:gd name="connsiteY127" fmla="*/ 4620 h 10105"/>
                <a:gd name="connsiteX128" fmla="*/ 1021 w 9338"/>
                <a:gd name="connsiteY128" fmla="*/ 4551 h 10105"/>
                <a:gd name="connsiteX129" fmla="*/ 1003 w 9338"/>
                <a:gd name="connsiteY129" fmla="*/ 4490 h 10105"/>
                <a:gd name="connsiteX130" fmla="*/ 966 w 9338"/>
                <a:gd name="connsiteY130" fmla="*/ 4395 h 10105"/>
                <a:gd name="connsiteX131" fmla="*/ 711 w 9338"/>
                <a:gd name="connsiteY131" fmla="*/ 4264 h 10105"/>
                <a:gd name="connsiteX132" fmla="*/ 674 w 9338"/>
                <a:gd name="connsiteY132" fmla="*/ 4009 h 10105"/>
                <a:gd name="connsiteX133" fmla="*/ 674 w 9338"/>
                <a:gd name="connsiteY133" fmla="*/ 3962 h 10105"/>
                <a:gd name="connsiteX134" fmla="*/ 674 w 9338"/>
                <a:gd name="connsiteY134" fmla="*/ 3932 h 10105"/>
                <a:gd name="connsiteX135" fmla="*/ 711 w 9338"/>
                <a:gd name="connsiteY135" fmla="*/ 3909 h 10105"/>
                <a:gd name="connsiteX136" fmla="*/ 766 w 9338"/>
                <a:gd name="connsiteY136" fmla="*/ 3884 h 10105"/>
                <a:gd name="connsiteX137" fmla="*/ 784 w 9338"/>
                <a:gd name="connsiteY137" fmla="*/ 3854 h 10105"/>
                <a:gd name="connsiteX138" fmla="*/ 820 w 9338"/>
                <a:gd name="connsiteY138" fmla="*/ 3823 h 10105"/>
                <a:gd name="connsiteX139" fmla="*/ 857 w 9338"/>
                <a:gd name="connsiteY139" fmla="*/ 3808 h 10105"/>
                <a:gd name="connsiteX140" fmla="*/ 1039 w 9338"/>
                <a:gd name="connsiteY140" fmla="*/ 3777 h 10105"/>
                <a:gd name="connsiteX141" fmla="*/ 1167 w 9338"/>
                <a:gd name="connsiteY141" fmla="*/ 3754 h 10105"/>
                <a:gd name="connsiteX142" fmla="*/ 1203 w 9338"/>
                <a:gd name="connsiteY142" fmla="*/ 3723 h 10105"/>
                <a:gd name="connsiteX143" fmla="*/ 1313 w 9338"/>
                <a:gd name="connsiteY143" fmla="*/ 3498 h 10105"/>
                <a:gd name="connsiteX144" fmla="*/ 1367 w 9338"/>
                <a:gd name="connsiteY144" fmla="*/ 3452 h 10105"/>
                <a:gd name="connsiteX145" fmla="*/ 1459 w 9338"/>
                <a:gd name="connsiteY145" fmla="*/ 3436 h 10105"/>
                <a:gd name="connsiteX146" fmla="*/ 1951 w 9338"/>
                <a:gd name="connsiteY146" fmla="*/ 2958 h 10105"/>
                <a:gd name="connsiteX147" fmla="*/ 2005 w 9338"/>
                <a:gd name="connsiteY147" fmla="*/ 2901 h 10105"/>
                <a:gd name="connsiteX148" fmla="*/ 1987 w 9338"/>
                <a:gd name="connsiteY148" fmla="*/ 2871 h 10105"/>
                <a:gd name="connsiteX149" fmla="*/ 2005 w 9338"/>
                <a:gd name="connsiteY149" fmla="*/ 2848 h 10105"/>
                <a:gd name="connsiteX150" fmla="*/ 2151 w 9338"/>
                <a:gd name="connsiteY150" fmla="*/ 2693 h 10105"/>
                <a:gd name="connsiteX151" fmla="*/ 2260 w 9338"/>
                <a:gd name="connsiteY151" fmla="*/ 2492 h 10105"/>
                <a:gd name="connsiteX152" fmla="*/ 2315 w 9338"/>
                <a:gd name="connsiteY152" fmla="*/ 2400 h 10105"/>
                <a:gd name="connsiteX153" fmla="*/ 2352 w 9338"/>
                <a:gd name="connsiteY153" fmla="*/ 2338 h 10105"/>
                <a:gd name="connsiteX154" fmla="*/ 2461 w 9338"/>
                <a:gd name="connsiteY154" fmla="*/ 2113 h 10105"/>
                <a:gd name="connsiteX155" fmla="*/ 2570 w 9338"/>
                <a:gd name="connsiteY155" fmla="*/ 1966 h 10105"/>
                <a:gd name="connsiteX156" fmla="*/ 2770 w 9338"/>
                <a:gd name="connsiteY156" fmla="*/ 1796 h 10105"/>
                <a:gd name="connsiteX157" fmla="*/ 2862 w 9338"/>
                <a:gd name="connsiteY157" fmla="*/ 1594 h 10105"/>
                <a:gd name="connsiteX158" fmla="*/ 2916 w 9338"/>
                <a:gd name="connsiteY158" fmla="*/ 1540 h 10105"/>
                <a:gd name="connsiteX159" fmla="*/ 3044 w 9338"/>
                <a:gd name="connsiteY159" fmla="*/ 1501 h 10105"/>
                <a:gd name="connsiteX160" fmla="*/ 3299 w 9338"/>
                <a:gd name="connsiteY160" fmla="*/ 1454 h 10105"/>
                <a:gd name="connsiteX161" fmla="*/ 3463 w 9338"/>
                <a:gd name="connsiteY161" fmla="*/ 1423 h 10105"/>
                <a:gd name="connsiteX162" fmla="*/ 3845 w 9338"/>
                <a:gd name="connsiteY162" fmla="*/ 1338 h 10105"/>
                <a:gd name="connsiteX163" fmla="*/ 3991 w 9338"/>
                <a:gd name="connsiteY163" fmla="*/ 1331 h 10105"/>
                <a:gd name="connsiteX164" fmla="*/ 4301 w 9338"/>
                <a:gd name="connsiteY164" fmla="*/ 1270 h 10105"/>
                <a:gd name="connsiteX165" fmla="*/ 4356 w 9338"/>
                <a:gd name="connsiteY165" fmla="*/ 1115 h 10105"/>
                <a:gd name="connsiteX166" fmla="*/ 4338 w 9338"/>
                <a:gd name="connsiteY166" fmla="*/ 1076 h 10105"/>
                <a:gd name="connsiteX167" fmla="*/ 4393 w 9338"/>
                <a:gd name="connsiteY167" fmla="*/ 1053 h 10105"/>
                <a:gd name="connsiteX168" fmla="*/ 4447 w 9338"/>
                <a:gd name="connsiteY168" fmla="*/ 1045 h 10105"/>
                <a:gd name="connsiteX169" fmla="*/ 4429 w 9338"/>
                <a:gd name="connsiteY169" fmla="*/ 998 h 10105"/>
                <a:gd name="connsiteX170" fmla="*/ 4356 w 9338"/>
                <a:gd name="connsiteY170" fmla="*/ 952 h 10105"/>
                <a:gd name="connsiteX171" fmla="*/ 4265 w 9338"/>
                <a:gd name="connsiteY171" fmla="*/ 898 h 10105"/>
                <a:gd name="connsiteX172" fmla="*/ 4174 w 9338"/>
                <a:gd name="connsiteY172" fmla="*/ 898 h 10105"/>
                <a:gd name="connsiteX173" fmla="*/ 4137 w 9338"/>
                <a:gd name="connsiteY173" fmla="*/ 875 h 10105"/>
                <a:gd name="connsiteX174" fmla="*/ 4029 w 9338"/>
                <a:gd name="connsiteY174" fmla="*/ 706 h 10105"/>
                <a:gd name="connsiteX175" fmla="*/ 4010 w 9338"/>
                <a:gd name="connsiteY175" fmla="*/ 626 h 10105"/>
                <a:gd name="connsiteX176" fmla="*/ 4047 w 9338"/>
                <a:gd name="connsiteY176" fmla="*/ 619 h 10105"/>
                <a:gd name="connsiteX177" fmla="*/ 4029 w 9338"/>
                <a:gd name="connsiteY177" fmla="*/ 480 h 10105"/>
                <a:gd name="connsiteX178" fmla="*/ 4029 w 9338"/>
                <a:gd name="connsiteY178" fmla="*/ 456 h 10105"/>
                <a:gd name="connsiteX0" fmla="*/ 4315 w 10000"/>
                <a:gd name="connsiteY0" fmla="*/ 451 h 10038"/>
                <a:gd name="connsiteX1" fmla="*/ 4334 w 10000"/>
                <a:gd name="connsiteY1" fmla="*/ 421 h 10038"/>
                <a:gd name="connsiteX2" fmla="*/ 4353 w 10000"/>
                <a:gd name="connsiteY2" fmla="*/ 375 h 10038"/>
                <a:gd name="connsiteX3" fmla="*/ 4392 w 10000"/>
                <a:gd name="connsiteY3" fmla="*/ 284 h 10038"/>
                <a:gd name="connsiteX4" fmla="*/ 4430 w 10000"/>
                <a:gd name="connsiteY4" fmla="*/ 252 h 10038"/>
                <a:gd name="connsiteX5" fmla="*/ 4450 w 10000"/>
                <a:gd name="connsiteY5" fmla="*/ 230 h 10038"/>
                <a:gd name="connsiteX6" fmla="*/ 4489 w 10000"/>
                <a:gd name="connsiteY6" fmla="*/ 198 h 10038"/>
                <a:gd name="connsiteX7" fmla="*/ 4548 w 10000"/>
                <a:gd name="connsiteY7" fmla="*/ 160 h 10038"/>
                <a:gd name="connsiteX8" fmla="*/ 4626 w 10000"/>
                <a:gd name="connsiteY8" fmla="*/ 123 h 10038"/>
                <a:gd name="connsiteX9" fmla="*/ 4724 w 10000"/>
                <a:gd name="connsiteY9" fmla="*/ 84 h 10038"/>
                <a:gd name="connsiteX10" fmla="*/ 4743 w 10000"/>
                <a:gd name="connsiteY10" fmla="*/ 61 h 10038"/>
                <a:gd name="connsiteX11" fmla="*/ 4938 w 10000"/>
                <a:gd name="connsiteY11" fmla="*/ 16 h 10038"/>
                <a:gd name="connsiteX12" fmla="*/ 5134 w 10000"/>
                <a:gd name="connsiteY12" fmla="*/ 0 h 10038"/>
                <a:gd name="connsiteX13" fmla="*/ 5192 w 10000"/>
                <a:gd name="connsiteY13" fmla="*/ 0 h 10038"/>
                <a:gd name="connsiteX14" fmla="*/ 5543 w 10000"/>
                <a:gd name="connsiteY14" fmla="*/ 16 h 10038"/>
                <a:gd name="connsiteX15" fmla="*/ 5602 w 10000"/>
                <a:gd name="connsiteY15" fmla="*/ 23 h 10038"/>
                <a:gd name="connsiteX16" fmla="*/ 5680 w 10000"/>
                <a:gd name="connsiteY16" fmla="*/ 30 h 10038"/>
                <a:gd name="connsiteX17" fmla="*/ 5798 w 10000"/>
                <a:gd name="connsiteY17" fmla="*/ 52 h 10038"/>
                <a:gd name="connsiteX18" fmla="*/ 6188 w 10000"/>
                <a:gd name="connsiteY18" fmla="*/ 153 h 10038"/>
                <a:gd name="connsiteX19" fmla="*/ 6383 w 10000"/>
                <a:gd name="connsiteY19" fmla="*/ 252 h 10038"/>
                <a:gd name="connsiteX20" fmla="*/ 6480 w 10000"/>
                <a:gd name="connsiteY20" fmla="*/ 368 h 10038"/>
                <a:gd name="connsiteX21" fmla="*/ 6499 w 10000"/>
                <a:gd name="connsiteY21" fmla="*/ 451 h 10038"/>
                <a:gd name="connsiteX22" fmla="*/ 6675 w 10000"/>
                <a:gd name="connsiteY22" fmla="*/ 528 h 10038"/>
                <a:gd name="connsiteX23" fmla="*/ 6675 w 10000"/>
                <a:gd name="connsiteY23" fmla="*/ 660 h 10038"/>
                <a:gd name="connsiteX24" fmla="*/ 6636 w 10000"/>
                <a:gd name="connsiteY24" fmla="*/ 683 h 10038"/>
                <a:gd name="connsiteX25" fmla="*/ 6558 w 10000"/>
                <a:gd name="connsiteY25" fmla="*/ 713 h 10038"/>
                <a:gd name="connsiteX26" fmla="*/ 6539 w 10000"/>
                <a:gd name="connsiteY26" fmla="*/ 744 h 10038"/>
                <a:gd name="connsiteX27" fmla="*/ 6499 w 10000"/>
                <a:gd name="connsiteY27" fmla="*/ 774 h 10038"/>
                <a:gd name="connsiteX28" fmla="*/ 6324 w 10000"/>
                <a:gd name="connsiteY28" fmla="*/ 774 h 10038"/>
                <a:gd name="connsiteX29" fmla="*/ 6285 w 10000"/>
                <a:gd name="connsiteY29" fmla="*/ 851 h 10038"/>
                <a:gd name="connsiteX30" fmla="*/ 6304 w 10000"/>
                <a:gd name="connsiteY30" fmla="*/ 927 h 10038"/>
                <a:gd name="connsiteX31" fmla="*/ 6363 w 10000"/>
                <a:gd name="connsiteY31" fmla="*/ 942 h 10038"/>
                <a:gd name="connsiteX32" fmla="*/ 6422 w 10000"/>
                <a:gd name="connsiteY32" fmla="*/ 1017 h 10038"/>
                <a:gd name="connsiteX33" fmla="*/ 6441 w 10000"/>
                <a:gd name="connsiteY33" fmla="*/ 1096 h 10038"/>
                <a:gd name="connsiteX34" fmla="*/ 7125 w 10000"/>
                <a:gd name="connsiteY34" fmla="*/ 1081 h 10038"/>
                <a:gd name="connsiteX35" fmla="*/ 7788 w 10000"/>
                <a:gd name="connsiteY35" fmla="*/ 1103 h 10038"/>
                <a:gd name="connsiteX36" fmla="*/ 8198 w 10000"/>
                <a:gd name="connsiteY36" fmla="*/ 1180 h 10038"/>
                <a:gd name="connsiteX37" fmla="*/ 8510 w 10000"/>
                <a:gd name="connsiteY37" fmla="*/ 1408 h 10038"/>
                <a:gd name="connsiteX38" fmla="*/ 9114 w 10000"/>
                <a:gd name="connsiteY38" fmla="*/ 1884 h 10038"/>
                <a:gd name="connsiteX39" fmla="*/ 9486 w 10000"/>
                <a:gd name="connsiteY39" fmla="*/ 2190 h 10038"/>
                <a:gd name="connsiteX40" fmla="*/ 9642 w 10000"/>
                <a:gd name="connsiteY40" fmla="*/ 2314 h 10038"/>
                <a:gd name="connsiteX41" fmla="*/ 9954 w 10000"/>
                <a:gd name="connsiteY41" fmla="*/ 2588 h 10038"/>
                <a:gd name="connsiteX42" fmla="*/ 9798 w 10000"/>
                <a:gd name="connsiteY42" fmla="*/ 2950 h 10038"/>
                <a:gd name="connsiteX43" fmla="*/ 9194 w 10000"/>
                <a:gd name="connsiteY43" fmla="*/ 3102 h 10038"/>
                <a:gd name="connsiteX44" fmla="*/ 9135 w 10000"/>
                <a:gd name="connsiteY44" fmla="*/ 3126 h 10038"/>
                <a:gd name="connsiteX45" fmla="*/ 9095 w 10000"/>
                <a:gd name="connsiteY45" fmla="*/ 3149 h 10038"/>
                <a:gd name="connsiteX46" fmla="*/ 9076 w 10000"/>
                <a:gd name="connsiteY46" fmla="*/ 3194 h 10038"/>
                <a:gd name="connsiteX47" fmla="*/ 8999 w 10000"/>
                <a:gd name="connsiteY47" fmla="*/ 3225 h 10038"/>
                <a:gd name="connsiteX48" fmla="*/ 8999 w 10000"/>
                <a:gd name="connsiteY48" fmla="*/ 3270 h 10038"/>
                <a:gd name="connsiteX49" fmla="*/ 8999 w 10000"/>
                <a:gd name="connsiteY49" fmla="*/ 3371 h 10038"/>
                <a:gd name="connsiteX50" fmla="*/ 8939 w 10000"/>
                <a:gd name="connsiteY50" fmla="*/ 3393 h 10038"/>
                <a:gd name="connsiteX51" fmla="*/ 8999 w 10000"/>
                <a:gd name="connsiteY51" fmla="*/ 3469 h 10038"/>
                <a:gd name="connsiteX52" fmla="*/ 8978 w 10000"/>
                <a:gd name="connsiteY52" fmla="*/ 3516 h 10038"/>
                <a:gd name="connsiteX53" fmla="*/ 8999 w 10000"/>
                <a:gd name="connsiteY53" fmla="*/ 3555 h 10038"/>
                <a:gd name="connsiteX54" fmla="*/ 8939 w 10000"/>
                <a:gd name="connsiteY54" fmla="*/ 3592 h 10038"/>
                <a:gd name="connsiteX55" fmla="*/ 8959 w 10000"/>
                <a:gd name="connsiteY55" fmla="*/ 3715 h 10038"/>
                <a:gd name="connsiteX56" fmla="*/ 8939 w 10000"/>
                <a:gd name="connsiteY56" fmla="*/ 3814 h 10038"/>
                <a:gd name="connsiteX57" fmla="*/ 8959 w 10000"/>
                <a:gd name="connsiteY57" fmla="*/ 3891 h 10038"/>
                <a:gd name="connsiteX58" fmla="*/ 8939 w 10000"/>
                <a:gd name="connsiteY58" fmla="*/ 3990 h 10038"/>
                <a:gd name="connsiteX59" fmla="*/ 8978 w 10000"/>
                <a:gd name="connsiteY59" fmla="*/ 4144 h 10038"/>
                <a:gd name="connsiteX60" fmla="*/ 9037 w 10000"/>
                <a:gd name="connsiteY60" fmla="*/ 4458 h 10038"/>
                <a:gd name="connsiteX61" fmla="*/ 9154 w 10000"/>
                <a:gd name="connsiteY61" fmla="*/ 4695 h 10038"/>
                <a:gd name="connsiteX62" fmla="*/ 9154 w 10000"/>
                <a:gd name="connsiteY62" fmla="*/ 4810 h 10038"/>
                <a:gd name="connsiteX63" fmla="*/ 9154 w 10000"/>
                <a:gd name="connsiteY63" fmla="*/ 4902 h 10038"/>
                <a:gd name="connsiteX64" fmla="*/ 9135 w 10000"/>
                <a:gd name="connsiteY64" fmla="*/ 5055 h 10038"/>
                <a:gd name="connsiteX65" fmla="*/ 9232 w 10000"/>
                <a:gd name="connsiteY65" fmla="*/ 5324 h 10038"/>
                <a:gd name="connsiteX66" fmla="*/ 9232 w 10000"/>
                <a:gd name="connsiteY66" fmla="*/ 5416 h 10038"/>
                <a:gd name="connsiteX67" fmla="*/ 9290 w 10000"/>
                <a:gd name="connsiteY67" fmla="*/ 5561 h 10038"/>
                <a:gd name="connsiteX68" fmla="*/ 9309 w 10000"/>
                <a:gd name="connsiteY68" fmla="*/ 5714 h 10038"/>
                <a:gd name="connsiteX69" fmla="*/ 9331 w 10000"/>
                <a:gd name="connsiteY69" fmla="*/ 6066 h 10038"/>
                <a:gd name="connsiteX70" fmla="*/ 9194 w 10000"/>
                <a:gd name="connsiteY70" fmla="*/ 6396 h 10038"/>
                <a:gd name="connsiteX71" fmla="*/ 9194 w 10000"/>
                <a:gd name="connsiteY71" fmla="*/ 6572 h 10038"/>
                <a:gd name="connsiteX72" fmla="*/ 9114 w 10000"/>
                <a:gd name="connsiteY72" fmla="*/ 6703 h 10038"/>
                <a:gd name="connsiteX73" fmla="*/ 9232 w 10000"/>
                <a:gd name="connsiteY73" fmla="*/ 6831 h 10038"/>
                <a:gd name="connsiteX74" fmla="*/ 9389 w 10000"/>
                <a:gd name="connsiteY74" fmla="*/ 7461 h 10038"/>
                <a:gd name="connsiteX75" fmla="*/ 996 w 10000"/>
                <a:gd name="connsiteY75" fmla="*/ 9881 h 10038"/>
                <a:gd name="connsiteX76" fmla="*/ 0 w 10000"/>
                <a:gd name="connsiteY76" fmla="*/ 9788 h 10038"/>
                <a:gd name="connsiteX77" fmla="*/ 78 w 10000"/>
                <a:gd name="connsiteY77" fmla="*/ 9084 h 10038"/>
                <a:gd name="connsiteX78" fmla="*/ 371 w 10000"/>
                <a:gd name="connsiteY78" fmla="*/ 8907 h 10038"/>
                <a:gd name="connsiteX79" fmla="*/ 390 w 10000"/>
                <a:gd name="connsiteY79" fmla="*/ 8846 h 10038"/>
                <a:gd name="connsiteX80" fmla="*/ 450 w 10000"/>
                <a:gd name="connsiteY80" fmla="*/ 8741 h 10038"/>
                <a:gd name="connsiteX81" fmla="*/ 410 w 10000"/>
                <a:gd name="connsiteY81" fmla="*/ 8072 h 10038"/>
                <a:gd name="connsiteX82" fmla="*/ 390 w 10000"/>
                <a:gd name="connsiteY82" fmla="*/ 7920 h 10038"/>
                <a:gd name="connsiteX83" fmla="*/ 351 w 10000"/>
                <a:gd name="connsiteY83" fmla="*/ 7852 h 10038"/>
                <a:gd name="connsiteX84" fmla="*/ 410 w 10000"/>
                <a:gd name="connsiteY84" fmla="*/ 7674 h 10038"/>
                <a:gd name="connsiteX85" fmla="*/ 450 w 10000"/>
                <a:gd name="connsiteY85" fmla="*/ 7553 h 10038"/>
                <a:gd name="connsiteX86" fmla="*/ 430 w 10000"/>
                <a:gd name="connsiteY86" fmla="*/ 7507 h 10038"/>
                <a:gd name="connsiteX87" fmla="*/ 469 w 10000"/>
                <a:gd name="connsiteY87" fmla="*/ 7476 h 10038"/>
                <a:gd name="connsiteX88" fmla="*/ 450 w 10000"/>
                <a:gd name="connsiteY88" fmla="*/ 7423 h 10038"/>
                <a:gd name="connsiteX89" fmla="*/ 625 w 10000"/>
                <a:gd name="connsiteY89" fmla="*/ 7361 h 10038"/>
                <a:gd name="connsiteX90" fmla="*/ 761 w 10000"/>
                <a:gd name="connsiteY90" fmla="*/ 7315 h 10038"/>
                <a:gd name="connsiteX91" fmla="*/ 859 w 10000"/>
                <a:gd name="connsiteY91" fmla="*/ 7146 h 10038"/>
                <a:gd name="connsiteX92" fmla="*/ 918 w 10000"/>
                <a:gd name="connsiteY92" fmla="*/ 7055 h 10038"/>
                <a:gd name="connsiteX93" fmla="*/ 996 w 10000"/>
                <a:gd name="connsiteY93" fmla="*/ 6986 h 10038"/>
                <a:gd name="connsiteX94" fmla="*/ 1152 w 10000"/>
                <a:gd name="connsiteY94" fmla="*/ 6872 h 10038"/>
                <a:gd name="connsiteX95" fmla="*/ 1210 w 10000"/>
                <a:gd name="connsiteY95" fmla="*/ 6802 h 10038"/>
                <a:gd name="connsiteX96" fmla="*/ 1191 w 10000"/>
                <a:gd name="connsiteY96" fmla="*/ 6680 h 10038"/>
                <a:gd name="connsiteX97" fmla="*/ 1191 w 10000"/>
                <a:gd name="connsiteY97" fmla="*/ 6604 h 10038"/>
                <a:gd name="connsiteX98" fmla="*/ 1172 w 10000"/>
                <a:gd name="connsiteY98" fmla="*/ 6534 h 10038"/>
                <a:gd name="connsiteX99" fmla="*/ 1152 w 10000"/>
                <a:gd name="connsiteY99" fmla="*/ 6433 h 10038"/>
                <a:gd name="connsiteX100" fmla="*/ 1152 w 10000"/>
                <a:gd name="connsiteY100" fmla="*/ 6333 h 10038"/>
                <a:gd name="connsiteX101" fmla="*/ 1230 w 10000"/>
                <a:gd name="connsiteY101" fmla="*/ 6264 h 10038"/>
                <a:gd name="connsiteX102" fmla="*/ 1250 w 10000"/>
                <a:gd name="connsiteY102" fmla="*/ 6219 h 10038"/>
                <a:gd name="connsiteX103" fmla="*/ 1230 w 10000"/>
                <a:gd name="connsiteY103" fmla="*/ 6189 h 10038"/>
                <a:gd name="connsiteX104" fmla="*/ 1210 w 10000"/>
                <a:gd name="connsiteY104" fmla="*/ 6066 h 10038"/>
                <a:gd name="connsiteX105" fmla="*/ 1172 w 10000"/>
                <a:gd name="connsiteY105" fmla="*/ 6012 h 10038"/>
                <a:gd name="connsiteX106" fmla="*/ 1152 w 10000"/>
                <a:gd name="connsiteY106" fmla="*/ 5966 h 10038"/>
                <a:gd name="connsiteX107" fmla="*/ 1152 w 10000"/>
                <a:gd name="connsiteY107" fmla="*/ 5936 h 10038"/>
                <a:gd name="connsiteX108" fmla="*/ 1132 w 10000"/>
                <a:gd name="connsiteY108" fmla="*/ 5905 h 10038"/>
                <a:gd name="connsiteX109" fmla="*/ 1113 w 10000"/>
                <a:gd name="connsiteY109" fmla="*/ 5875 h 10038"/>
                <a:gd name="connsiteX110" fmla="*/ 1093 w 10000"/>
                <a:gd name="connsiteY110" fmla="*/ 5775 h 10038"/>
                <a:gd name="connsiteX111" fmla="*/ 1074 w 10000"/>
                <a:gd name="connsiteY111" fmla="*/ 5761 h 10038"/>
                <a:gd name="connsiteX112" fmla="*/ 1034 w 10000"/>
                <a:gd name="connsiteY112" fmla="*/ 5638 h 10038"/>
                <a:gd name="connsiteX113" fmla="*/ 996 w 10000"/>
                <a:gd name="connsiteY113" fmla="*/ 5623 h 10038"/>
                <a:gd name="connsiteX114" fmla="*/ 956 w 10000"/>
                <a:gd name="connsiteY114" fmla="*/ 5484 h 10038"/>
                <a:gd name="connsiteX115" fmla="*/ 996 w 10000"/>
                <a:gd name="connsiteY115" fmla="*/ 5446 h 10038"/>
                <a:gd name="connsiteX116" fmla="*/ 937 w 10000"/>
                <a:gd name="connsiteY116" fmla="*/ 5371 h 10038"/>
                <a:gd name="connsiteX117" fmla="*/ 937 w 10000"/>
                <a:gd name="connsiteY117" fmla="*/ 5286 h 10038"/>
                <a:gd name="connsiteX118" fmla="*/ 898 w 10000"/>
                <a:gd name="connsiteY118" fmla="*/ 5185 h 10038"/>
                <a:gd name="connsiteX119" fmla="*/ 898 w 10000"/>
                <a:gd name="connsiteY119" fmla="*/ 5070 h 10038"/>
                <a:gd name="connsiteX120" fmla="*/ 878 w 10000"/>
                <a:gd name="connsiteY120" fmla="*/ 5017 h 10038"/>
                <a:gd name="connsiteX121" fmla="*/ 878 w 10000"/>
                <a:gd name="connsiteY121" fmla="*/ 4909 h 10038"/>
                <a:gd name="connsiteX122" fmla="*/ 937 w 10000"/>
                <a:gd name="connsiteY122" fmla="*/ 4797 h 10038"/>
                <a:gd name="connsiteX123" fmla="*/ 977 w 10000"/>
                <a:gd name="connsiteY123" fmla="*/ 4771 h 10038"/>
                <a:gd name="connsiteX124" fmla="*/ 996 w 10000"/>
                <a:gd name="connsiteY124" fmla="*/ 4649 h 10038"/>
                <a:gd name="connsiteX125" fmla="*/ 1034 w 10000"/>
                <a:gd name="connsiteY125" fmla="*/ 4612 h 10038"/>
                <a:gd name="connsiteX126" fmla="*/ 1034 w 10000"/>
                <a:gd name="connsiteY126" fmla="*/ 4572 h 10038"/>
                <a:gd name="connsiteX127" fmla="*/ 1093 w 10000"/>
                <a:gd name="connsiteY127" fmla="*/ 4504 h 10038"/>
                <a:gd name="connsiteX128" fmla="*/ 1074 w 10000"/>
                <a:gd name="connsiteY128" fmla="*/ 4443 h 10038"/>
                <a:gd name="connsiteX129" fmla="*/ 1034 w 10000"/>
                <a:gd name="connsiteY129" fmla="*/ 4349 h 10038"/>
                <a:gd name="connsiteX130" fmla="*/ 761 w 10000"/>
                <a:gd name="connsiteY130" fmla="*/ 4220 h 10038"/>
                <a:gd name="connsiteX131" fmla="*/ 722 w 10000"/>
                <a:gd name="connsiteY131" fmla="*/ 3967 h 10038"/>
                <a:gd name="connsiteX132" fmla="*/ 722 w 10000"/>
                <a:gd name="connsiteY132" fmla="*/ 3921 h 10038"/>
                <a:gd name="connsiteX133" fmla="*/ 722 w 10000"/>
                <a:gd name="connsiteY133" fmla="*/ 3891 h 10038"/>
                <a:gd name="connsiteX134" fmla="*/ 761 w 10000"/>
                <a:gd name="connsiteY134" fmla="*/ 3868 h 10038"/>
                <a:gd name="connsiteX135" fmla="*/ 820 w 10000"/>
                <a:gd name="connsiteY135" fmla="*/ 3844 h 10038"/>
                <a:gd name="connsiteX136" fmla="*/ 840 w 10000"/>
                <a:gd name="connsiteY136" fmla="*/ 3814 h 10038"/>
                <a:gd name="connsiteX137" fmla="*/ 878 w 10000"/>
                <a:gd name="connsiteY137" fmla="*/ 3783 h 10038"/>
                <a:gd name="connsiteX138" fmla="*/ 918 w 10000"/>
                <a:gd name="connsiteY138" fmla="*/ 3768 h 10038"/>
                <a:gd name="connsiteX139" fmla="*/ 1113 w 10000"/>
                <a:gd name="connsiteY139" fmla="*/ 3738 h 10038"/>
                <a:gd name="connsiteX140" fmla="*/ 1250 w 10000"/>
                <a:gd name="connsiteY140" fmla="*/ 3715 h 10038"/>
                <a:gd name="connsiteX141" fmla="*/ 1288 w 10000"/>
                <a:gd name="connsiteY141" fmla="*/ 3684 h 10038"/>
                <a:gd name="connsiteX142" fmla="*/ 1406 w 10000"/>
                <a:gd name="connsiteY142" fmla="*/ 3462 h 10038"/>
                <a:gd name="connsiteX143" fmla="*/ 1464 w 10000"/>
                <a:gd name="connsiteY143" fmla="*/ 3416 h 10038"/>
                <a:gd name="connsiteX144" fmla="*/ 1562 w 10000"/>
                <a:gd name="connsiteY144" fmla="*/ 3400 h 10038"/>
                <a:gd name="connsiteX145" fmla="*/ 2089 w 10000"/>
                <a:gd name="connsiteY145" fmla="*/ 2927 h 10038"/>
                <a:gd name="connsiteX146" fmla="*/ 2147 w 10000"/>
                <a:gd name="connsiteY146" fmla="*/ 2871 h 10038"/>
                <a:gd name="connsiteX147" fmla="*/ 2128 w 10000"/>
                <a:gd name="connsiteY147" fmla="*/ 2841 h 10038"/>
                <a:gd name="connsiteX148" fmla="*/ 2147 w 10000"/>
                <a:gd name="connsiteY148" fmla="*/ 2818 h 10038"/>
                <a:gd name="connsiteX149" fmla="*/ 2303 w 10000"/>
                <a:gd name="connsiteY149" fmla="*/ 2665 h 10038"/>
                <a:gd name="connsiteX150" fmla="*/ 2420 w 10000"/>
                <a:gd name="connsiteY150" fmla="*/ 2466 h 10038"/>
                <a:gd name="connsiteX151" fmla="*/ 2479 w 10000"/>
                <a:gd name="connsiteY151" fmla="*/ 2375 h 10038"/>
                <a:gd name="connsiteX152" fmla="*/ 2519 w 10000"/>
                <a:gd name="connsiteY152" fmla="*/ 2314 h 10038"/>
                <a:gd name="connsiteX153" fmla="*/ 2635 w 10000"/>
                <a:gd name="connsiteY153" fmla="*/ 2091 h 10038"/>
                <a:gd name="connsiteX154" fmla="*/ 2752 w 10000"/>
                <a:gd name="connsiteY154" fmla="*/ 1946 h 10038"/>
                <a:gd name="connsiteX155" fmla="*/ 2966 w 10000"/>
                <a:gd name="connsiteY155" fmla="*/ 1777 h 10038"/>
                <a:gd name="connsiteX156" fmla="*/ 3065 w 10000"/>
                <a:gd name="connsiteY156" fmla="*/ 1577 h 10038"/>
                <a:gd name="connsiteX157" fmla="*/ 3123 w 10000"/>
                <a:gd name="connsiteY157" fmla="*/ 1524 h 10038"/>
                <a:gd name="connsiteX158" fmla="*/ 3260 w 10000"/>
                <a:gd name="connsiteY158" fmla="*/ 1485 h 10038"/>
                <a:gd name="connsiteX159" fmla="*/ 3533 w 10000"/>
                <a:gd name="connsiteY159" fmla="*/ 1439 h 10038"/>
                <a:gd name="connsiteX160" fmla="*/ 3709 w 10000"/>
                <a:gd name="connsiteY160" fmla="*/ 1408 h 10038"/>
                <a:gd name="connsiteX161" fmla="*/ 4118 w 10000"/>
                <a:gd name="connsiteY161" fmla="*/ 1324 h 10038"/>
                <a:gd name="connsiteX162" fmla="*/ 4274 w 10000"/>
                <a:gd name="connsiteY162" fmla="*/ 1317 h 10038"/>
                <a:gd name="connsiteX163" fmla="*/ 4606 w 10000"/>
                <a:gd name="connsiteY163" fmla="*/ 1257 h 10038"/>
                <a:gd name="connsiteX164" fmla="*/ 4665 w 10000"/>
                <a:gd name="connsiteY164" fmla="*/ 1103 h 10038"/>
                <a:gd name="connsiteX165" fmla="*/ 4646 w 10000"/>
                <a:gd name="connsiteY165" fmla="*/ 1065 h 10038"/>
                <a:gd name="connsiteX166" fmla="*/ 4704 w 10000"/>
                <a:gd name="connsiteY166" fmla="*/ 1042 h 10038"/>
                <a:gd name="connsiteX167" fmla="*/ 4762 w 10000"/>
                <a:gd name="connsiteY167" fmla="*/ 1034 h 10038"/>
                <a:gd name="connsiteX168" fmla="*/ 4743 w 10000"/>
                <a:gd name="connsiteY168" fmla="*/ 988 h 10038"/>
                <a:gd name="connsiteX169" fmla="*/ 4665 w 10000"/>
                <a:gd name="connsiteY169" fmla="*/ 942 h 10038"/>
                <a:gd name="connsiteX170" fmla="*/ 4567 w 10000"/>
                <a:gd name="connsiteY170" fmla="*/ 889 h 10038"/>
                <a:gd name="connsiteX171" fmla="*/ 4470 w 10000"/>
                <a:gd name="connsiteY171" fmla="*/ 889 h 10038"/>
                <a:gd name="connsiteX172" fmla="*/ 4430 w 10000"/>
                <a:gd name="connsiteY172" fmla="*/ 866 h 10038"/>
                <a:gd name="connsiteX173" fmla="*/ 4315 w 10000"/>
                <a:gd name="connsiteY173" fmla="*/ 699 h 10038"/>
                <a:gd name="connsiteX174" fmla="*/ 4294 w 10000"/>
                <a:gd name="connsiteY174" fmla="*/ 619 h 10038"/>
                <a:gd name="connsiteX175" fmla="*/ 4334 w 10000"/>
                <a:gd name="connsiteY175" fmla="*/ 613 h 10038"/>
                <a:gd name="connsiteX176" fmla="*/ 4315 w 10000"/>
                <a:gd name="connsiteY176" fmla="*/ 475 h 10038"/>
                <a:gd name="connsiteX177" fmla="*/ 4315 w 10000"/>
                <a:gd name="connsiteY177" fmla="*/ 451 h 10038"/>
                <a:gd name="connsiteX0" fmla="*/ 4990 w 10720"/>
                <a:gd name="connsiteY0" fmla="*/ 451 h 9846"/>
                <a:gd name="connsiteX1" fmla="*/ 5009 w 10720"/>
                <a:gd name="connsiteY1" fmla="*/ 421 h 9846"/>
                <a:gd name="connsiteX2" fmla="*/ 5028 w 10720"/>
                <a:gd name="connsiteY2" fmla="*/ 375 h 9846"/>
                <a:gd name="connsiteX3" fmla="*/ 5067 w 10720"/>
                <a:gd name="connsiteY3" fmla="*/ 284 h 9846"/>
                <a:gd name="connsiteX4" fmla="*/ 5105 w 10720"/>
                <a:gd name="connsiteY4" fmla="*/ 252 h 9846"/>
                <a:gd name="connsiteX5" fmla="*/ 5125 w 10720"/>
                <a:gd name="connsiteY5" fmla="*/ 230 h 9846"/>
                <a:gd name="connsiteX6" fmla="*/ 5164 w 10720"/>
                <a:gd name="connsiteY6" fmla="*/ 198 h 9846"/>
                <a:gd name="connsiteX7" fmla="*/ 5223 w 10720"/>
                <a:gd name="connsiteY7" fmla="*/ 160 h 9846"/>
                <a:gd name="connsiteX8" fmla="*/ 5301 w 10720"/>
                <a:gd name="connsiteY8" fmla="*/ 123 h 9846"/>
                <a:gd name="connsiteX9" fmla="*/ 5399 w 10720"/>
                <a:gd name="connsiteY9" fmla="*/ 84 h 9846"/>
                <a:gd name="connsiteX10" fmla="*/ 5418 w 10720"/>
                <a:gd name="connsiteY10" fmla="*/ 61 h 9846"/>
                <a:gd name="connsiteX11" fmla="*/ 5613 w 10720"/>
                <a:gd name="connsiteY11" fmla="*/ 16 h 9846"/>
                <a:gd name="connsiteX12" fmla="*/ 5809 w 10720"/>
                <a:gd name="connsiteY12" fmla="*/ 0 h 9846"/>
                <a:gd name="connsiteX13" fmla="*/ 5867 w 10720"/>
                <a:gd name="connsiteY13" fmla="*/ 0 h 9846"/>
                <a:gd name="connsiteX14" fmla="*/ 6218 w 10720"/>
                <a:gd name="connsiteY14" fmla="*/ 16 h 9846"/>
                <a:gd name="connsiteX15" fmla="*/ 6277 w 10720"/>
                <a:gd name="connsiteY15" fmla="*/ 23 h 9846"/>
                <a:gd name="connsiteX16" fmla="*/ 6355 w 10720"/>
                <a:gd name="connsiteY16" fmla="*/ 30 h 9846"/>
                <a:gd name="connsiteX17" fmla="*/ 6473 w 10720"/>
                <a:gd name="connsiteY17" fmla="*/ 52 h 9846"/>
                <a:gd name="connsiteX18" fmla="*/ 6863 w 10720"/>
                <a:gd name="connsiteY18" fmla="*/ 153 h 9846"/>
                <a:gd name="connsiteX19" fmla="*/ 7058 w 10720"/>
                <a:gd name="connsiteY19" fmla="*/ 252 h 9846"/>
                <a:gd name="connsiteX20" fmla="*/ 7155 w 10720"/>
                <a:gd name="connsiteY20" fmla="*/ 368 h 9846"/>
                <a:gd name="connsiteX21" fmla="*/ 7174 w 10720"/>
                <a:gd name="connsiteY21" fmla="*/ 451 h 9846"/>
                <a:gd name="connsiteX22" fmla="*/ 7350 w 10720"/>
                <a:gd name="connsiteY22" fmla="*/ 528 h 9846"/>
                <a:gd name="connsiteX23" fmla="*/ 7350 w 10720"/>
                <a:gd name="connsiteY23" fmla="*/ 660 h 9846"/>
                <a:gd name="connsiteX24" fmla="*/ 7311 w 10720"/>
                <a:gd name="connsiteY24" fmla="*/ 683 h 9846"/>
                <a:gd name="connsiteX25" fmla="*/ 7233 w 10720"/>
                <a:gd name="connsiteY25" fmla="*/ 713 h 9846"/>
                <a:gd name="connsiteX26" fmla="*/ 7214 w 10720"/>
                <a:gd name="connsiteY26" fmla="*/ 744 h 9846"/>
                <a:gd name="connsiteX27" fmla="*/ 7174 w 10720"/>
                <a:gd name="connsiteY27" fmla="*/ 774 h 9846"/>
                <a:gd name="connsiteX28" fmla="*/ 6999 w 10720"/>
                <a:gd name="connsiteY28" fmla="*/ 774 h 9846"/>
                <a:gd name="connsiteX29" fmla="*/ 6960 w 10720"/>
                <a:gd name="connsiteY29" fmla="*/ 851 h 9846"/>
                <a:gd name="connsiteX30" fmla="*/ 6979 w 10720"/>
                <a:gd name="connsiteY30" fmla="*/ 927 h 9846"/>
                <a:gd name="connsiteX31" fmla="*/ 7038 w 10720"/>
                <a:gd name="connsiteY31" fmla="*/ 942 h 9846"/>
                <a:gd name="connsiteX32" fmla="*/ 7097 w 10720"/>
                <a:gd name="connsiteY32" fmla="*/ 1017 h 9846"/>
                <a:gd name="connsiteX33" fmla="*/ 7116 w 10720"/>
                <a:gd name="connsiteY33" fmla="*/ 1096 h 9846"/>
                <a:gd name="connsiteX34" fmla="*/ 7800 w 10720"/>
                <a:gd name="connsiteY34" fmla="*/ 1081 h 9846"/>
                <a:gd name="connsiteX35" fmla="*/ 8463 w 10720"/>
                <a:gd name="connsiteY35" fmla="*/ 1103 h 9846"/>
                <a:gd name="connsiteX36" fmla="*/ 8873 w 10720"/>
                <a:gd name="connsiteY36" fmla="*/ 1180 h 9846"/>
                <a:gd name="connsiteX37" fmla="*/ 9185 w 10720"/>
                <a:gd name="connsiteY37" fmla="*/ 1408 h 9846"/>
                <a:gd name="connsiteX38" fmla="*/ 9789 w 10720"/>
                <a:gd name="connsiteY38" fmla="*/ 1884 h 9846"/>
                <a:gd name="connsiteX39" fmla="*/ 10161 w 10720"/>
                <a:gd name="connsiteY39" fmla="*/ 2190 h 9846"/>
                <a:gd name="connsiteX40" fmla="*/ 10317 w 10720"/>
                <a:gd name="connsiteY40" fmla="*/ 2314 h 9846"/>
                <a:gd name="connsiteX41" fmla="*/ 10629 w 10720"/>
                <a:gd name="connsiteY41" fmla="*/ 2588 h 9846"/>
                <a:gd name="connsiteX42" fmla="*/ 10473 w 10720"/>
                <a:gd name="connsiteY42" fmla="*/ 2950 h 9846"/>
                <a:gd name="connsiteX43" fmla="*/ 9869 w 10720"/>
                <a:gd name="connsiteY43" fmla="*/ 3102 h 9846"/>
                <a:gd name="connsiteX44" fmla="*/ 9810 w 10720"/>
                <a:gd name="connsiteY44" fmla="*/ 3126 h 9846"/>
                <a:gd name="connsiteX45" fmla="*/ 9770 w 10720"/>
                <a:gd name="connsiteY45" fmla="*/ 3149 h 9846"/>
                <a:gd name="connsiteX46" fmla="*/ 9751 w 10720"/>
                <a:gd name="connsiteY46" fmla="*/ 3194 h 9846"/>
                <a:gd name="connsiteX47" fmla="*/ 9674 w 10720"/>
                <a:gd name="connsiteY47" fmla="*/ 3225 h 9846"/>
                <a:gd name="connsiteX48" fmla="*/ 9674 w 10720"/>
                <a:gd name="connsiteY48" fmla="*/ 3270 h 9846"/>
                <a:gd name="connsiteX49" fmla="*/ 9674 w 10720"/>
                <a:gd name="connsiteY49" fmla="*/ 3371 h 9846"/>
                <a:gd name="connsiteX50" fmla="*/ 9614 w 10720"/>
                <a:gd name="connsiteY50" fmla="*/ 3393 h 9846"/>
                <a:gd name="connsiteX51" fmla="*/ 9674 w 10720"/>
                <a:gd name="connsiteY51" fmla="*/ 3469 h 9846"/>
                <a:gd name="connsiteX52" fmla="*/ 9653 w 10720"/>
                <a:gd name="connsiteY52" fmla="*/ 3516 h 9846"/>
                <a:gd name="connsiteX53" fmla="*/ 9674 w 10720"/>
                <a:gd name="connsiteY53" fmla="*/ 3555 h 9846"/>
                <a:gd name="connsiteX54" fmla="*/ 9614 w 10720"/>
                <a:gd name="connsiteY54" fmla="*/ 3592 h 9846"/>
                <a:gd name="connsiteX55" fmla="*/ 9634 w 10720"/>
                <a:gd name="connsiteY55" fmla="*/ 3715 h 9846"/>
                <a:gd name="connsiteX56" fmla="*/ 9614 w 10720"/>
                <a:gd name="connsiteY56" fmla="*/ 3814 h 9846"/>
                <a:gd name="connsiteX57" fmla="*/ 9634 w 10720"/>
                <a:gd name="connsiteY57" fmla="*/ 3891 h 9846"/>
                <a:gd name="connsiteX58" fmla="*/ 9614 w 10720"/>
                <a:gd name="connsiteY58" fmla="*/ 3990 h 9846"/>
                <a:gd name="connsiteX59" fmla="*/ 9653 w 10720"/>
                <a:gd name="connsiteY59" fmla="*/ 4144 h 9846"/>
                <a:gd name="connsiteX60" fmla="*/ 9712 w 10720"/>
                <a:gd name="connsiteY60" fmla="*/ 4458 h 9846"/>
                <a:gd name="connsiteX61" fmla="*/ 9829 w 10720"/>
                <a:gd name="connsiteY61" fmla="*/ 4695 h 9846"/>
                <a:gd name="connsiteX62" fmla="*/ 9829 w 10720"/>
                <a:gd name="connsiteY62" fmla="*/ 4810 h 9846"/>
                <a:gd name="connsiteX63" fmla="*/ 9829 w 10720"/>
                <a:gd name="connsiteY63" fmla="*/ 4902 h 9846"/>
                <a:gd name="connsiteX64" fmla="*/ 9810 w 10720"/>
                <a:gd name="connsiteY64" fmla="*/ 5055 h 9846"/>
                <a:gd name="connsiteX65" fmla="*/ 9907 w 10720"/>
                <a:gd name="connsiteY65" fmla="*/ 5324 h 9846"/>
                <a:gd name="connsiteX66" fmla="*/ 9907 w 10720"/>
                <a:gd name="connsiteY66" fmla="*/ 5416 h 9846"/>
                <a:gd name="connsiteX67" fmla="*/ 9965 w 10720"/>
                <a:gd name="connsiteY67" fmla="*/ 5561 h 9846"/>
                <a:gd name="connsiteX68" fmla="*/ 9984 w 10720"/>
                <a:gd name="connsiteY68" fmla="*/ 5714 h 9846"/>
                <a:gd name="connsiteX69" fmla="*/ 10006 w 10720"/>
                <a:gd name="connsiteY69" fmla="*/ 6066 h 9846"/>
                <a:gd name="connsiteX70" fmla="*/ 9869 w 10720"/>
                <a:gd name="connsiteY70" fmla="*/ 6396 h 9846"/>
                <a:gd name="connsiteX71" fmla="*/ 9869 w 10720"/>
                <a:gd name="connsiteY71" fmla="*/ 6572 h 9846"/>
                <a:gd name="connsiteX72" fmla="*/ 9789 w 10720"/>
                <a:gd name="connsiteY72" fmla="*/ 6703 h 9846"/>
                <a:gd name="connsiteX73" fmla="*/ 9907 w 10720"/>
                <a:gd name="connsiteY73" fmla="*/ 6831 h 9846"/>
                <a:gd name="connsiteX74" fmla="*/ 10064 w 10720"/>
                <a:gd name="connsiteY74" fmla="*/ 7461 h 9846"/>
                <a:gd name="connsiteX75" fmla="*/ 675 w 10720"/>
                <a:gd name="connsiteY75" fmla="*/ 9788 h 9846"/>
                <a:gd name="connsiteX76" fmla="*/ 753 w 10720"/>
                <a:gd name="connsiteY76" fmla="*/ 9084 h 9846"/>
                <a:gd name="connsiteX77" fmla="*/ 1046 w 10720"/>
                <a:gd name="connsiteY77" fmla="*/ 8907 h 9846"/>
                <a:gd name="connsiteX78" fmla="*/ 1065 w 10720"/>
                <a:gd name="connsiteY78" fmla="*/ 8846 h 9846"/>
                <a:gd name="connsiteX79" fmla="*/ 1125 w 10720"/>
                <a:gd name="connsiteY79" fmla="*/ 8741 h 9846"/>
                <a:gd name="connsiteX80" fmla="*/ 1085 w 10720"/>
                <a:gd name="connsiteY80" fmla="*/ 8072 h 9846"/>
                <a:gd name="connsiteX81" fmla="*/ 1065 w 10720"/>
                <a:gd name="connsiteY81" fmla="*/ 7920 h 9846"/>
                <a:gd name="connsiteX82" fmla="*/ 1026 w 10720"/>
                <a:gd name="connsiteY82" fmla="*/ 7852 h 9846"/>
                <a:gd name="connsiteX83" fmla="*/ 1085 w 10720"/>
                <a:gd name="connsiteY83" fmla="*/ 7674 h 9846"/>
                <a:gd name="connsiteX84" fmla="*/ 1125 w 10720"/>
                <a:gd name="connsiteY84" fmla="*/ 7553 h 9846"/>
                <a:gd name="connsiteX85" fmla="*/ 1105 w 10720"/>
                <a:gd name="connsiteY85" fmla="*/ 7507 h 9846"/>
                <a:gd name="connsiteX86" fmla="*/ 1144 w 10720"/>
                <a:gd name="connsiteY86" fmla="*/ 7476 h 9846"/>
                <a:gd name="connsiteX87" fmla="*/ 1125 w 10720"/>
                <a:gd name="connsiteY87" fmla="*/ 7423 h 9846"/>
                <a:gd name="connsiteX88" fmla="*/ 1300 w 10720"/>
                <a:gd name="connsiteY88" fmla="*/ 7361 h 9846"/>
                <a:gd name="connsiteX89" fmla="*/ 1436 w 10720"/>
                <a:gd name="connsiteY89" fmla="*/ 7315 h 9846"/>
                <a:gd name="connsiteX90" fmla="*/ 1534 w 10720"/>
                <a:gd name="connsiteY90" fmla="*/ 7146 h 9846"/>
                <a:gd name="connsiteX91" fmla="*/ 1593 w 10720"/>
                <a:gd name="connsiteY91" fmla="*/ 7055 h 9846"/>
                <a:gd name="connsiteX92" fmla="*/ 1671 w 10720"/>
                <a:gd name="connsiteY92" fmla="*/ 6986 h 9846"/>
                <a:gd name="connsiteX93" fmla="*/ 1827 w 10720"/>
                <a:gd name="connsiteY93" fmla="*/ 6872 h 9846"/>
                <a:gd name="connsiteX94" fmla="*/ 1885 w 10720"/>
                <a:gd name="connsiteY94" fmla="*/ 6802 h 9846"/>
                <a:gd name="connsiteX95" fmla="*/ 1866 w 10720"/>
                <a:gd name="connsiteY95" fmla="*/ 6680 h 9846"/>
                <a:gd name="connsiteX96" fmla="*/ 1866 w 10720"/>
                <a:gd name="connsiteY96" fmla="*/ 6604 h 9846"/>
                <a:gd name="connsiteX97" fmla="*/ 1847 w 10720"/>
                <a:gd name="connsiteY97" fmla="*/ 6534 h 9846"/>
                <a:gd name="connsiteX98" fmla="*/ 1827 w 10720"/>
                <a:gd name="connsiteY98" fmla="*/ 6433 h 9846"/>
                <a:gd name="connsiteX99" fmla="*/ 1827 w 10720"/>
                <a:gd name="connsiteY99" fmla="*/ 6333 h 9846"/>
                <a:gd name="connsiteX100" fmla="*/ 1905 w 10720"/>
                <a:gd name="connsiteY100" fmla="*/ 6264 h 9846"/>
                <a:gd name="connsiteX101" fmla="*/ 1925 w 10720"/>
                <a:gd name="connsiteY101" fmla="*/ 6219 h 9846"/>
                <a:gd name="connsiteX102" fmla="*/ 1905 w 10720"/>
                <a:gd name="connsiteY102" fmla="*/ 6189 h 9846"/>
                <a:gd name="connsiteX103" fmla="*/ 1885 w 10720"/>
                <a:gd name="connsiteY103" fmla="*/ 6066 h 9846"/>
                <a:gd name="connsiteX104" fmla="*/ 1847 w 10720"/>
                <a:gd name="connsiteY104" fmla="*/ 6012 h 9846"/>
                <a:gd name="connsiteX105" fmla="*/ 1827 w 10720"/>
                <a:gd name="connsiteY105" fmla="*/ 5966 h 9846"/>
                <a:gd name="connsiteX106" fmla="*/ 1827 w 10720"/>
                <a:gd name="connsiteY106" fmla="*/ 5936 h 9846"/>
                <a:gd name="connsiteX107" fmla="*/ 1807 w 10720"/>
                <a:gd name="connsiteY107" fmla="*/ 5905 h 9846"/>
                <a:gd name="connsiteX108" fmla="*/ 1788 w 10720"/>
                <a:gd name="connsiteY108" fmla="*/ 5875 h 9846"/>
                <a:gd name="connsiteX109" fmla="*/ 1768 w 10720"/>
                <a:gd name="connsiteY109" fmla="*/ 5775 h 9846"/>
                <a:gd name="connsiteX110" fmla="*/ 1749 w 10720"/>
                <a:gd name="connsiteY110" fmla="*/ 5761 h 9846"/>
                <a:gd name="connsiteX111" fmla="*/ 1709 w 10720"/>
                <a:gd name="connsiteY111" fmla="*/ 5638 h 9846"/>
                <a:gd name="connsiteX112" fmla="*/ 1671 w 10720"/>
                <a:gd name="connsiteY112" fmla="*/ 5623 h 9846"/>
                <a:gd name="connsiteX113" fmla="*/ 1631 w 10720"/>
                <a:gd name="connsiteY113" fmla="*/ 5484 h 9846"/>
                <a:gd name="connsiteX114" fmla="*/ 1671 w 10720"/>
                <a:gd name="connsiteY114" fmla="*/ 5446 h 9846"/>
                <a:gd name="connsiteX115" fmla="*/ 1612 w 10720"/>
                <a:gd name="connsiteY115" fmla="*/ 5371 h 9846"/>
                <a:gd name="connsiteX116" fmla="*/ 1612 w 10720"/>
                <a:gd name="connsiteY116" fmla="*/ 5286 h 9846"/>
                <a:gd name="connsiteX117" fmla="*/ 1573 w 10720"/>
                <a:gd name="connsiteY117" fmla="*/ 5185 h 9846"/>
                <a:gd name="connsiteX118" fmla="*/ 1573 w 10720"/>
                <a:gd name="connsiteY118" fmla="*/ 5070 h 9846"/>
                <a:gd name="connsiteX119" fmla="*/ 1553 w 10720"/>
                <a:gd name="connsiteY119" fmla="*/ 5017 h 9846"/>
                <a:gd name="connsiteX120" fmla="*/ 1553 w 10720"/>
                <a:gd name="connsiteY120" fmla="*/ 4909 h 9846"/>
                <a:gd name="connsiteX121" fmla="*/ 1612 w 10720"/>
                <a:gd name="connsiteY121" fmla="*/ 4797 h 9846"/>
                <a:gd name="connsiteX122" fmla="*/ 1652 w 10720"/>
                <a:gd name="connsiteY122" fmla="*/ 4771 h 9846"/>
                <a:gd name="connsiteX123" fmla="*/ 1671 w 10720"/>
                <a:gd name="connsiteY123" fmla="*/ 4649 h 9846"/>
                <a:gd name="connsiteX124" fmla="*/ 1709 w 10720"/>
                <a:gd name="connsiteY124" fmla="*/ 4612 h 9846"/>
                <a:gd name="connsiteX125" fmla="*/ 1709 w 10720"/>
                <a:gd name="connsiteY125" fmla="*/ 4572 h 9846"/>
                <a:gd name="connsiteX126" fmla="*/ 1768 w 10720"/>
                <a:gd name="connsiteY126" fmla="*/ 4504 h 9846"/>
                <a:gd name="connsiteX127" fmla="*/ 1749 w 10720"/>
                <a:gd name="connsiteY127" fmla="*/ 4443 h 9846"/>
                <a:gd name="connsiteX128" fmla="*/ 1709 w 10720"/>
                <a:gd name="connsiteY128" fmla="*/ 4349 h 9846"/>
                <a:gd name="connsiteX129" fmla="*/ 1436 w 10720"/>
                <a:gd name="connsiteY129" fmla="*/ 4220 h 9846"/>
                <a:gd name="connsiteX130" fmla="*/ 1397 w 10720"/>
                <a:gd name="connsiteY130" fmla="*/ 3967 h 9846"/>
                <a:gd name="connsiteX131" fmla="*/ 1397 w 10720"/>
                <a:gd name="connsiteY131" fmla="*/ 3921 h 9846"/>
                <a:gd name="connsiteX132" fmla="*/ 1397 w 10720"/>
                <a:gd name="connsiteY132" fmla="*/ 3891 h 9846"/>
                <a:gd name="connsiteX133" fmla="*/ 1436 w 10720"/>
                <a:gd name="connsiteY133" fmla="*/ 3868 h 9846"/>
                <a:gd name="connsiteX134" fmla="*/ 1495 w 10720"/>
                <a:gd name="connsiteY134" fmla="*/ 3844 h 9846"/>
                <a:gd name="connsiteX135" fmla="*/ 1515 w 10720"/>
                <a:gd name="connsiteY135" fmla="*/ 3814 h 9846"/>
                <a:gd name="connsiteX136" fmla="*/ 1553 w 10720"/>
                <a:gd name="connsiteY136" fmla="*/ 3783 h 9846"/>
                <a:gd name="connsiteX137" fmla="*/ 1593 w 10720"/>
                <a:gd name="connsiteY137" fmla="*/ 3768 h 9846"/>
                <a:gd name="connsiteX138" fmla="*/ 1788 w 10720"/>
                <a:gd name="connsiteY138" fmla="*/ 3738 h 9846"/>
                <a:gd name="connsiteX139" fmla="*/ 1925 w 10720"/>
                <a:gd name="connsiteY139" fmla="*/ 3715 h 9846"/>
                <a:gd name="connsiteX140" fmla="*/ 1963 w 10720"/>
                <a:gd name="connsiteY140" fmla="*/ 3684 h 9846"/>
                <a:gd name="connsiteX141" fmla="*/ 2081 w 10720"/>
                <a:gd name="connsiteY141" fmla="*/ 3462 h 9846"/>
                <a:gd name="connsiteX142" fmla="*/ 2139 w 10720"/>
                <a:gd name="connsiteY142" fmla="*/ 3416 h 9846"/>
                <a:gd name="connsiteX143" fmla="*/ 2237 w 10720"/>
                <a:gd name="connsiteY143" fmla="*/ 3400 h 9846"/>
                <a:gd name="connsiteX144" fmla="*/ 2764 w 10720"/>
                <a:gd name="connsiteY144" fmla="*/ 2927 h 9846"/>
                <a:gd name="connsiteX145" fmla="*/ 2822 w 10720"/>
                <a:gd name="connsiteY145" fmla="*/ 2871 h 9846"/>
                <a:gd name="connsiteX146" fmla="*/ 2803 w 10720"/>
                <a:gd name="connsiteY146" fmla="*/ 2841 h 9846"/>
                <a:gd name="connsiteX147" fmla="*/ 2822 w 10720"/>
                <a:gd name="connsiteY147" fmla="*/ 2818 h 9846"/>
                <a:gd name="connsiteX148" fmla="*/ 2978 w 10720"/>
                <a:gd name="connsiteY148" fmla="*/ 2665 h 9846"/>
                <a:gd name="connsiteX149" fmla="*/ 3095 w 10720"/>
                <a:gd name="connsiteY149" fmla="*/ 2466 h 9846"/>
                <a:gd name="connsiteX150" fmla="*/ 3154 w 10720"/>
                <a:gd name="connsiteY150" fmla="*/ 2375 h 9846"/>
                <a:gd name="connsiteX151" fmla="*/ 3194 w 10720"/>
                <a:gd name="connsiteY151" fmla="*/ 2314 h 9846"/>
                <a:gd name="connsiteX152" fmla="*/ 3310 w 10720"/>
                <a:gd name="connsiteY152" fmla="*/ 2091 h 9846"/>
                <a:gd name="connsiteX153" fmla="*/ 3427 w 10720"/>
                <a:gd name="connsiteY153" fmla="*/ 1946 h 9846"/>
                <a:gd name="connsiteX154" fmla="*/ 3641 w 10720"/>
                <a:gd name="connsiteY154" fmla="*/ 1777 h 9846"/>
                <a:gd name="connsiteX155" fmla="*/ 3740 w 10720"/>
                <a:gd name="connsiteY155" fmla="*/ 1577 h 9846"/>
                <a:gd name="connsiteX156" fmla="*/ 3798 w 10720"/>
                <a:gd name="connsiteY156" fmla="*/ 1524 h 9846"/>
                <a:gd name="connsiteX157" fmla="*/ 3935 w 10720"/>
                <a:gd name="connsiteY157" fmla="*/ 1485 h 9846"/>
                <a:gd name="connsiteX158" fmla="*/ 4208 w 10720"/>
                <a:gd name="connsiteY158" fmla="*/ 1439 h 9846"/>
                <a:gd name="connsiteX159" fmla="*/ 4384 w 10720"/>
                <a:gd name="connsiteY159" fmla="*/ 1408 h 9846"/>
                <a:gd name="connsiteX160" fmla="*/ 4793 w 10720"/>
                <a:gd name="connsiteY160" fmla="*/ 1324 h 9846"/>
                <a:gd name="connsiteX161" fmla="*/ 4949 w 10720"/>
                <a:gd name="connsiteY161" fmla="*/ 1317 h 9846"/>
                <a:gd name="connsiteX162" fmla="*/ 5281 w 10720"/>
                <a:gd name="connsiteY162" fmla="*/ 1257 h 9846"/>
                <a:gd name="connsiteX163" fmla="*/ 5340 w 10720"/>
                <a:gd name="connsiteY163" fmla="*/ 1103 h 9846"/>
                <a:gd name="connsiteX164" fmla="*/ 5321 w 10720"/>
                <a:gd name="connsiteY164" fmla="*/ 1065 h 9846"/>
                <a:gd name="connsiteX165" fmla="*/ 5379 w 10720"/>
                <a:gd name="connsiteY165" fmla="*/ 1042 h 9846"/>
                <a:gd name="connsiteX166" fmla="*/ 5437 w 10720"/>
                <a:gd name="connsiteY166" fmla="*/ 1034 h 9846"/>
                <a:gd name="connsiteX167" fmla="*/ 5418 w 10720"/>
                <a:gd name="connsiteY167" fmla="*/ 988 h 9846"/>
                <a:gd name="connsiteX168" fmla="*/ 5340 w 10720"/>
                <a:gd name="connsiteY168" fmla="*/ 942 h 9846"/>
                <a:gd name="connsiteX169" fmla="*/ 5242 w 10720"/>
                <a:gd name="connsiteY169" fmla="*/ 889 h 9846"/>
                <a:gd name="connsiteX170" fmla="*/ 5145 w 10720"/>
                <a:gd name="connsiteY170" fmla="*/ 889 h 9846"/>
                <a:gd name="connsiteX171" fmla="*/ 5105 w 10720"/>
                <a:gd name="connsiteY171" fmla="*/ 866 h 9846"/>
                <a:gd name="connsiteX172" fmla="*/ 4990 w 10720"/>
                <a:gd name="connsiteY172" fmla="*/ 699 h 9846"/>
                <a:gd name="connsiteX173" fmla="*/ 4969 w 10720"/>
                <a:gd name="connsiteY173" fmla="*/ 619 h 9846"/>
                <a:gd name="connsiteX174" fmla="*/ 5009 w 10720"/>
                <a:gd name="connsiteY174" fmla="*/ 613 h 9846"/>
                <a:gd name="connsiteX175" fmla="*/ 4990 w 10720"/>
                <a:gd name="connsiteY175" fmla="*/ 475 h 9846"/>
                <a:gd name="connsiteX176" fmla="*/ 4990 w 10720"/>
                <a:gd name="connsiteY176" fmla="*/ 451 h 9846"/>
                <a:gd name="connsiteX0" fmla="*/ 4530 w 9869"/>
                <a:gd name="connsiteY0" fmla="*/ 458 h 9309"/>
                <a:gd name="connsiteX1" fmla="*/ 4548 w 9869"/>
                <a:gd name="connsiteY1" fmla="*/ 428 h 9309"/>
                <a:gd name="connsiteX2" fmla="*/ 4565 w 9869"/>
                <a:gd name="connsiteY2" fmla="*/ 381 h 9309"/>
                <a:gd name="connsiteX3" fmla="*/ 4602 w 9869"/>
                <a:gd name="connsiteY3" fmla="*/ 288 h 9309"/>
                <a:gd name="connsiteX4" fmla="*/ 4637 w 9869"/>
                <a:gd name="connsiteY4" fmla="*/ 256 h 9309"/>
                <a:gd name="connsiteX5" fmla="*/ 4656 w 9869"/>
                <a:gd name="connsiteY5" fmla="*/ 234 h 9309"/>
                <a:gd name="connsiteX6" fmla="*/ 4692 w 9869"/>
                <a:gd name="connsiteY6" fmla="*/ 201 h 9309"/>
                <a:gd name="connsiteX7" fmla="*/ 4747 w 9869"/>
                <a:gd name="connsiteY7" fmla="*/ 163 h 9309"/>
                <a:gd name="connsiteX8" fmla="*/ 4820 w 9869"/>
                <a:gd name="connsiteY8" fmla="*/ 125 h 9309"/>
                <a:gd name="connsiteX9" fmla="*/ 4911 w 9869"/>
                <a:gd name="connsiteY9" fmla="*/ 85 h 9309"/>
                <a:gd name="connsiteX10" fmla="*/ 4929 w 9869"/>
                <a:gd name="connsiteY10" fmla="*/ 62 h 9309"/>
                <a:gd name="connsiteX11" fmla="*/ 5111 w 9869"/>
                <a:gd name="connsiteY11" fmla="*/ 16 h 9309"/>
                <a:gd name="connsiteX12" fmla="*/ 5294 w 9869"/>
                <a:gd name="connsiteY12" fmla="*/ 0 h 9309"/>
                <a:gd name="connsiteX13" fmla="*/ 5348 w 9869"/>
                <a:gd name="connsiteY13" fmla="*/ 0 h 9309"/>
                <a:gd name="connsiteX14" fmla="*/ 5675 w 9869"/>
                <a:gd name="connsiteY14" fmla="*/ 16 h 9309"/>
                <a:gd name="connsiteX15" fmla="*/ 5730 w 9869"/>
                <a:gd name="connsiteY15" fmla="*/ 23 h 9309"/>
                <a:gd name="connsiteX16" fmla="*/ 5803 w 9869"/>
                <a:gd name="connsiteY16" fmla="*/ 30 h 9309"/>
                <a:gd name="connsiteX17" fmla="*/ 5913 w 9869"/>
                <a:gd name="connsiteY17" fmla="*/ 53 h 9309"/>
                <a:gd name="connsiteX18" fmla="*/ 6277 w 9869"/>
                <a:gd name="connsiteY18" fmla="*/ 155 h 9309"/>
                <a:gd name="connsiteX19" fmla="*/ 6459 w 9869"/>
                <a:gd name="connsiteY19" fmla="*/ 256 h 9309"/>
                <a:gd name="connsiteX20" fmla="*/ 6549 w 9869"/>
                <a:gd name="connsiteY20" fmla="*/ 374 h 9309"/>
                <a:gd name="connsiteX21" fmla="*/ 6567 w 9869"/>
                <a:gd name="connsiteY21" fmla="*/ 458 h 9309"/>
                <a:gd name="connsiteX22" fmla="*/ 6731 w 9869"/>
                <a:gd name="connsiteY22" fmla="*/ 536 h 9309"/>
                <a:gd name="connsiteX23" fmla="*/ 6731 w 9869"/>
                <a:gd name="connsiteY23" fmla="*/ 670 h 9309"/>
                <a:gd name="connsiteX24" fmla="*/ 6695 w 9869"/>
                <a:gd name="connsiteY24" fmla="*/ 694 h 9309"/>
                <a:gd name="connsiteX25" fmla="*/ 6622 w 9869"/>
                <a:gd name="connsiteY25" fmla="*/ 724 h 9309"/>
                <a:gd name="connsiteX26" fmla="*/ 6604 w 9869"/>
                <a:gd name="connsiteY26" fmla="*/ 756 h 9309"/>
                <a:gd name="connsiteX27" fmla="*/ 6567 w 9869"/>
                <a:gd name="connsiteY27" fmla="*/ 786 h 9309"/>
                <a:gd name="connsiteX28" fmla="*/ 6404 w 9869"/>
                <a:gd name="connsiteY28" fmla="*/ 786 h 9309"/>
                <a:gd name="connsiteX29" fmla="*/ 6368 w 9869"/>
                <a:gd name="connsiteY29" fmla="*/ 864 h 9309"/>
                <a:gd name="connsiteX30" fmla="*/ 6385 w 9869"/>
                <a:gd name="connsiteY30" fmla="*/ 941 h 9309"/>
                <a:gd name="connsiteX31" fmla="*/ 6440 w 9869"/>
                <a:gd name="connsiteY31" fmla="*/ 957 h 9309"/>
                <a:gd name="connsiteX32" fmla="*/ 6495 w 9869"/>
                <a:gd name="connsiteY32" fmla="*/ 1033 h 9309"/>
                <a:gd name="connsiteX33" fmla="*/ 6513 w 9869"/>
                <a:gd name="connsiteY33" fmla="*/ 1113 h 9309"/>
                <a:gd name="connsiteX34" fmla="*/ 7151 w 9869"/>
                <a:gd name="connsiteY34" fmla="*/ 1098 h 9309"/>
                <a:gd name="connsiteX35" fmla="*/ 7770 w 9869"/>
                <a:gd name="connsiteY35" fmla="*/ 1120 h 9309"/>
                <a:gd name="connsiteX36" fmla="*/ 8152 w 9869"/>
                <a:gd name="connsiteY36" fmla="*/ 1198 h 9309"/>
                <a:gd name="connsiteX37" fmla="*/ 8443 w 9869"/>
                <a:gd name="connsiteY37" fmla="*/ 1430 h 9309"/>
                <a:gd name="connsiteX38" fmla="*/ 9007 w 9869"/>
                <a:gd name="connsiteY38" fmla="*/ 1913 h 9309"/>
                <a:gd name="connsiteX39" fmla="*/ 9354 w 9869"/>
                <a:gd name="connsiteY39" fmla="*/ 2224 h 9309"/>
                <a:gd name="connsiteX40" fmla="*/ 9499 w 9869"/>
                <a:gd name="connsiteY40" fmla="*/ 2350 h 9309"/>
                <a:gd name="connsiteX41" fmla="*/ 9790 w 9869"/>
                <a:gd name="connsiteY41" fmla="*/ 2628 h 9309"/>
                <a:gd name="connsiteX42" fmla="*/ 9645 w 9869"/>
                <a:gd name="connsiteY42" fmla="*/ 2996 h 9309"/>
                <a:gd name="connsiteX43" fmla="*/ 9081 w 9869"/>
                <a:gd name="connsiteY43" fmla="*/ 3151 h 9309"/>
                <a:gd name="connsiteX44" fmla="*/ 9026 w 9869"/>
                <a:gd name="connsiteY44" fmla="*/ 3175 h 9309"/>
                <a:gd name="connsiteX45" fmla="*/ 8989 w 9869"/>
                <a:gd name="connsiteY45" fmla="*/ 3198 h 9309"/>
                <a:gd name="connsiteX46" fmla="*/ 8971 w 9869"/>
                <a:gd name="connsiteY46" fmla="*/ 3244 h 9309"/>
                <a:gd name="connsiteX47" fmla="*/ 8899 w 9869"/>
                <a:gd name="connsiteY47" fmla="*/ 3275 h 9309"/>
                <a:gd name="connsiteX48" fmla="*/ 8899 w 9869"/>
                <a:gd name="connsiteY48" fmla="*/ 3321 h 9309"/>
                <a:gd name="connsiteX49" fmla="*/ 8899 w 9869"/>
                <a:gd name="connsiteY49" fmla="*/ 3424 h 9309"/>
                <a:gd name="connsiteX50" fmla="*/ 8843 w 9869"/>
                <a:gd name="connsiteY50" fmla="*/ 3446 h 9309"/>
                <a:gd name="connsiteX51" fmla="*/ 8899 w 9869"/>
                <a:gd name="connsiteY51" fmla="*/ 3523 h 9309"/>
                <a:gd name="connsiteX52" fmla="*/ 8880 w 9869"/>
                <a:gd name="connsiteY52" fmla="*/ 3571 h 9309"/>
                <a:gd name="connsiteX53" fmla="*/ 8899 w 9869"/>
                <a:gd name="connsiteY53" fmla="*/ 3611 h 9309"/>
                <a:gd name="connsiteX54" fmla="*/ 8843 w 9869"/>
                <a:gd name="connsiteY54" fmla="*/ 3648 h 9309"/>
                <a:gd name="connsiteX55" fmla="*/ 8862 w 9869"/>
                <a:gd name="connsiteY55" fmla="*/ 3773 h 9309"/>
                <a:gd name="connsiteX56" fmla="*/ 8843 w 9869"/>
                <a:gd name="connsiteY56" fmla="*/ 3874 h 9309"/>
                <a:gd name="connsiteX57" fmla="*/ 8862 w 9869"/>
                <a:gd name="connsiteY57" fmla="*/ 3952 h 9309"/>
                <a:gd name="connsiteX58" fmla="*/ 8843 w 9869"/>
                <a:gd name="connsiteY58" fmla="*/ 4052 h 9309"/>
                <a:gd name="connsiteX59" fmla="*/ 8880 w 9869"/>
                <a:gd name="connsiteY59" fmla="*/ 4209 h 9309"/>
                <a:gd name="connsiteX60" fmla="*/ 8935 w 9869"/>
                <a:gd name="connsiteY60" fmla="*/ 4528 h 9309"/>
                <a:gd name="connsiteX61" fmla="*/ 9044 w 9869"/>
                <a:gd name="connsiteY61" fmla="*/ 4768 h 9309"/>
                <a:gd name="connsiteX62" fmla="*/ 9044 w 9869"/>
                <a:gd name="connsiteY62" fmla="*/ 4885 h 9309"/>
                <a:gd name="connsiteX63" fmla="*/ 9044 w 9869"/>
                <a:gd name="connsiteY63" fmla="*/ 4979 h 9309"/>
                <a:gd name="connsiteX64" fmla="*/ 9026 w 9869"/>
                <a:gd name="connsiteY64" fmla="*/ 5134 h 9309"/>
                <a:gd name="connsiteX65" fmla="*/ 9117 w 9869"/>
                <a:gd name="connsiteY65" fmla="*/ 5407 h 9309"/>
                <a:gd name="connsiteX66" fmla="*/ 9117 w 9869"/>
                <a:gd name="connsiteY66" fmla="*/ 5501 h 9309"/>
                <a:gd name="connsiteX67" fmla="*/ 9171 w 9869"/>
                <a:gd name="connsiteY67" fmla="*/ 5648 h 9309"/>
                <a:gd name="connsiteX68" fmla="*/ 9188 w 9869"/>
                <a:gd name="connsiteY68" fmla="*/ 5803 h 9309"/>
                <a:gd name="connsiteX69" fmla="*/ 9209 w 9869"/>
                <a:gd name="connsiteY69" fmla="*/ 6161 h 9309"/>
                <a:gd name="connsiteX70" fmla="*/ 9081 w 9869"/>
                <a:gd name="connsiteY70" fmla="*/ 6496 h 9309"/>
                <a:gd name="connsiteX71" fmla="*/ 9081 w 9869"/>
                <a:gd name="connsiteY71" fmla="*/ 6675 h 9309"/>
                <a:gd name="connsiteX72" fmla="*/ 9007 w 9869"/>
                <a:gd name="connsiteY72" fmla="*/ 6808 h 9309"/>
                <a:gd name="connsiteX73" fmla="*/ 9117 w 9869"/>
                <a:gd name="connsiteY73" fmla="*/ 6938 h 9309"/>
                <a:gd name="connsiteX74" fmla="*/ 9263 w 9869"/>
                <a:gd name="connsiteY74" fmla="*/ 7578 h 9309"/>
                <a:gd name="connsiteX75" fmla="*/ 577 w 9869"/>
                <a:gd name="connsiteY75" fmla="*/ 9226 h 9309"/>
                <a:gd name="connsiteX76" fmla="*/ 851 w 9869"/>
                <a:gd name="connsiteY76" fmla="*/ 9046 h 9309"/>
                <a:gd name="connsiteX77" fmla="*/ 868 w 9869"/>
                <a:gd name="connsiteY77" fmla="*/ 8984 h 9309"/>
                <a:gd name="connsiteX78" fmla="*/ 924 w 9869"/>
                <a:gd name="connsiteY78" fmla="*/ 8878 h 9309"/>
                <a:gd name="connsiteX79" fmla="*/ 887 w 9869"/>
                <a:gd name="connsiteY79" fmla="*/ 8198 h 9309"/>
                <a:gd name="connsiteX80" fmla="*/ 868 w 9869"/>
                <a:gd name="connsiteY80" fmla="*/ 8044 h 9309"/>
                <a:gd name="connsiteX81" fmla="*/ 832 w 9869"/>
                <a:gd name="connsiteY81" fmla="*/ 7975 h 9309"/>
                <a:gd name="connsiteX82" fmla="*/ 887 w 9869"/>
                <a:gd name="connsiteY82" fmla="*/ 7794 h 9309"/>
                <a:gd name="connsiteX83" fmla="*/ 924 w 9869"/>
                <a:gd name="connsiteY83" fmla="*/ 7671 h 9309"/>
                <a:gd name="connsiteX84" fmla="*/ 906 w 9869"/>
                <a:gd name="connsiteY84" fmla="*/ 7624 h 9309"/>
                <a:gd name="connsiteX85" fmla="*/ 942 w 9869"/>
                <a:gd name="connsiteY85" fmla="*/ 7593 h 9309"/>
                <a:gd name="connsiteX86" fmla="*/ 924 w 9869"/>
                <a:gd name="connsiteY86" fmla="*/ 7539 h 9309"/>
                <a:gd name="connsiteX87" fmla="*/ 1088 w 9869"/>
                <a:gd name="connsiteY87" fmla="*/ 7476 h 9309"/>
                <a:gd name="connsiteX88" fmla="*/ 1215 w 9869"/>
                <a:gd name="connsiteY88" fmla="*/ 7429 h 9309"/>
                <a:gd name="connsiteX89" fmla="*/ 1306 w 9869"/>
                <a:gd name="connsiteY89" fmla="*/ 7258 h 9309"/>
                <a:gd name="connsiteX90" fmla="*/ 1361 w 9869"/>
                <a:gd name="connsiteY90" fmla="*/ 7165 h 9309"/>
                <a:gd name="connsiteX91" fmla="*/ 1434 w 9869"/>
                <a:gd name="connsiteY91" fmla="*/ 7095 h 9309"/>
                <a:gd name="connsiteX92" fmla="*/ 1579 w 9869"/>
                <a:gd name="connsiteY92" fmla="*/ 6979 h 9309"/>
                <a:gd name="connsiteX93" fmla="*/ 1633 w 9869"/>
                <a:gd name="connsiteY93" fmla="*/ 6908 h 9309"/>
                <a:gd name="connsiteX94" fmla="*/ 1616 w 9869"/>
                <a:gd name="connsiteY94" fmla="*/ 6784 h 9309"/>
                <a:gd name="connsiteX95" fmla="*/ 1616 w 9869"/>
                <a:gd name="connsiteY95" fmla="*/ 6707 h 9309"/>
                <a:gd name="connsiteX96" fmla="*/ 1598 w 9869"/>
                <a:gd name="connsiteY96" fmla="*/ 6636 h 9309"/>
                <a:gd name="connsiteX97" fmla="*/ 1579 w 9869"/>
                <a:gd name="connsiteY97" fmla="*/ 6534 h 9309"/>
                <a:gd name="connsiteX98" fmla="*/ 1579 w 9869"/>
                <a:gd name="connsiteY98" fmla="*/ 6432 h 9309"/>
                <a:gd name="connsiteX99" fmla="*/ 1652 w 9869"/>
                <a:gd name="connsiteY99" fmla="*/ 6362 h 9309"/>
                <a:gd name="connsiteX100" fmla="*/ 1671 w 9869"/>
                <a:gd name="connsiteY100" fmla="*/ 6316 h 9309"/>
                <a:gd name="connsiteX101" fmla="*/ 1652 w 9869"/>
                <a:gd name="connsiteY101" fmla="*/ 6286 h 9309"/>
                <a:gd name="connsiteX102" fmla="*/ 1633 w 9869"/>
                <a:gd name="connsiteY102" fmla="*/ 6161 h 9309"/>
                <a:gd name="connsiteX103" fmla="*/ 1598 w 9869"/>
                <a:gd name="connsiteY103" fmla="*/ 6106 h 9309"/>
                <a:gd name="connsiteX104" fmla="*/ 1579 w 9869"/>
                <a:gd name="connsiteY104" fmla="*/ 6059 h 9309"/>
                <a:gd name="connsiteX105" fmla="*/ 1579 w 9869"/>
                <a:gd name="connsiteY105" fmla="*/ 6029 h 9309"/>
                <a:gd name="connsiteX106" fmla="*/ 1561 w 9869"/>
                <a:gd name="connsiteY106" fmla="*/ 5997 h 9309"/>
                <a:gd name="connsiteX107" fmla="*/ 1543 w 9869"/>
                <a:gd name="connsiteY107" fmla="*/ 5967 h 9309"/>
                <a:gd name="connsiteX108" fmla="*/ 1524 w 9869"/>
                <a:gd name="connsiteY108" fmla="*/ 5865 h 9309"/>
                <a:gd name="connsiteX109" fmla="*/ 1507 w 9869"/>
                <a:gd name="connsiteY109" fmla="*/ 5851 h 9309"/>
                <a:gd name="connsiteX110" fmla="*/ 1469 w 9869"/>
                <a:gd name="connsiteY110" fmla="*/ 5726 h 9309"/>
                <a:gd name="connsiteX111" fmla="*/ 1434 w 9869"/>
                <a:gd name="connsiteY111" fmla="*/ 5711 h 9309"/>
                <a:gd name="connsiteX112" fmla="*/ 1396 w 9869"/>
                <a:gd name="connsiteY112" fmla="*/ 5570 h 9309"/>
                <a:gd name="connsiteX113" fmla="*/ 1434 w 9869"/>
                <a:gd name="connsiteY113" fmla="*/ 5531 h 9309"/>
                <a:gd name="connsiteX114" fmla="*/ 1379 w 9869"/>
                <a:gd name="connsiteY114" fmla="*/ 5455 h 9309"/>
                <a:gd name="connsiteX115" fmla="*/ 1379 w 9869"/>
                <a:gd name="connsiteY115" fmla="*/ 5369 h 9309"/>
                <a:gd name="connsiteX116" fmla="*/ 1342 w 9869"/>
                <a:gd name="connsiteY116" fmla="*/ 5266 h 9309"/>
                <a:gd name="connsiteX117" fmla="*/ 1342 w 9869"/>
                <a:gd name="connsiteY117" fmla="*/ 5149 h 9309"/>
                <a:gd name="connsiteX118" fmla="*/ 1324 w 9869"/>
                <a:gd name="connsiteY118" fmla="*/ 5095 h 9309"/>
                <a:gd name="connsiteX119" fmla="*/ 1324 w 9869"/>
                <a:gd name="connsiteY119" fmla="*/ 4986 h 9309"/>
                <a:gd name="connsiteX120" fmla="*/ 1379 w 9869"/>
                <a:gd name="connsiteY120" fmla="*/ 4872 h 9309"/>
                <a:gd name="connsiteX121" fmla="*/ 1416 w 9869"/>
                <a:gd name="connsiteY121" fmla="*/ 4846 h 9309"/>
                <a:gd name="connsiteX122" fmla="*/ 1434 w 9869"/>
                <a:gd name="connsiteY122" fmla="*/ 4722 h 9309"/>
                <a:gd name="connsiteX123" fmla="*/ 1469 w 9869"/>
                <a:gd name="connsiteY123" fmla="*/ 4684 h 9309"/>
                <a:gd name="connsiteX124" fmla="*/ 1469 w 9869"/>
                <a:gd name="connsiteY124" fmla="*/ 4644 h 9309"/>
                <a:gd name="connsiteX125" fmla="*/ 1524 w 9869"/>
                <a:gd name="connsiteY125" fmla="*/ 4574 h 9309"/>
                <a:gd name="connsiteX126" fmla="*/ 1507 w 9869"/>
                <a:gd name="connsiteY126" fmla="*/ 4512 h 9309"/>
                <a:gd name="connsiteX127" fmla="*/ 1469 w 9869"/>
                <a:gd name="connsiteY127" fmla="*/ 4417 h 9309"/>
                <a:gd name="connsiteX128" fmla="*/ 1215 w 9869"/>
                <a:gd name="connsiteY128" fmla="*/ 4286 h 9309"/>
                <a:gd name="connsiteX129" fmla="*/ 1178 w 9869"/>
                <a:gd name="connsiteY129" fmla="*/ 4029 h 9309"/>
                <a:gd name="connsiteX130" fmla="*/ 1178 w 9869"/>
                <a:gd name="connsiteY130" fmla="*/ 3982 h 9309"/>
                <a:gd name="connsiteX131" fmla="*/ 1178 w 9869"/>
                <a:gd name="connsiteY131" fmla="*/ 3952 h 9309"/>
                <a:gd name="connsiteX132" fmla="*/ 1215 w 9869"/>
                <a:gd name="connsiteY132" fmla="*/ 3928 h 9309"/>
                <a:gd name="connsiteX133" fmla="*/ 1270 w 9869"/>
                <a:gd name="connsiteY133" fmla="*/ 3904 h 9309"/>
                <a:gd name="connsiteX134" fmla="*/ 1288 w 9869"/>
                <a:gd name="connsiteY134" fmla="*/ 3874 h 9309"/>
                <a:gd name="connsiteX135" fmla="*/ 1324 w 9869"/>
                <a:gd name="connsiteY135" fmla="*/ 3842 h 9309"/>
                <a:gd name="connsiteX136" fmla="*/ 1361 w 9869"/>
                <a:gd name="connsiteY136" fmla="*/ 3827 h 9309"/>
                <a:gd name="connsiteX137" fmla="*/ 1543 w 9869"/>
                <a:gd name="connsiteY137" fmla="*/ 3796 h 9309"/>
                <a:gd name="connsiteX138" fmla="*/ 1671 w 9869"/>
                <a:gd name="connsiteY138" fmla="*/ 3773 h 9309"/>
                <a:gd name="connsiteX139" fmla="*/ 1706 w 9869"/>
                <a:gd name="connsiteY139" fmla="*/ 3742 h 9309"/>
                <a:gd name="connsiteX140" fmla="*/ 1816 w 9869"/>
                <a:gd name="connsiteY140" fmla="*/ 3516 h 9309"/>
                <a:gd name="connsiteX141" fmla="*/ 1870 w 9869"/>
                <a:gd name="connsiteY141" fmla="*/ 3469 h 9309"/>
                <a:gd name="connsiteX142" fmla="*/ 1962 w 9869"/>
                <a:gd name="connsiteY142" fmla="*/ 3453 h 9309"/>
                <a:gd name="connsiteX143" fmla="*/ 2453 w 9869"/>
                <a:gd name="connsiteY143" fmla="*/ 2973 h 9309"/>
                <a:gd name="connsiteX144" fmla="*/ 2507 w 9869"/>
                <a:gd name="connsiteY144" fmla="*/ 2916 h 9309"/>
                <a:gd name="connsiteX145" fmla="*/ 2490 w 9869"/>
                <a:gd name="connsiteY145" fmla="*/ 2885 h 9309"/>
                <a:gd name="connsiteX146" fmla="*/ 2507 w 9869"/>
                <a:gd name="connsiteY146" fmla="*/ 2862 h 9309"/>
                <a:gd name="connsiteX147" fmla="*/ 2653 w 9869"/>
                <a:gd name="connsiteY147" fmla="*/ 2707 h 9309"/>
                <a:gd name="connsiteX148" fmla="*/ 2762 w 9869"/>
                <a:gd name="connsiteY148" fmla="*/ 2505 h 9309"/>
                <a:gd name="connsiteX149" fmla="*/ 2817 w 9869"/>
                <a:gd name="connsiteY149" fmla="*/ 2412 h 9309"/>
                <a:gd name="connsiteX150" fmla="*/ 2854 w 9869"/>
                <a:gd name="connsiteY150" fmla="*/ 2350 h 9309"/>
                <a:gd name="connsiteX151" fmla="*/ 2963 w 9869"/>
                <a:gd name="connsiteY151" fmla="*/ 2124 h 9309"/>
                <a:gd name="connsiteX152" fmla="*/ 3072 w 9869"/>
                <a:gd name="connsiteY152" fmla="*/ 1976 h 9309"/>
                <a:gd name="connsiteX153" fmla="*/ 3271 w 9869"/>
                <a:gd name="connsiteY153" fmla="*/ 1805 h 9309"/>
                <a:gd name="connsiteX154" fmla="*/ 3364 w 9869"/>
                <a:gd name="connsiteY154" fmla="*/ 1602 h 9309"/>
                <a:gd name="connsiteX155" fmla="*/ 3418 w 9869"/>
                <a:gd name="connsiteY155" fmla="*/ 1548 h 9309"/>
                <a:gd name="connsiteX156" fmla="*/ 3546 w 9869"/>
                <a:gd name="connsiteY156" fmla="*/ 1508 h 9309"/>
                <a:gd name="connsiteX157" fmla="*/ 3800 w 9869"/>
                <a:gd name="connsiteY157" fmla="*/ 1462 h 9309"/>
                <a:gd name="connsiteX158" fmla="*/ 3965 w 9869"/>
                <a:gd name="connsiteY158" fmla="*/ 1430 h 9309"/>
                <a:gd name="connsiteX159" fmla="*/ 4346 w 9869"/>
                <a:gd name="connsiteY159" fmla="*/ 1345 h 9309"/>
                <a:gd name="connsiteX160" fmla="*/ 4492 w 9869"/>
                <a:gd name="connsiteY160" fmla="*/ 1338 h 9309"/>
                <a:gd name="connsiteX161" fmla="*/ 4801 w 9869"/>
                <a:gd name="connsiteY161" fmla="*/ 1277 h 9309"/>
                <a:gd name="connsiteX162" fmla="*/ 4856 w 9869"/>
                <a:gd name="connsiteY162" fmla="*/ 1120 h 9309"/>
                <a:gd name="connsiteX163" fmla="*/ 4839 w 9869"/>
                <a:gd name="connsiteY163" fmla="*/ 1082 h 9309"/>
                <a:gd name="connsiteX164" fmla="*/ 4893 w 9869"/>
                <a:gd name="connsiteY164" fmla="*/ 1058 h 9309"/>
                <a:gd name="connsiteX165" fmla="*/ 4947 w 9869"/>
                <a:gd name="connsiteY165" fmla="*/ 1050 h 9309"/>
                <a:gd name="connsiteX166" fmla="*/ 4929 w 9869"/>
                <a:gd name="connsiteY166" fmla="*/ 1003 h 9309"/>
                <a:gd name="connsiteX167" fmla="*/ 4856 w 9869"/>
                <a:gd name="connsiteY167" fmla="*/ 957 h 9309"/>
                <a:gd name="connsiteX168" fmla="*/ 4765 w 9869"/>
                <a:gd name="connsiteY168" fmla="*/ 903 h 9309"/>
                <a:gd name="connsiteX169" fmla="*/ 4674 w 9869"/>
                <a:gd name="connsiteY169" fmla="*/ 903 h 9309"/>
                <a:gd name="connsiteX170" fmla="*/ 4637 w 9869"/>
                <a:gd name="connsiteY170" fmla="*/ 880 h 9309"/>
                <a:gd name="connsiteX171" fmla="*/ 4530 w 9869"/>
                <a:gd name="connsiteY171" fmla="*/ 710 h 9309"/>
                <a:gd name="connsiteX172" fmla="*/ 4510 w 9869"/>
                <a:gd name="connsiteY172" fmla="*/ 629 h 9309"/>
                <a:gd name="connsiteX173" fmla="*/ 4548 w 9869"/>
                <a:gd name="connsiteY173" fmla="*/ 623 h 9309"/>
                <a:gd name="connsiteX174" fmla="*/ 4530 w 9869"/>
                <a:gd name="connsiteY174" fmla="*/ 482 h 9309"/>
                <a:gd name="connsiteX175" fmla="*/ 4530 w 9869"/>
                <a:gd name="connsiteY175" fmla="*/ 458 h 9309"/>
                <a:gd name="connsiteX0" fmla="*/ 4355 w 9745"/>
                <a:gd name="connsiteY0" fmla="*/ 492 h 9818"/>
                <a:gd name="connsiteX1" fmla="*/ 4373 w 9745"/>
                <a:gd name="connsiteY1" fmla="*/ 460 h 9818"/>
                <a:gd name="connsiteX2" fmla="*/ 4391 w 9745"/>
                <a:gd name="connsiteY2" fmla="*/ 409 h 9818"/>
                <a:gd name="connsiteX3" fmla="*/ 4428 w 9745"/>
                <a:gd name="connsiteY3" fmla="*/ 309 h 9818"/>
                <a:gd name="connsiteX4" fmla="*/ 4464 w 9745"/>
                <a:gd name="connsiteY4" fmla="*/ 275 h 9818"/>
                <a:gd name="connsiteX5" fmla="*/ 4483 w 9745"/>
                <a:gd name="connsiteY5" fmla="*/ 251 h 9818"/>
                <a:gd name="connsiteX6" fmla="*/ 4519 w 9745"/>
                <a:gd name="connsiteY6" fmla="*/ 216 h 9818"/>
                <a:gd name="connsiteX7" fmla="*/ 4575 w 9745"/>
                <a:gd name="connsiteY7" fmla="*/ 175 h 9818"/>
                <a:gd name="connsiteX8" fmla="*/ 4649 w 9745"/>
                <a:gd name="connsiteY8" fmla="*/ 134 h 9818"/>
                <a:gd name="connsiteX9" fmla="*/ 4741 w 9745"/>
                <a:gd name="connsiteY9" fmla="*/ 91 h 9818"/>
                <a:gd name="connsiteX10" fmla="*/ 4759 w 9745"/>
                <a:gd name="connsiteY10" fmla="*/ 67 h 9818"/>
                <a:gd name="connsiteX11" fmla="*/ 4944 w 9745"/>
                <a:gd name="connsiteY11" fmla="*/ 17 h 9818"/>
                <a:gd name="connsiteX12" fmla="*/ 5129 w 9745"/>
                <a:gd name="connsiteY12" fmla="*/ 0 h 9818"/>
                <a:gd name="connsiteX13" fmla="*/ 5184 w 9745"/>
                <a:gd name="connsiteY13" fmla="*/ 0 h 9818"/>
                <a:gd name="connsiteX14" fmla="*/ 5515 w 9745"/>
                <a:gd name="connsiteY14" fmla="*/ 17 h 9818"/>
                <a:gd name="connsiteX15" fmla="*/ 5571 w 9745"/>
                <a:gd name="connsiteY15" fmla="*/ 25 h 9818"/>
                <a:gd name="connsiteX16" fmla="*/ 5645 w 9745"/>
                <a:gd name="connsiteY16" fmla="*/ 32 h 9818"/>
                <a:gd name="connsiteX17" fmla="*/ 5756 w 9745"/>
                <a:gd name="connsiteY17" fmla="*/ 57 h 9818"/>
                <a:gd name="connsiteX18" fmla="*/ 6125 w 9745"/>
                <a:gd name="connsiteY18" fmla="*/ 167 h 9818"/>
                <a:gd name="connsiteX19" fmla="*/ 6310 w 9745"/>
                <a:gd name="connsiteY19" fmla="*/ 275 h 9818"/>
                <a:gd name="connsiteX20" fmla="*/ 6401 w 9745"/>
                <a:gd name="connsiteY20" fmla="*/ 402 h 9818"/>
                <a:gd name="connsiteX21" fmla="*/ 6419 w 9745"/>
                <a:gd name="connsiteY21" fmla="*/ 492 h 9818"/>
                <a:gd name="connsiteX22" fmla="*/ 6585 w 9745"/>
                <a:gd name="connsiteY22" fmla="*/ 576 h 9818"/>
                <a:gd name="connsiteX23" fmla="*/ 6585 w 9745"/>
                <a:gd name="connsiteY23" fmla="*/ 720 h 9818"/>
                <a:gd name="connsiteX24" fmla="*/ 6549 w 9745"/>
                <a:gd name="connsiteY24" fmla="*/ 746 h 9818"/>
                <a:gd name="connsiteX25" fmla="*/ 6475 w 9745"/>
                <a:gd name="connsiteY25" fmla="*/ 778 h 9818"/>
                <a:gd name="connsiteX26" fmla="*/ 6457 w 9745"/>
                <a:gd name="connsiteY26" fmla="*/ 812 h 9818"/>
                <a:gd name="connsiteX27" fmla="*/ 6419 w 9745"/>
                <a:gd name="connsiteY27" fmla="*/ 844 h 9818"/>
                <a:gd name="connsiteX28" fmla="*/ 6254 w 9745"/>
                <a:gd name="connsiteY28" fmla="*/ 844 h 9818"/>
                <a:gd name="connsiteX29" fmla="*/ 6218 w 9745"/>
                <a:gd name="connsiteY29" fmla="*/ 928 h 9818"/>
                <a:gd name="connsiteX30" fmla="*/ 6235 w 9745"/>
                <a:gd name="connsiteY30" fmla="*/ 1011 h 9818"/>
                <a:gd name="connsiteX31" fmla="*/ 6290 w 9745"/>
                <a:gd name="connsiteY31" fmla="*/ 1028 h 9818"/>
                <a:gd name="connsiteX32" fmla="*/ 6346 w 9745"/>
                <a:gd name="connsiteY32" fmla="*/ 1110 h 9818"/>
                <a:gd name="connsiteX33" fmla="*/ 6364 w 9745"/>
                <a:gd name="connsiteY33" fmla="*/ 1196 h 9818"/>
                <a:gd name="connsiteX34" fmla="*/ 7011 w 9745"/>
                <a:gd name="connsiteY34" fmla="*/ 1180 h 9818"/>
                <a:gd name="connsiteX35" fmla="*/ 7638 w 9745"/>
                <a:gd name="connsiteY35" fmla="*/ 1203 h 9818"/>
                <a:gd name="connsiteX36" fmla="*/ 8025 w 9745"/>
                <a:gd name="connsiteY36" fmla="*/ 1287 h 9818"/>
                <a:gd name="connsiteX37" fmla="*/ 8320 w 9745"/>
                <a:gd name="connsiteY37" fmla="*/ 1536 h 9818"/>
                <a:gd name="connsiteX38" fmla="*/ 8892 w 9745"/>
                <a:gd name="connsiteY38" fmla="*/ 2055 h 9818"/>
                <a:gd name="connsiteX39" fmla="*/ 9243 w 9745"/>
                <a:gd name="connsiteY39" fmla="*/ 2389 h 9818"/>
                <a:gd name="connsiteX40" fmla="*/ 9390 w 9745"/>
                <a:gd name="connsiteY40" fmla="*/ 2524 h 9818"/>
                <a:gd name="connsiteX41" fmla="*/ 9685 w 9745"/>
                <a:gd name="connsiteY41" fmla="*/ 2823 h 9818"/>
                <a:gd name="connsiteX42" fmla="*/ 9538 w 9745"/>
                <a:gd name="connsiteY42" fmla="*/ 3218 h 9818"/>
                <a:gd name="connsiteX43" fmla="*/ 8967 w 9745"/>
                <a:gd name="connsiteY43" fmla="*/ 3385 h 9818"/>
                <a:gd name="connsiteX44" fmla="*/ 8911 w 9745"/>
                <a:gd name="connsiteY44" fmla="*/ 3411 h 9818"/>
                <a:gd name="connsiteX45" fmla="*/ 8873 w 9745"/>
                <a:gd name="connsiteY45" fmla="*/ 3435 h 9818"/>
                <a:gd name="connsiteX46" fmla="*/ 8855 w 9745"/>
                <a:gd name="connsiteY46" fmla="*/ 3485 h 9818"/>
                <a:gd name="connsiteX47" fmla="*/ 8782 w 9745"/>
                <a:gd name="connsiteY47" fmla="*/ 3518 h 9818"/>
                <a:gd name="connsiteX48" fmla="*/ 8782 w 9745"/>
                <a:gd name="connsiteY48" fmla="*/ 3568 h 9818"/>
                <a:gd name="connsiteX49" fmla="*/ 8782 w 9745"/>
                <a:gd name="connsiteY49" fmla="*/ 3678 h 9818"/>
                <a:gd name="connsiteX50" fmla="*/ 8725 w 9745"/>
                <a:gd name="connsiteY50" fmla="*/ 3702 h 9818"/>
                <a:gd name="connsiteX51" fmla="*/ 8782 w 9745"/>
                <a:gd name="connsiteY51" fmla="*/ 3785 h 9818"/>
                <a:gd name="connsiteX52" fmla="*/ 8763 w 9745"/>
                <a:gd name="connsiteY52" fmla="*/ 3836 h 9818"/>
                <a:gd name="connsiteX53" fmla="*/ 8782 w 9745"/>
                <a:gd name="connsiteY53" fmla="*/ 3879 h 9818"/>
                <a:gd name="connsiteX54" fmla="*/ 8725 w 9745"/>
                <a:gd name="connsiteY54" fmla="*/ 3919 h 9818"/>
                <a:gd name="connsiteX55" fmla="*/ 8745 w 9745"/>
                <a:gd name="connsiteY55" fmla="*/ 4053 h 9818"/>
                <a:gd name="connsiteX56" fmla="*/ 8725 w 9745"/>
                <a:gd name="connsiteY56" fmla="*/ 4162 h 9818"/>
                <a:gd name="connsiteX57" fmla="*/ 8745 w 9745"/>
                <a:gd name="connsiteY57" fmla="*/ 4245 h 9818"/>
                <a:gd name="connsiteX58" fmla="*/ 8725 w 9745"/>
                <a:gd name="connsiteY58" fmla="*/ 4353 h 9818"/>
                <a:gd name="connsiteX59" fmla="*/ 8763 w 9745"/>
                <a:gd name="connsiteY59" fmla="*/ 4521 h 9818"/>
                <a:gd name="connsiteX60" fmla="*/ 8819 w 9745"/>
                <a:gd name="connsiteY60" fmla="*/ 4864 h 9818"/>
                <a:gd name="connsiteX61" fmla="*/ 8929 w 9745"/>
                <a:gd name="connsiteY61" fmla="*/ 5122 h 9818"/>
                <a:gd name="connsiteX62" fmla="*/ 8929 w 9745"/>
                <a:gd name="connsiteY62" fmla="*/ 5248 h 9818"/>
                <a:gd name="connsiteX63" fmla="*/ 8929 w 9745"/>
                <a:gd name="connsiteY63" fmla="*/ 5349 h 9818"/>
                <a:gd name="connsiteX64" fmla="*/ 8911 w 9745"/>
                <a:gd name="connsiteY64" fmla="*/ 5515 h 9818"/>
                <a:gd name="connsiteX65" fmla="*/ 9003 w 9745"/>
                <a:gd name="connsiteY65" fmla="*/ 5808 h 9818"/>
                <a:gd name="connsiteX66" fmla="*/ 9003 w 9745"/>
                <a:gd name="connsiteY66" fmla="*/ 5909 h 9818"/>
                <a:gd name="connsiteX67" fmla="*/ 9058 w 9745"/>
                <a:gd name="connsiteY67" fmla="*/ 6067 h 9818"/>
                <a:gd name="connsiteX68" fmla="*/ 9075 w 9745"/>
                <a:gd name="connsiteY68" fmla="*/ 6234 h 9818"/>
                <a:gd name="connsiteX69" fmla="*/ 9096 w 9745"/>
                <a:gd name="connsiteY69" fmla="*/ 6618 h 9818"/>
                <a:gd name="connsiteX70" fmla="*/ 8967 w 9745"/>
                <a:gd name="connsiteY70" fmla="*/ 6978 h 9818"/>
                <a:gd name="connsiteX71" fmla="*/ 8967 w 9745"/>
                <a:gd name="connsiteY71" fmla="*/ 7170 h 9818"/>
                <a:gd name="connsiteX72" fmla="*/ 8892 w 9745"/>
                <a:gd name="connsiteY72" fmla="*/ 7313 h 9818"/>
                <a:gd name="connsiteX73" fmla="*/ 9003 w 9745"/>
                <a:gd name="connsiteY73" fmla="*/ 7453 h 9818"/>
                <a:gd name="connsiteX74" fmla="*/ 9151 w 9745"/>
                <a:gd name="connsiteY74" fmla="*/ 8141 h 9818"/>
                <a:gd name="connsiteX75" fmla="*/ 627 w 9745"/>
                <a:gd name="connsiteY75" fmla="*/ 9717 h 9818"/>
                <a:gd name="connsiteX76" fmla="*/ 645 w 9745"/>
                <a:gd name="connsiteY76" fmla="*/ 9651 h 9818"/>
                <a:gd name="connsiteX77" fmla="*/ 701 w 9745"/>
                <a:gd name="connsiteY77" fmla="*/ 9537 h 9818"/>
                <a:gd name="connsiteX78" fmla="*/ 664 w 9745"/>
                <a:gd name="connsiteY78" fmla="*/ 8807 h 9818"/>
                <a:gd name="connsiteX79" fmla="*/ 645 w 9745"/>
                <a:gd name="connsiteY79" fmla="*/ 8641 h 9818"/>
                <a:gd name="connsiteX80" fmla="*/ 608 w 9745"/>
                <a:gd name="connsiteY80" fmla="*/ 8567 h 9818"/>
                <a:gd name="connsiteX81" fmla="*/ 664 w 9745"/>
                <a:gd name="connsiteY81" fmla="*/ 8373 h 9818"/>
                <a:gd name="connsiteX82" fmla="*/ 701 w 9745"/>
                <a:gd name="connsiteY82" fmla="*/ 8240 h 9818"/>
                <a:gd name="connsiteX83" fmla="*/ 683 w 9745"/>
                <a:gd name="connsiteY83" fmla="*/ 8190 h 9818"/>
                <a:gd name="connsiteX84" fmla="*/ 720 w 9745"/>
                <a:gd name="connsiteY84" fmla="*/ 8157 h 9818"/>
                <a:gd name="connsiteX85" fmla="*/ 701 w 9745"/>
                <a:gd name="connsiteY85" fmla="*/ 8099 h 9818"/>
                <a:gd name="connsiteX86" fmla="*/ 867 w 9745"/>
                <a:gd name="connsiteY86" fmla="*/ 8031 h 9818"/>
                <a:gd name="connsiteX87" fmla="*/ 996 w 9745"/>
                <a:gd name="connsiteY87" fmla="*/ 7980 h 9818"/>
                <a:gd name="connsiteX88" fmla="*/ 1088 w 9745"/>
                <a:gd name="connsiteY88" fmla="*/ 7797 h 9818"/>
                <a:gd name="connsiteX89" fmla="*/ 1144 w 9745"/>
                <a:gd name="connsiteY89" fmla="*/ 7697 h 9818"/>
                <a:gd name="connsiteX90" fmla="*/ 1218 w 9745"/>
                <a:gd name="connsiteY90" fmla="*/ 7622 h 9818"/>
                <a:gd name="connsiteX91" fmla="*/ 1365 w 9745"/>
                <a:gd name="connsiteY91" fmla="*/ 7497 h 9818"/>
                <a:gd name="connsiteX92" fmla="*/ 1420 w 9745"/>
                <a:gd name="connsiteY92" fmla="*/ 7421 h 9818"/>
                <a:gd name="connsiteX93" fmla="*/ 1402 w 9745"/>
                <a:gd name="connsiteY93" fmla="*/ 7288 h 9818"/>
                <a:gd name="connsiteX94" fmla="*/ 1402 w 9745"/>
                <a:gd name="connsiteY94" fmla="*/ 7205 h 9818"/>
                <a:gd name="connsiteX95" fmla="*/ 1384 w 9745"/>
                <a:gd name="connsiteY95" fmla="*/ 7129 h 9818"/>
                <a:gd name="connsiteX96" fmla="*/ 1365 w 9745"/>
                <a:gd name="connsiteY96" fmla="*/ 7019 h 9818"/>
                <a:gd name="connsiteX97" fmla="*/ 1365 w 9745"/>
                <a:gd name="connsiteY97" fmla="*/ 6909 h 9818"/>
                <a:gd name="connsiteX98" fmla="*/ 1439 w 9745"/>
                <a:gd name="connsiteY98" fmla="*/ 6834 h 9818"/>
                <a:gd name="connsiteX99" fmla="*/ 1458 w 9745"/>
                <a:gd name="connsiteY99" fmla="*/ 6785 h 9818"/>
                <a:gd name="connsiteX100" fmla="*/ 1439 w 9745"/>
                <a:gd name="connsiteY100" fmla="*/ 6753 h 9818"/>
                <a:gd name="connsiteX101" fmla="*/ 1420 w 9745"/>
                <a:gd name="connsiteY101" fmla="*/ 6618 h 9818"/>
                <a:gd name="connsiteX102" fmla="*/ 1384 w 9745"/>
                <a:gd name="connsiteY102" fmla="*/ 6559 h 9818"/>
                <a:gd name="connsiteX103" fmla="*/ 1365 w 9745"/>
                <a:gd name="connsiteY103" fmla="*/ 6509 h 9818"/>
                <a:gd name="connsiteX104" fmla="*/ 1365 w 9745"/>
                <a:gd name="connsiteY104" fmla="*/ 6477 h 9818"/>
                <a:gd name="connsiteX105" fmla="*/ 1347 w 9745"/>
                <a:gd name="connsiteY105" fmla="*/ 6442 h 9818"/>
                <a:gd name="connsiteX106" fmla="*/ 1328 w 9745"/>
                <a:gd name="connsiteY106" fmla="*/ 6410 h 9818"/>
                <a:gd name="connsiteX107" fmla="*/ 1309 w 9745"/>
                <a:gd name="connsiteY107" fmla="*/ 6300 h 9818"/>
                <a:gd name="connsiteX108" fmla="*/ 1292 w 9745"/>
                <a:gd name="connsiteY108" fmla="*/ 6285 h 9818"/>
                <a:gd name="connsiteX109" fmla="*/ 1253 w 9745"/>
                <a:gd name="connsiteY109" fmla="*/ 6151 h 9818"/>
                <a:gd name="connsiteX110" fmla="*/ 1218 w 9745"/>
                <a:gd name="connsiteY110" fmla="*/ 6135 h 9818"/>
                <a:gd name="connsiteX111" fmla="*/ 1180 w 9745"/>
                <a:gd name="connsiteY111" fmla="*/ 5983 h 9818"/>
                <a:gd name="connsiteX112" fmla="*/ 1218 w 9745"/>
                <a:gd name="connsiteY112" fmla="*/ 5942 h 9818"/>
                <a:gd name="connsiteX113" fmla="*/ 1162 w 9745"/>
                <a:gd name="connsiteY113" fmla="*/ 5860 h 9818"/>
                <a:gd name="connsiteX114" fmla="*/ 1162 w 9745"/>
                <a:gd name="connsiteY114" fmla="*/ 5768 h 9818"/>
                <a:gd name="connsiteX115" fmla="*/ 1125 w 9745"/>
                <a:gd name="connsiteY115" fmla="*/ 5657 h 9818"/>
                <a:gd name="connsiteX116" fmla="*/ 1125 w 9745"/>
                <a:gd name="connsiteY116" fmla="*/ 5531 h 9818"/>
                <a:gd name="connsiteX117" fmla="*/ 1107 w 9745"/>
                <a:gd name="connsiteY117" fmla="*/ 5473 h 9818"/>
                <a:gd name="connsiteX118" fmla="*/ 1107 w 9745"/>
                <a:gd name="connsiteY118" fmla="*/ 5356 h 9818"/>
                <a:gd name="connsiteX119" fmla="*/ 1162 w 9745"/>
                <a:gd name="connsiteY119" fmla="*/ 5234 h 9818"/>
                <a:gd name="connsiteX120" fmla="*/ 1200 w 9745"/>
                <a:gd name="connsiteY120" fmla="*/ 5206 h 9818"/>
                <a:gd name="connsiteX121" fmla="*/ 1218 w 9745"/>
                <a:gd name="connsiteY121" fmla="*/ 5073 h 9818"/>
                <a:gd name="connsiteX122" fmla="*/ 1253 w 9745"/>
                <a:gd name="connsiteY122" fmla="*/ 5032 h 9818"/>
                <a:gd name="connsiteX123" fmla="*/ 1253 w 9745"/>
                <a:gd name="connsiteY123" fmla="*/ 4989 h 9818"/>
                <a:gd name="connsiteX124" fmla="*/ 1309 w 9745"/>
                <a:gd name="connsiteY124" fmla="*/ 4914 h 9818"/>
                <a:gd name="connsiteX125" fmla="*/ 1292 w 9745"/>
                <a:gd name="connsiteY125" fmla="*/ 4847 h 9818"/>
                <a:gd name="connsiteX126" fmla="*/ 1253 w 9745"/>
                <a:gd name="connsiteY126" fmla="*/ 4745 h 9818"/>
                <a:gd name="connsiteX127" fmla="*/ 996 w 9745"/>
                <a:gd name="connsiteY127" fmla="*/ 4604 h 9818"/>
                <a:gd name="connsiteX128" fmla="*/ 959 w 9745"/>
                <a:gd name="connsiteY128" fmla="*/ 4328 h 9818"/>
                <a:gd name="connsiteX129" fmla="*/ 959 w 9745"/>
                <a:gd name="connsiteY129" fmla="*/ 4278 h 9818"/>
                <a:gd name="connsiteX130" fmla="*/ 959 w 9745"/>
                <a:gd name="connsiteY130" fmla="*/ 4245 h 9818"/>
                <a:gd name="connsiteX131" fmla="*/ 996 w 9745"/>
                <a:gd name="connsiteY131" fmla="*/ 4220 h 9818"/>
                <a:gd name="connsiteX132" fmla="*/ 1052 w 9745"/>
                <a:gd name="connsiteY132" fmla="*/ 4194 h 9818"/>
                <a:gd name="connsiteX133" fmla="*/ 1070 w 9745"/>
                <a:gd name="connsiteY133" fmla="*/ 4162 h 9818"/>
                <a:gd name="connsiteX134" fmla="*/ 1107 w 9745"/>
                <a:gd name="connsiteY134" fmla="*/ 4127 h 9818"/>
                <a:gd name="connsiteX135" fmla="*/ 1144 w 9745"/>
                <a:gd name="connsiteY135" fmla="*/ 4111 h 9818"/>
                <a:gd name="connsiteX136" fmla="*/ 1328 w 9745"/>
                <a:gd name="connsiteY136" fmla="*/ 4078 h 9818"/>
                <a:gd name="connsiteX137" fmla="*/ 1458 w 9745"/>
                <a:gd name="connsiteY137" fmla="*/ 4053 h 9818"/>
                <a:gd name="connsiteX138" fmla="*/ 1494 w 9745"/>
                <a:gd name="connsiteY138" fmla="*/ 4020 h 9818"/>
                <a:gd name="connsiteX139" fmla="*/ 1605 w 9745"/>
                <a:gd name="connsiteY139" fmla="*/ 3777 h 9818"/>
                <a:gd name="connsiteX140" fmla="*/ 1660 w 9745"/>
                <a:gd name="connsiteY140" fmla="*/ 3727 h 9818"/>
                <a:gd name="connsiteX141" fmla="*/ 1753 w 9745"/>
                <a:gd name="connsiteY141" fmla="*/ 3709 h 9818"/>
                <a:gd name="connsiteX142" fmla="*/ 2251 w 9745"/>
                <a:gd name="connsiteY142" fmla="*/ 3194 h 9818"/>
                <a:gd name="connsiteX143" fmla="*/ 2305 w 9745"/>
                <a:gd name="connsiteY143" fmla="*/ 3132 h 9818"/>
                <a:gd name="connsiteX144" fmla="*/ 2288 w 9745"/>
                <a:gd name="connsiteY144" fmla="*/ 3099 h 9818"/>
                <a:gd name="connsiteX145" fmla="*/ 2305 w 9745"/>
                <a:gd name="connsiteY145" fmla="*/ 3074 h 9818"/>
                <a:gd name="connsiteX146" fmla="*/ 2453 w 9745"/>
                <a:gd name="connsiteY146" fmla="*/ 2908 h 9818"/>
                <a:gd name="connsiteX147" fmla="*/ 2564 w 9745"/>
                <a:gd name="connsiteY147" fmla="*/ 2691 h 9818"/>
                <a:gd name="connsiteX148" fmla="*/ 2619 w 9745"/>
                <a:gd name="connsiteY148" fmla="*/ 2591 h 9818"/>
                <a:gd name="connsiteX149" fmla="*/ 2657 w 9745"/>
                <a:gd name="connsiteY149" fmla="*/ 2524 h 9818"/>
                <a:gd name="connsiteX150" fmla="*/ 2767 w 9745"/>
                <a:gd name="connsiteY150" fmla="*/ 2282 h 9818"/>
                <a:gd name="connsiteX151" fmla="*/ 2878 w 9745"/>
                <a:gd name="connsiteY151" fmla="*/ 2123 h 9818"/>
                <a:gd name="connsiteX152" fmla="*/ 3079 w 9745"/>
                <a:gd name="connsiteY152" fmla="*/ 1939 h 9818"/>
                <a:gd name="connsiteX153" fmla="*/ 3174 w 9745"/>
                <a:gd name="connsiteY153" fmla="*/ 1721 h 9818"/>
                <a:gd name="connsiteX154" fmla="*/ 3228 w 9745"/>
                <a:gd name="connsiteY154" fmla="*/ 1663 h 9818"/>
                <a:gd name="connsiteX155" fmla="*/ 3358 w 9745"/>
                <a:gd name="connsiteY155" fmla="*/ 1620 h 9818"/>
                <a:gd name="connsiteX156" fmla="*/ 3615 w 9745"/>
                <a:gd name="connsiteY156" fmla="*/ 1571 h 9818"/>
                <a:gd name="connsiteX157" fmla="*/ 3783 w 9745"/>
                <a:gd name="connsiteY157" fmla="*/ 1536 h 9818"/>
                <a:gd name="connsiteX158" fmla="*/ 4169 w 9745"/>
                <a:gd name="connsiteY158" fmla="*/ 1445 h 9818"/>
                <a:gd name="connsiteX159" fmla="*/ 4317 w 9745"/>
                <a:gd name="connsiteY159" fmla="*/ 1437 h 9818"/>
                <a:gd name="connsiteX160" fmla="*/ 4630 w 9745"/>
                <a:gd name="connsiteY160" fmla="*/ 1372 h 9818"/>
                <a:gd name="connsiteX161" fmla="*/ 4685 w 9745"/>
                <a:gd name="connsiteY161" fmla="*/ 1203 h 9818"/>
                <a:gd name="connsiteX162" fmla="*/ 4668 w 9745"/>
                <a:gd name="connsiteY162" fmla="*/ 1162 h 9818"/>
                <a:gd name="connsiteX163" fmla="*/ 4723 w 9745"/>
                <a:gd name="connsiteY163" fmla="*/ 1137 h 9818"/>
                <a:gd name="connsiteX164" fmla="*/ 4778 w 9745"/>
                <a:gd name="connsiteY164" fmla="*/ 1128 h 9818"/>
                <a:gd name="connsiteX165" fmla="*/ 4759 w 9745"/>
                <a:gd name="connsiteY165" fmla="*/ 1077 h 9818"/>
                <a:gd name="connsiteX166" fmla="*/ 4685 w 9745"/>
                <a:gd name="connsiteY166" fmla="*/ 1028 h 9818"/>
                <a:gd name="connsiteX167" fmla="*/ 4593 w 9745"/>
                <a:gd name="connsiteY167" fmla="*/ 970 h 9818"/>
                <a:gd name="connsiteX168" fmla="*/ 4501 w 9745"/>
                <a:gd name="connsiteY168" fmla="*/ 970 h 9818"/>
                <a:gd name="connsiteX169" fmla="*/ 4464 w 9745"/>
                <a:gd name="connsiteY169" fmla="*/ 945 h 9818"/>
                <a:gd name="connsiteX170" fmla="*/ 4355 w 9745"/>
                <a:gd name="connsiteY170" fmla="*/ 763 h 9818"/>
                <a:gd name="connsiteX171" fmla="*/ 4335 w 9745"/>
                <a:gd name="connsiteY171" fmla="*/ 676 h 9818"/>
                <a:gd name="connsiteX172" fmla="*/ 4373 w 9745"/>
                <a:gd name="connsiteY172" fmla="*/ 669 h 9818"/>
                <a:gd name="connsiteX173" fmla="*/ 4355 w 9745"/>
                <a:gd name="connsiteY173" fmla="*/ 518 h 9818"/>
                <a:gd name="connsiteX174" fmla="*/ 4355 w 9745"/>
                <a:gd name="connsiteY174" fmla="*/ 492 h 9818"/>
                <a:gd name="connsiteX0" fmla="*/ 3845 w 9374"/>
                <a:gd name="connsiteY0" fmla="*/ 501 h 9830"/>
                <a:gd name="connsiteX1" fmla="*/ 3863 w 9374"/>
                <a:gd name="connsiteY1" fmla="*/ 469 h 9830"/>
                <a:gd name="connsiteX2" fmla="*/ 3882 w 9374"/>
                <a:gd name="connsiteY2" fmla="*/ 417 h 9830"/>
                <a:gd name="connsiteX3" fmla="*/ 3920 w 9374"/>
                <a:gd name="connsiteY3" fmla="*/ 315 h 9830"/>
                <a:gd name="connsiteX4" fmla="*/ 3957 w 9374"/>
                <a:gd name="connsiteY4" fmla="*/ 280 h 9830"/>
                <a:gd name="connsiteX5" fmla="*/ 3976 w 9374"/>
                <a:gd name="connsiteY5" fmla="*/ 256 h 9830"/>
                <a:gd name="connsiteX6" fmla="*/ 4013 w 9374"/>
                <a:gd name="connsiteY6" fmla="*/ 220 h 9830"/>
                <a:gd name="connsiteX7" fmla="*/ 4071 w 9374"/>
                <a:gd name="connsiteY7" fmla="*/ 178 h 9830"/>
                <a:gd name="connsiteX8" fmla="*/ 4147 w 9374"/>
                <a:gd name="connsiteY8" fmla="*/ 136 h 9830"/>
                <a:gd name="connsiteX9" fmla="*/ 4241 w 9374"/>
                <a:gd name="connsiteY9" fmla="*/ 93 h 9830"/>
                <a:gd name="connsiteX10" fmla="*/ 4260 w 9374"/>
                <a:gd name="connsiteY10" fmla="*/ 68 h 9830"/>
                <a:gd name="connsiteX11" fmla="*/ 4449 w 9374"/>
                <a:gd name="connsiteY11" fmla="*/ 17 h 9830"/>
                <a:gd name="connsiteX12" fmla="*/ 4639 w 9374"/>
                <a:gd name="connsiteY12" fmla="*/ 0 h 9830"/>
                <a:gd name="connsiteX13" fmla="*/ 4696 w 9374"/>
                <a:gd name="connsiteY13" fmla="*/ 0 h 9830"/>
                <a:gd name="connsiteX14" fmla="*/ 5035 w 9374"/>
                <a:gd name="connsiteY14" fmla="*/ 17 h 9830"/>
                <a:gd name="connsiteX15" fmla="*/ 5093 w 9374"/>
                <a:gd name="connsiteY15" fmla="*/ 25 h 9830"/>
                <a:gd name="connsiteX16" fmla="*/ 5169 w 9374"/>
                <a:gd name="connsiteY16" fmla="*/ 33 h 9830"/>
                <a:gd name="connsiteX17" fmla="*/ 5283 w 9374"/>
                <a:gd name="connsiteY17" fmla="*/ 58 h 9830"/>
                <a:gd name="connsiteX18" fmla="*/ 5661 w 9374"/>
                <a:gd name="connsiteY18" fmla="*/ 170 h 9830"/>
                <a:gd name="connsiteX19" fmla="*/ 5851 w 9374"/>
                <a:gd name="connsiteY19" fmla="*/ 280 h 9830"/>
                <a:gd name="connsiteX20" fmla="*/ 5944 w 9374"/>
                <a:gd name="connsiteY20" fmla="*/ 409 h 9830"/>
                <a:gd name="connsiteX21" fmla="*/ 5963 w 9374"/>
                <a:gd name="connsiteY21" fmla="*/ 501 h 9830"/>
                <a:gd name="connsiteX22" fmla="*/ 6133 w 9374"/>
                <a:gd name="connsiteY22" fmla="*/ 587 h 9830"/>
                <a:gd name="connsiteX23" fmla="*/ 6133 w 9374"/>
                <a:gd name="connsiteY23" fmla="*/ 733 h 9830"/>
                <a:gd name="connsiteX24" fmla="*/ 6096 w 9374"/>
                <a:gd name="connsiteY24" fmla="*/ 760 h 9830"/>
                <a:gd name="connsiteX25" fmla="*/ 6020 w 9374"/>
                <a:gd name="connsiteY25" fmla="*/ 792 h 9830"/>
                <a:gd name="connsiteX26" fmla="*/ 6002 w 9374"/>
                <a:gd name="connsiteY26" fmla="*/ 827 h 9830"/>
                <a:gd name="connsiteX27" fmla="*/ 5963 w 9374"/>
                <a:gd name="connsiteY27" fmla="*/ 860 h 9830"/>
                <a:gd name="connsiteX28" fmla="*/ 5794 w 9374"/>
                <a:gd name="connsiteY28" fmla="*/ 860 h 9830"/>
                <a:gd name="connsiteX29" fmla="*/ 5757 w 9374"/>
                <a:gd name="connsiteY29" fmla="*/ 945 h 9830"/>
                <a:gd name="connsiteX30" fmla="*/ 5774 w 9374"/>
                <a:gd name="connsiteY30" fmla="*/ 1030 h 9830"/>
                <a:gd name="connsiteX31" fmla="*/ 5831 w 9374"/>
                <a:gd name="connsiteY31" fmla="*/ 1047 h 9830"/>
                <a:gd name="connsiteX32" fmla="*/ 5888 w 9374"/>
                <a:gd name="connsiteY32" fmla="*/ 1131 h 9830"/>
                <a:gd name="connsiteX33" fmla="*/ 5907 w 9374"/>
                <a:gd name="connsiteY33" fmla="*/ 1218 h 9830"/>
                <a:gd name="connsiteX34" fmla="*/ 6570 w 9374"/>
                <a:gd name="connsiteY34" fmla="*/ 1202 h 9830"/>
                <a:gd name="connsiteX35" fmla="*/ 7214 w 9374"/>
                <a:gd name="connsiteY35" fmla="*/ 1225 h 9830"/>
                <a:gd name="connsiteX36" fmla="*/ 7611 w 9374"/>
                <a:gd name="connsiteY36" fmla="*/ 1311 h 9830"/>
                <a:gd name="connsiteX37" fmla="*/ 7914 w 9374"/>
                <a:gd name="connsiteY37" fmla="*/ 1564 h 9830"/>
                <a:gd name="connsiteX38" fmla="*/ 8501 w 9374"/>
                <a:gd name="connsiteY38" fmla="*/ 2093 h 9830"/>
                <a:gd name="connsiteX39" fmla="*/ 8861 w 9374"/>
                <a:gd name="connsiteY39" fmla="*/ 2433 h 9830"/>
                <a:gd name="connsiteX40" fmla="*/ 9012 w 9374"/>
                <a:gd name="connsiteY40" fmla="*/ 2571 h 9830"/>
                <a:gd name="connsiteX41" fmla="*/ 9314 w 9374"/>
                <a:gd name="connsiteY41" fmla="*/ 2875 h 9830"/>
                <a:gd name="connsiteX42" fmla="*/ 9164 w 9374"/>
                <a:gd name="connsiteY42" fmla="*/ 3278 h 9830"/>
                <a:gd name="connsiteX43" fmla="*/ 8578 w 9374"/>
                <a:gd name="connsiteY43" fmla="*/ 3448 h 9830"/>
                <a:gd name="connsiteX44" fmla="*/ 8520 w 9374"/>
                <a:gd name="connsiteY44" fmla="*/ 3474 h 9830"/>
                <a:gd name="connsiteX45" fmla="*/ 8481 w 9374"/>
                <a:gd name="connsiteY45" fmla="*/ 3499 h 9830"/>
                <a:gd name="connsiteX46" fmla="*/ 8463 w 9374"/>
                <a:gd name="connsiteY46" fmla="*/ 3550 h 9830"/>
                <a:gd name="connsiteX47" fmla="*/ 8388 w 9374"/>
                <a:gd name="connsiteY47" fmla="*/ 3583 h 9830"/>
                <a:gd name="connsiteX48" fmla="*/ 8388 w 9374"/>
                <a:gd name="connsiteY48" fmla="*/ 3634 h 9830"/>
                <a:gd name="connsiteX49" fmla="*/ 8388 w 9374"/>
                <a:gd name="connsiteY49" fmla="*/ 3746 h 9830"/>
                <a:gd name="connsiteX50" fmla="*/ 8329 w 9374"/>
                <a:gd name="connsiteY50" fmla="*/ 3771 h 9830"/>
                <a:gd name="connsiteX51" fmla="*/ 8388 w 9374"/>
                <a:gd name="connsiteY51" fmla="*/ 3855 h 9830"/>
                <a:gd name="connsiteX52" fmla="*/ 8368 w 9374"/>
                <a:gd name="connsiteY52" fmla="*/ 3907 h 9830"/>
                <a:gd name="connsiteX53" fmla="*/ 8388 w 9374"/>
                <a:gd name="connsiteY53" fmla="*/ 3951 h 9830"/>
                <a:gd name="connsiteX54" fmla="*/ 8329 w 9374"/>
                <a:gd name="connsiteY54" fmla="*/ 3992 h 9830"/>
                <a:gd name="connsiteX55" fmla="*/ 8350 w 9374"/>
                <a:gd name="connsiteY55" fmla="*/ 4128 h 9830"/>
                <a:gd name="connsiteX56" fmla="*/ 8329 w 9374"/>
                <a:gd name="connsiteY56" fmla="*/ 4239 h 9830"/>
                <a:gd name="connsiteX57" fmla="*/ 8350 w 9374"/>
                <a:gd name="connsiteY57" fmla="*/ 4324 h 9830"/>
                <a:gd name="connsiteX58" fmla="*/ 8329 w 9374"/>
                <a:gd name="connsiteY58" fmla="*/ 4434 h 9830"/>
                <a:gd name="connsiteX59" fmla="*/ 8368 w 9374"/>
                <a:gd name="connsiteY59" fmla="*/ 4605 h 9830"/>
                <a:gd name="connsiteX60" fmla="*/ 8426 w 9374"/>
                <a:gd name="connsiteY60" fmla="*/ 4954 h 9830"/>
                <a:gd name="connsiteX61" fmla="*/ 8539 w 9374"/>
                <a:gd name="connsiteY61" fmla="*/ 5217 h 9830"/>
                <a:gd name="connsiteX62" fmla="*/ 8539 w 9374"/>
                <a:gd name="connsiteY62" fmla="*/ 5345 h 9830"/>
                <a:gd name="connsiteX63" fmla="*/ 8539 w 9374"/>
                <a:gd name="connsiteY63" fmla="*/ 5448 h 9830"/>
                <a:gd name="connsiteX64" fmla="*/ 8520 w 9374"/>
                <a:gd name="connsiteY64" fmla="*/ 5617 h 9830"/>
                <a:gd name="connsiteX65" fmla="*/ 8615 w 9374"/>
                <a:gd name="connsiteY65" fmla="*/ 5916 h 9830"/>
                <a:gd name="connsiteX66" fmla="*/ 8615 w 9374"/>
                <a:gd name="connsiteY66" fmla="*/ 6019 h 9830"/>
                <a:gd name="connsiteX67" fmla="*/ 8671 w 9374"/>
                <a:gd name="connsiteY67" fmla="*/ 6179 h 9830"/>
                <a:gd name="connsiteX68" fmla="*/ 8688 w 9374"/>
                <a:gd name="connsiteY68" fmla="*/ 6350 h 9830"/>
                <a:gd name="connsiteX69" fmla="*/ 8710 w 9374"/>
                <a:gd name="connsiteY69" fmla="*/ 6741 h 9830"/>
                <a:gd name="connsiteX70" fmla="*/ 8578 w 9374"/>
                <a:gd name="connsiteY70" fmla="*/ 7107 h 9830"/>
                <a:gd name="connsiteX71" fmla="*/ 8578 w 9374"/>
                <a:gd name="connsiteY71" fmla="*/ 7303 h 9830"/>
                <a:gd name="connsiteX72" fmla="*/ 8501 w 9374"/>
                <a:gd name="connsiteY72" fmla="*/ 7449 h 9830"/>
                <a:gd name="connsiteX73" fmla="*/ 8615 w 9374"/>
                <a:gd name="connsiteY73" fmla="*/ 7591 h 9830"/>
                <a:gd name="connsiteX74" fmla="*/ 8766 w 9374"/>
                <a:gd name="connsiteY74" fmla="*/ 8292 h 9830"/>
                <a:gd name="connsiteX75" fmla="*/ 38 w 9374"/>
                <a:gd name="connsiteY75" fmla="*/ 9830 h 9830"/>
                <a:gd name="connsiteX76" fmla="*/ 95 w 9374"/>
                <a:gd name="connsiteY76" fmla="*/ 9714 h 9830"/>
                <a:gd name="connsiteX77" fmla="*/ 57 w 9374"/>
                <a:gd name="connsiteY77" fmla="*/ 8970 h 9830"/>
                <a:gd name="connsiteX78" fmla="*/ 38 w 9374"/>
                <a:gd name="connsiteY78" fmla="*/ 8801 h 9830"/>
                <a:gd name="connsiteX79" fmla="*/ 0 w 9374"/>
                <a:gd name="connsiteY79" fmla="*/ 8726 h 9830"/>
                <a:gd name="connsiteX80" fmla="*/ 57 w 9374"/>
                <a:gd name="connsiteY80" fmla="*/ 8528 h 9830"/>
                <a:gd name="connsiteX81" fmla="*/ 95 w 9374"/>
                <a:gd name="connsiteY81" fmla="*/ 8393 h 9830"/>
                <a:gd name="connsiteX82" fmla="*/ 77 w 9374"/>
                <a:gd name="connsiteY82" fmla="*/ 8342 h 9830"/>
                <a:gd name="connsiteX83" fmla="*/ 115 w 9374"/>
                <a:gd name="connsiteY83" fmla="*/ 8308 h 9830"/>
                <a:gd name="connsiteX84" fmla="*/ 95 w 9374"/>
                <a:gd name="connsiteY84" fmla="*/ 8249 h 9830"/>
                <a:gd name="connsiteX85" fmla="*/ 266 w 9374"/>
                <a:gd name="connsiteY85" fmla="*/ 8180 h 9830"/>
                <a:gd name="connsiteX86" fmla="*/ 398 w 9374"/>
                <a:gd name="connsiteY86" fmla="*/ 8128 h 9830"/>
                <a:gd name="connsiteX87" fmla="*/ 492 w 9374"/>
                <a:gd name="connsiteY87" fmla="*/ 7942 h 9830"/>
                <a:gd name="connsiteX88" fmla="*/ 550 w 9374"/>
                <a:gd name="connsiteY88" fmla="*/ 7840 h 9830"/>
                <a:gd name="connsiteX89" fmla="*/ 626 w 9374"/>
                <a:gd name="connsiteY89" fmla="*/ 7763 h 9830"/>
                <a:gd name="connsiteX90" fmla="*/ 777 w 9374"/>
                <a:gd name="connsiteY90" fmla="*/ 7636 h 9830"/>
                <a:gd name="connsiteX91" fmla="*/ 833 w 9374"/>
                <a:gd name="connsiteY91" fmla="*/ 7559 h 9830"/>
                <a:gd name="connsiteX92" fmla="*/ 815 w 9374"/>
                <a:gd name="connsiteY92" fmla="*/ 7423 h 9830"/>
                <a:gd name="connsiteX93" fmla="*/ 815 w 9374"/>
                <a:gd name="connsiteY93" fmla="*/ 7339 h 9830"/>
                <a:gd name="connsiteX94" fmla="*/ 796 w 9374"/>
                <a:gd name="connsiteY94" fmla="*/ 7261 h 9830"/>
                <a:gd name="connsiteX95" fmla="*/ 777 w 9374"/>
                <a:gd name="connsiteY95" fmla="*/ 7149 h 9830"/>
                <a:gd name="connsiteX96" fmla="*/ 777 w 9374"/>
                <a:gd name="connsiteY96" fmla="*/ 7037 h 9830"/>
                <a:gd name="connsiteX97" fmla="*/ 853 w 9374"/>
                <a:gd name="connsiteY97" fmla="*/ 6961 h 9830"/>
                <a:gd name="connsiteX98" fmla="*/ 872 w 9374"/>
                <a:gd name="connsiteY98" fmla="*/ 6911 h 9830"/>
                <a:gd name="connsiteX99" fmla="*/ 853 w 9374"/>
                <a:gd name="connsiteY99" fmla="*/ 6878 h 9830"/>
                <a:gd name="connsiteX100" fmla="*/ 833 w 9374"/>
                <a:gd name="connsiteY100" fmla="*/ 6741 h 9830"/>
                <a:gd name="connsiteX101" fmla="*/ 796 w 9374"/>
                <a:gd name="connsiteY101" fmla="*/ 6681 h 9830"/>
                <a:gd name="connsiteX102" fmla="*/ 777 w 9374"/>
                <a:gd name="connsiteY102" fmla="*/ 6630 h 9830"/>
                <a:gd name="connsiteX103" fmla="*/ 777 w 9374"/>
                <a:gd name="connsiteY103" fmla="*/ 6597 h 9830"/>
                <a:gd name="connsiteX104" fmla="*/ 758 w 9374"/>
                <a:gd name="connsiteY104" fmla="*/ 6561 h 9830"/>
                <a:gd name="connsiteX105" fmla="*/ 739 w 9374"/>
                <a:gd name="connsiteY105" fmla="*/ 6529 h 9830"/>
                <a:gd name="connsiteX106" fmla="*/ 719 w 9374"/>
                <a:gd name="connsiteY106" fmla="*/ 6417 h 9830"/>
                <a:gd name="connsiteX107" fmla="*/ 702 w 9374"/>
                <a:gd name="connsiteY107" fmla="*/ 6402 h 9830"/>
                <a:gd name="connsiteX108" fmla="*/ 662 w 9374"/>
                <a:gd name="connsiteY108" fmla="*/ 6265 h 9830"/>
                <a:gd name="connsiteX109" fmla="*/ 626 w 9374"/>
                <a:gd name="connsiteY109" fmla="*/ 6249 h 9830"/>
                <a:gd name="connsiteX110" fmla="*/ 587 w 9374"/>
                <a:gd name="connsiteY110" fmla="*/ 6094 h 9830"/>
                <a:gd name="connsiteX111" fmla="*/ 626 w 9374"/>
                <a:gd name="connsiteY111" fmla="*/ 6052 h 9830"/>
                <a:gd name="connsiteX112" fmla="*/ 568 w 9374"/>
                <a:gd name="connsiteY112" fmla="*/ 5969 h 9830"/>
                <a:gd name="connsiteX113" fmla="*/ 568 w 9374"/>
                <a:gd name="connsiteY113" fmla="*/ 5875 h 9830"/>
                <a:gd name="connsiteX114" fmla="*/ 530 w 9374"/>
                <a:gd name="connsiteY114" fmla="*/ 5762 h 9830"/>
                <a:gd name="connsiteX115" fmla="*/ 530 w 9374"/>
                <a:gd name="connsiteY115" fmla="*/ 5634 h 9830"/>
                <a:gd name="connsiteX116" fmla="*/ 512 w 9374"/>
                <a:gd name="connsiteY116" fmla="*/ 5574 h 9830"/>
                <a:gd name="connsiteX117" fmla="*/ 512 w 9374"/>
                <a:gd name="connsiteY117" fmla="*/ 5455 h 9830"/>
                <a:gd name="connsiteX118" fmla="*/ 568 w 9374"/>
                <a:gd name="connsiteY118" fmla="*/ 5331 h 9830"/>
                <a:gd name="connsiteX119" fmla="*/ 607 w 9374"/>
                <a:gd name="connsiteY119" fmla="*/ 5303 h 9830"/>
                <a:gd name="connsiteX120" fmla="*/ 626 w 9374"/>
                <a:gd name="connsiteY120" fmla="*/ 5167 h 9830"/>
                <a:gd name="connsiteX121" fmla="*/ 662 w 9374"/>
                <a:gd name="connsiteY121" fmla="*/ 5125 h 9830"/>
                <a:gd name="connsiteX122" fmla="*/ 662 w 9374"/>
                <a:gd name="connsiteY122" fmla="*/ 5081 h 9830"/>
                <a:gd name="connsiteX123" fmla="*/ 719 w 9374"/>
                <a:gd name="connsiteY123" fmla="*/ 5005 h 9830"/>
                <a:gd name="connsiteX124" fmla="*/ 702 w 9374"/>
                <a:gd name="connsiteY124" fmla="*/ 4937 h 9830"/>
                <a:gd name="connsiteX125" fmla="*/ 662 w 9374"/>
                <a:gd name="connsiteY125" fmla="*/ 4833 h 9830"/>
                <a:gd name="connsiteX126" fmla="*/ 398 w 9374"/>
                <a:gd name="connsiteY126" fmla="*/ 4689 h 9830"/>
                <a:gd name="connsiteX127" fmla="*/ 360 w 9374"/>
                <a:gd name="connsiteY127" fmla="*/ 4408 h 9830"/>
                <a:gd name="connsiteX128" fmla="*/ 360 w 9374"/>
                <a:gd name="connsiteY128" fmla="*/ 4357 h 9830"/>
                <a:gd name="connsiteX129" fmla="*/ 360 w 9374"/>
                <a:gd name="connsiteY129" fmla="*/ 4324 h 9830"/>
                <a:gd name="connsiteX130" fmla="*/ 398 w 9374"/>
                <a:gd name="connsiteY130" fmla="*/ 4298 h 9830"/>
                <a:gd name="connsiteX131" fmla="*/ 456 w 9374"/>
                <a:gd name="connsiteY131" fmla="*/ 4272 h 9830"/>
                <a:gd name="connsiteX132" fmla="*/ 474 w 9374"/>
                <a:gd name="connsiteY132" fmla="*/ 4239 h 9830"/>
                <a:gd name="connsiteX133" fmla="*/ 512 w 9374"/>
                <a:gd name="connsiteY133" fmla="*/ 4204 h 9830"/>
                <a:gd name="connsiteX134" fmla="*/ 550 w 9374"/>
                <a:gd name="connsiteY134" fmla="*/ 4187 h 9830"/>
                <a:gd name="connsiteX135" fmla="*/ 739 w 9374"/>
                <a:gd name="connsiteY135" fmla="*/ 4154 h 9830"/>
                <a:gd name="connsiteX136" fmla="*/ 872 w 9374"/>
                <a:gd name="connsiteY136" fmla="*/ 4128 h 9830"/>
                <a:gd name="connsiteX137" fmla="*/ 909 w 9374"/>
                <a:gd name="connsiteY137" fmla="*/ 4095 h 9830"/>
                <a:gd name="connsiteX138" fmla="*/ 1023 w 9374"/>
                <a:gd name="connsiteY138" fmla="*/ 3847 h 9830"/>
                <a:gd name="connsiteX139" fmla="*/ 1079 w 9374"/>
                <a:gd name="connsiteY139" fmla="*/ 3796 h 9830"/>
                <a:gd name="connsiteX140" fmla="*/ 1175 w 9374"/>
                <a:gd name="connsiteY140" fmla="*/ 3778 h 9830"/>
                <a:gd name="connsiteX141" fmla="*/ 1686 w 9374"/>
                <a:gd name="connsiteY141" fmla="*/ 3253 h 9830"/>
                <a:gd name="connsiteX142" fmla="*/ 1741 w 9374"/>
                <a:gd name="connsiteY142" fmla="*/ 3190 h 9830"/>
                <a:gd name="connsiteX143" fmla="*/ 1724 w 9374"/>
                <a:gd name="connsiteY143" fmla="*/ 3156 h 9830"/>
                <a:gd name="connsiteX144" fmla="*/ 1741 w 9374"/>
                <a:gd name="connsiteY144" fmla="*/ 3131 h 9830"/>
                <a:gd name="connsiteX145" fmla="*/ 1893 w 9374"/>
                <a:gd name="connsiteY145" fmla="*/ 2962 h 9830"/>
                <a:gd name="connsiteX146" fmla="*/ 2007 w 9374"/>
                <a:gd name="connsiteY146" fmla="*/ 2741 h 9830"/>
                <a:gd name="connsiteX147" fmla="*/ 2064 w 9374"/>
                <a:gd name="connsiteY147" fmla="*/ 2639 h 9830"/>
                <a:gd name="connsiteX148" fmla="*/ 2103 w 9374"/>
                <a:gd name="connsiteY148" fmla="*/ 2571 h 9830"/>
                <a:gd name="connsiteX149" fmla="*/ 2215 w 9374"/>
                <a:gd name="connsiteY149" fmla="*/ 2324 h 9830"/>
                <a:gd name="connsiteX150" fmla="*/ 2329 w 9374"/>
                <a:gd name="connsiteY150" fmla="*/ 2162 h 9830"/>
                <a:gd name="connsiteX151" fmla="*/ 2536 w 9374"/>
                <a:gd name="connsiteY151" fmla="*/ 1975 h 9830"/>
                <a:gd name="connsiteX152" fmla="*/ 2633 w 9374"/>
                <a:gd name="connsiteY152" fmla="*/ 1753 h 9830"/>
                <a:gd name="connsiteX153" fmla="*/ 2688 w 9374"/>
                <a:gd name="connsiteY153" fmla="*/ 1694 h 9830"/>
                <a:gd name="connsiteX154" fmla="*/ 2822 w 9374"/>
                <a:gd name="connsiteY154" fmla="*/ 1650 h 9830"/>
                <a:gd name="connsiteX155" fmla="*/ 3086 w 9374"/>
                <a:gd name="connsiteY155" fmla="*/ 1600 h 9830"/>
                <a:gd name="connsiteX156" fmla="*/ 3258 w 9374"/>
                <a:gd name="connsiteY156" fmla="*/ 1564 h 9830"/>
                <a:gd name="connsiteX157" fmla="*/ 3654 w 9374"/>
                <a:gd name="connsiteY157" fmla="*/ 1472 h 9830"/>
                <a:gd name="connsiteX158" fmla="*/ 3806 w 9374"/>
                <a:gd name="connsiteY158" fmla="*/ 1464 h 9830"/>
                <a:gd name="connsiteX159" fmla="*/ 4127 w 9374"/>
                <a:gd name="connsiteY159" fmla="*/ 1397 h 9830"/>
                <a:gd name="connsiteX160" fmla="*/ 4184 w 9374"/>
                <a:gd name="connsiteY160" fmla="*/ 1225 h 9830"/>
                <a:gd name="connsiteX161" fmla="*/ 4166 w 9374"/>
                <a:gd name="connsiteY161" fmla="*/ 1184 h 9830"/>
                <a:gd name="connsiteX162" fmla="*/ 4223 w 9374"/>
                <a:gd name="connsiteY162" fmla="*/ 1158 h 9830"/>
                <a:gd name="connsiteX163" fmla="*/ 4279 w 9374"/>
                <a:gd name="connsiteY163" fmla="*/ 1149 h 9830"/>
                <a:gd name="connsiteX164" fmla="*/ 4260 w 9374"/>
                <a:gd name="connsiteY164" fmla="*/ 1097 h 9830"/>
                <a:gd name="connsiteX165" fmla="*/ 4184 w 9374"/>
                <a:gd name="connsiteY165" fmla="*/ 1047 h 9830"/>
                <a:gd name="connsiteX166" fmla="*/ 4089 w 9374"/>
                <a:gd name="connsiteY166" fmla="*/ 988 h 9830"/>
                <a:gd name="connsiteX167" fmla="*/ 3995 w 9374"/>
                <a:gd name="connsiteY167" fmla="*/ 988 h 9830"/>
                <a:gd name="connsiteX168" fmla="*/ 3957 w 9374"/>
                <a:gd name="connsiteY168" fmla="*/ 963 h 9830"/>
                <a:gd name="connsiteX169" fmla="*/ 3845 w 9374"/>
                <a:gd name="connsiteY169" fmla="*/ 777 h 9830"/>
                <a:gd name="connsiteX170" fmla="*/ 3824 w 9374"/>
                <a:gd name="connsiteY170" fmla="*/ 689 h 9830"/>
                <a:gd name="connsiteX171" fmla="*/ 3863 w 9374"/>
                <a:gd name="connsiteY171" fmla="*/ 681 h 9830"/>
                <a:gd name="connsiteX172" fmla="*/ 3845 w 9374"/>
                <a:gd name="connsiteY172" fmla="*/ 528 h 9830"/>
                <a:gd name="connsiteX173" fmla="*/ 3845 w 9374"/>
                <a:gd name="connsiteY173" fmla="*/ 501 h 9830"/>
                <a:gd name="connsiteX0" fmla="*/ 4102 w 9996"/>
                <a:gd name="connsiteY0" fmla="*/ 510 h 9882"/>
                <a:gd name="connsiteX1" fmla="*/ 4121 w 9996"/>
                <a:gd name="connsiteY1" fmla="*/ 477 h 9882"/>
                <a:gd name="connsiteX2" fmla="*/ 4141 w 9996"/>
                <a:gd name="connsiteY2" fmla="*/ 424 h 9882"/>
                <a:gd name="connsiteX3" fmla="*/ 4182 w 9996"/>
                <a:gd name="connsiteY3" fmla="*/ 320 h 9882"/>
                <a:gd name="connsiteX4" fmla="*/ 4221 w 9996"/>
                <a:gd name="connsiteY4" fmla="*/ 285 h 9882"/>
                <a:gd name="connsiteX5" fmla="*/ 4242 w 9996"/>
                <a:gd name="connsiteY5" fmla="*/ 260 h 9882"/>
                <a:gd name="connsiteX6" fmla="*/ 4281 w 9996"/>
                <a:gd name="connsiteY6" fmla="*/ 224 h 9882"/>
                <a:gd name="connsiteX7" fmla="*/ 4343 w 9996"/>
                <a:gd name="connsiteY7" fmla="*/ 181 h 9882"/>
                <a:gd name="connsiteX8" fmla="*/ 4424 w 9996"/>
                <a:gd name="connsiteY8" fmla="*/ 138 h 9882"/>
                <a:gd name="connsiteX9" fmla="*/ 4524 w 9996"/>
                <a:gd name="connsiteY9" fmla="*/ 95 h 9882"/>
                <a:gd name="connsiteX10" fmla="*/ 4544 w 9996"/>
                <a:gd name="connsiteY10" fmla="*/ 69 h 9882"/>
                <a:gd name="connsiteX11" fmla="*/ 4746 w 9996"/>
                <a:gd name="connsiteY11" fmla="*/ 17 h 9882"/>
                <a:gd name="connsiteX12" fmla="*/ 4949 w 9996"/>
                <a:gd name="connsiteY12" fmla="*/ 0 h 9882"/>
                <a:gd name="connsiteX13" fmla="*/ 5010 w 9996"/>
                <a:gd name="connsiteY13" fmla="*/ 0 h 9882"/>
                <a:gd name="connsiteX14" fmla="*/ 5371 w 9996"/>
                <a:gd name="connsiteY14" fmla="*/ 17 h 9882"/>
                <a:gd name="connsiteX15" fmla="*/ 5433 w 9996"/>
                <a:gd name="connsiteY15" fmla="*/ 25 h 9882"/>
                <a:gd name="connsiteX16" fmla="*/ 5514 w 9996"/>
                <a:gd name="connsiteY16" fmla="*/ 34 h 9882"/>
                <a:gd name="connsiteX17" fmla="*/ 5636 w 9996"/>
                <a:gd name="connsiteY17" fmla="*/ 59 h 9882"/>
                <a:gd name="connsiteX18" fmla="*/ 6039 w 9996"/>
                <a:gd name="connsiteY18" fmla="*/ 173 h 9882"/>
                <a:gd name="connsiteX19" fmla="*/ 6242 w 9996"/>
                <a:gd name="connsiteY19" fmla="*/ 285 h 9882"/>
                <a:gd name="connsiteX20" fmla="*/ 6341 w 9996"/>
                <a:gd name="connsiteY20" fmla="*/ 416 h 9882"/>
                <a:gd name="connsiteX21" fmla="*/ 6361 w 9996"/>
                <a:gd name="connsiteY21" fmla="*/ 510 h 9882"/>
                <a:gd name="connsiteX22" fmla="*/ 6543 w 9996"/>
                <a:gd name="connsiteY22" fmla="*/ 597 h 9882"/>
                <a:gd name="connsiteX23" fmla="*/ 6543 w 9996"/>
                <a:gd name="connsiteY23" fmla="*/ 746 h 9882"/>
                <a:gd name="connsiteX24" fmla="*/ 6503 w 9996"/>
                <a:gd name="connsiteY24" fmla="*/ 773 h 9882"/>
                <a:gd name="connsiteX25" fmla="*/ 6422 w 9996"/>
                <a:gd name="connsiteY25" fmla="*/ 806 h 9882"/>
                <a:gd name="connsiteX26" fmla="*/ 6403 w 9996"/>
                <a:gd name="connsiteY26" fmla="*/ 841 h 9882"/>
                <a:gd name="connsiteX27" fmla="*/ 6361 w 9996"/>
                <a:gd name="connsiteY27" fmla="*/ 875 h 9882"/>
                <a:gd name="connsiteX28" fmla="*/ 6181 w 9996"/>
                <a:gd name="connsiteY28" fmla="*/ 875 h 9882"/>
                <a:gd name="connsiteX29" fmla="*/ 6141 w 9996"/>
                <a:gd name="connsiteY29" fmla="*/ 961 h 9882"/>
                <a:gd name="connsiteX30" fmla="*/ 6160 w 9996"/>
                <a:gd name="connsiteY30" fmla="*/ 1048 h 9882"/>
                <a:gd name="connsiteX31" fmla="*/ 6220 w 9996"/>
                <a:gd name="connsiteY31" fmla="*/ 1065 h 9882"/>
                <a:gd name="connsiteX32" fmla="*/ 6281 w 9996"/>
                <a:gd name="connsiteY32" fmla="*/ 1151 h 9882"/>
                <a:gd name="connsiteX33" fmla="*/ 6301 w 9996"/>
                <a:gd name="connsiteY33" fmla="*/ 1239 h 9882"/>
                <a:gd name="connsiteX34" fmla="*/ 7009 w 9996"/>
                <a:gd name="connsiteY34" fmla="*/ 1223 h 9882"/>
                <a:gd name="connsiteX35" fmla="*/ 7696 w 9996"/>
                <a:gd name="connsiteY35" fmla="*/ 1246 h 9882"/>
                <a:gd name="connsiteX36" fmla="*/ 8119 w 9996"/>
                <a:gd name="connsiteY36" fmla="*/ 1334 h 9882"/>
                <a:gd name="connsiteX37" fmla="*/ 8443 w 9996"/>
                <a:gd name="connsiteY37" fmla="*/ 1591 h 9882"/>
                <a:gd name="connsiteX38" fmla="*/ 9069 w 9996"/>
                <a:gd name="connsiteY38" fmla="*/ 2129 h 9882"/>
                <a:gd name="connsiteX39" fmla="*/ 9453 w 9996"/>
                <a:gd name="connsiteY39" fmla="*/ 2475 h 9882"/>
                <a:gd name="connsiteX40" fmla="*/ 9614 w 9996"/>
                <a:gd name="connsiteY40" fmla="*/ 2615 h 9882"/>
                <a:gd name="connsiteX41" fmla="*/ 9936 w 9996"/>
                <a:gd name="connsiteY41" fmla="*/ 2925 h 9882"/>
                <a:gd name="connsiteX42" fmla="*/ 9776 w 9996"/>
                <a:gd name="connsiteY42" fmla="*/ 3335 h 9882"/>
                <a:gd name="connsiteX43" fmla="*/ 9151 w 9996"/>
                <a:gd name="connsiteY43" fmla="*/ 3508 h 9882"/>
                <a:gd name="connsiteX44" fmla="*/ 9089 w 9996"/>
                <a:gd name="connsiteY44" fmla="*/ 3534 h 9882"/>
                <a:gd name="connsiteX45" fmla="*/ 9047 w 9996"/>
                <a:gd name="connsiteY45" fmla="*/ 3560 h 9882"/>
                <a:gd name="connsiteX46" fmla="*/ 9028 w 9996"/>
                <a:gd name="connsiteY46" fmla="*/ 3611 h 9882"/>
                <a:gd name="connsiteX47" fmla="*/ 8948 w 9996"/>
                <a:gd name="connsiteY47" fmla="*/ 3645 h 9882"/>
                <a:gd name="connsiteX48" fmla="*/ 8948 w 9996"/>
                <a:gd name="connsiteY48" fmla="*/ 3697 h 9882"/>
                <a:gd name="connsiteX49" fmla="*/ 8948 w 9996"/>
                <a:gd name="connsiteY49" fmla="*/ 3811 h 9882"/>
                <a:gd name="connsiteX50" fmla="*/ 8885 w 9996"/>
                <a:gd name="connsiteY50" fmla="*/ 3836 h 9882"/>
                <a:gd name="connsiteX51" fmla="*/ 8948 w 9996"/>
                <a:gd name="connsiteY51" fmla="*/ 3922 h 9882"/>
                <a:gd name="connsiteX52" fmla="*/ 8927 w 9996"/>
                <a:gd name="connsiteY52" fmla="*/ 3975 h 9882"/>
                <a:gd name="connsiteX53" fmla="*/ 8948 w 9996"/>
                <a:gd name="connsiteY53" fmla="*/ 4019 h 9882"/>
                <a:gd name="connsiteX54" fmla="*/ 8885 w 9996"/>
                <a:gd name="connsiteY54" fmla="*/ 4061 h 9882"/>
                <a:gd name="connsiteX55" fmla="*/ 8908 w 9996"/>
                <a:gd name="connsiteY55" fmla="*/ 4199 h 9882"/>
                <a:gd name="connsiteX56" fmla="*/ 8885 w 9996"/>
                <a:gd name="connsiteY56" fmla="*/ 4312 h 9882"/>
                <a:gd name="connsiteX57" fmla="*/ 8908 w 9996"/>
                <a:gd name="connsiteY57" fmla="*/ 4399 h 9882"/>
                <a:gd name="connsiteX58" fmla="*/ 8885 w 9996"/>
                <a:gd name="connsiteY58" fmla="*/ 4511 h 9882"/>
                <a:gd name="connsiteX59" fmla="*/ 8927 w 9996"/>
                <a:gd name="connsiteY59" fmla="*/ 4685 h 9882"/>
                <a:gd name="connsiteX60" fmla="*/ 8989 w 9996"/>
                <a:gd name="connsiteY60" fmla="*/ 5040 h 9882"/>
                <a:gd name="connsiteX61" fmla="*/ 9109 w 9996"/>
                <a:gd name="connsiteY61" fmla="*/ 5307 h 9882"/>
                <a:gd name="connsiteX62" fmla="*/ 9109 w 9996"/>
                <a:gd name="connsiteY62" fmla="*/ 5437 h 9882"/>
                <a:gd name="connsiteX63" fmla="*/ 9109 w 9996"/>
                <a:gd name="connsiteY63" fmla="*/ 5542 h 9882"/>
                <a:gd name="connsiteX64" fmla="*/ 9089 w 9996"/>
                <a:gd name="connsiteY64" fmla="*/ 5714 h 9882"/>
                <a:gd name="connsiteX65" fmla="*/ 9190 w 9996"/>
                <a:gd name="connsiteY65" fmla="*/ 6018 h 9882"/>
                <a:gd name="connsiteX66" fmla="*/ 9190 w 9996"/>
                <a:gd name="connsiteY66" fmla="*/ 6123 h 9882"/>
                <a:gd name="connsiteX67" fmla="*/ 9250 w 9996"/>
                <a:gd name="connsiteY67" fmla="*/ 6286 h 9882"/>
                <a:gd name="connsiteX68" fmla="*/ 9268 w 9996"/>
                <a:gd name="connsiteY68" fmla="*/ 6460 h 9882"/>
                <a:gd name="connsiteX69" fmla="*/ 9292 w 9996"/>
                <a:gd name="connsiteY69" fmla="*/ 6858 h 9882"/>
                <a:gd name="connsiteX70" fmla="*/ 9151 w 9996"/>
                <a:gd name="connsiteY70" fmla="*/ 7230 h 9882"/>
                <a:gd name="connsiteX71" fmla="*/ 9151 w 9996"/>
                <a:gd name="connsiteY71" fmla="*/ 7429 h 9882"/>
                <a:gd name="connsiteX72" fmla="*/ 9069 w 9996"/>
                <a:gd name="connsiteY72" fmla="*/ 7578 h 9882"/>
                <a:gd name="connsiteX73" fmla="*/ 9190 w 9996"/>
                <a:gd name="connsiteY73" fmla="*/ 7722 h 9882"/>
                <a:gd name="connsiteX74" fmla="*/ 9351 w 9996"/>
                <a:gd name="connsiteY74" fmla="*/ 8435 h 9882"/>
                <a:gd name="connsiteX75" fmla="*/ 101 w 9996"/>
                <a:gd name="connsiteY75" fmla="*/ 9882 h 9882"/>
                <a:gd name="connsiteX76" fmla="*/ 61 w 9996"/>
                <a:gd name="connsiteY76" fmla="*/ 9125 h 9882"/>
                <a:gd name="connsiteX77" fmla="*/ 41 w 9996"/>
                <a:gd name="connsiteY77" fmla="*/ 8953 h 9882"/>
                <a:gd name="connsiteX78" fmla="*/ 0 w 9996"/>
                <a:gd name="connsiteY78" fmla="*/ 8877 h 9882"/>
                <a:gd name="connsiteX79" fmla="*/ 61 w 9996"/>
                <a:gd name="connsiteY79" fmla="*/ 8675 h 9882"/>
                <a:gd name="connsiteX80" fmla="*/ 101 w 9996"/>
                <a:gd name="connsiteY80" fmla="*/ 8538 h 9882"/>
                <a:gd name="connsiteX81" fmla="*/ 82 w 9996"/>
                <a:gd name="connsiteY81" fmla="*/ 8486 h 9882"/>
                <a:gd name="connsiteX82" fmla="*/ 123 w 9996"/>
                <a:gd name="connsiteY82" fmla="*/ 8452 h 9882"/>
                <a:gd name="connsiteX83" fmla="*/ 101 w 9996"/>
                <a:gd name="connsiteY83" fmla="*/ 8392 h 9882"/>
                <a:gd name="connsiteX84" fmla="*/ 284 w 9996"/>
                <a:gd name="connsiteY84" fmla="*/ 8321 h 9882"/>
                <a:gd name="connsiteX85" fmla="*/ 425 w 9996"/>
                <a:gd name="connsiteY85" fmla="*/ 8269 h 9882"/>
                <a:gd name="connsiteX86" fmla="*/ 525 w 9996"/>
                <a:gd name="connsiteY86" fmla="*/ 8079 h 9882"/>
                <a:gd name="connsiteX87" fmla="*/ 587 w 9996"/>
                <a:gd name="connsiteY87" fmla="*/ 7976 h 9882"/>
                <a:gd name="connsiteX88" fmla="*/ 668 w 9996"/>
                <a:gd name="connsiteY88" fmla="*/ 7897 h 9882"/>
                <a:gd name="connsiteX89" fmla="*/ 829 w 9996"/>
                <a:gd name="connsiteY89" fmla="*/ 7768 h 9882"/>
                <a:gd name="connsiteX90" fmla="*/ 889 w 9996"/>
                <a:gd name="connsiteY90" fmla="*/ 7690 h 9882"/>
                <a:gd name="connsiteX91" fmla="*/ 869 w 9996"/>
                <a:gd name="connsiteY91" fmla="*/ 7551 h 9882"/>
                <a:gd name="connsiteX92" fmla="*/ 869 w 9996"/>
                <a:gd name="connsiteY92" fmla="*/ 7466 h 9882"/>
                <a:gd name="connsiteX93" fmla="*/ 849 w 9996"/>
                <a:gd name="connsiteY93" fmla="*/ 7387 h 9882"/>
                <a:gd name="connsiteX94" fmla="*/ 829 w 9996"/>
                <a:gd name="connsiteY94" fmla="*/ 7273 h 9882"/>
                <a:gd name="connsiteX95" fmla="*/ 829 w 9996"/>
                <a:gd name="connsiteY95" fmla="*/ 7159 h 9882"/>
                <a:gd name="connsiteX96" fmla="*/ 910 w 9996"/>
                <a:gd name="connsiteY96" fmla="*/ 7081 h 9882"/>
                <a:gd name="connsiteX97" fmla="*/ 930 w 9996"/>
                <a:gd name="connsiteY97" fmla="*/ 7031 h 9882"/>
                <a:gd name="connsiteX98" fmla="*/ 910 w 9996"/>
                <a:gd name="connsiteY98" fmla="*/ 6997 h 9882"/>
                <a:gd name="connsiteX99" fmla="*/ 889 w 9996"/>
                <a:gd name="connsiteY99" fmla="*/ 6858 h 9882"/>
                <a:gd name="connsiteX100" fmla="*/ 849 w 9996"/>
                <a:gd name="connsiteY100" fmla="*/ 6797 h 9882"/>
                <a:gd name="connsiteX101" fmla="*/ 829 w 9996"/>
                <a:gd name="connsiteY101" fmla="*/ 6745 h 9882"/>
                <a:gd name="connsiteX102" fmla="*/ 829 w 9996"/>
                <a:gd name="connsiteY102" fmla="*/ 6711 h 9882"/>
                <a:gd name="connsiteX103" fmla="*/ 809 w 9996"/>
                <a:gd name="connsiteY103" fmla="*/ 6674 h 9882"/>
                <a:gd name="connsiteX104" fmla="*/ 788 w 9996"/>
                <a:gd name="connsiteY104" fmla="*/ 6642 h 9882"/>
                <a:gd name="connsiteX105" fmla="*/ 767 w 9996"/>
                <a:gd name="connsiteY105" fmla="*/ 6528 h 9882"/>
                <a:gd name="connsiteX106" fmla="*/ 749 w 9996"/>
                <a:gd name="connsiteY106" fmla="*/ 6513 h 9882"/>
                <a:gd name="connsiteX107" fmla="*/ 706 w 9996"/>
                <a:gd name="connsiteY107" fmla="*/ 6373 h 9882"/>
                <a:gd name="connsiteX108" fmla="*/ 668 w 9996"/>
                <a:gd name="connsiteY108" fmla="*/ 6357 h 9882"/>
                <a:gd name="connsiteX109" fmla="*/ 626 w 9996"/>
                <a:gd name="connsiteY109" fmla="*/ 6199 h 9882"/>
                <a:gd name="connsiteX110" fmla="*/ 668 w 9996"/>
                <a:gd name="connsiteY110" fmla="*/ 6157 h 9882"/>
                <a:gd name="connsiteX111" fmla="*/ 606 w 9996"/>
                <a:gd name="connsiteY111" fmla="*/ 6072 h 9882"/>
                <a:gd name="connsiteX112" fmla="*/ 606 w 9996"/>
                <a:gd name="connsiteY112" fmla="*/ 5977 h 9882"/>
                <a:gd name="connsiteX113" fmla="*/ 565 w 9996"/>
                <a:gd name="connsiteY113" fmla="*/ 5862 h 9882"/>
                <a:gd name="connsiteX114" fmla="*/ 565 w 9996"/>
                <a:gd name="connsiteY114" fmla="*/ 5731 h 9882"/>
                <a:gd name="connsiteX115" fmla="*/ 546 w 9996"/>
                <a:gd name="connsiteY115" fmla="*/ 5670 h 9882"/>
                <a:gd name="connsiteX116" fmla="*/ 546 w 9996"/>
                <a:gd name="connsiteY116" fmla="*/ 5549 h 9882"/>
                <a:gd name="connsiteX117" fmla="*/ 606 w 9996"/>
                <a:gd name="connsiteY117" fmla="*/ 5423 h 9882"/>
                <a:gd name="connsiteX118" fmla="*/ 648 w 9996"/>
                <a:gd name="connsiteY118" fmla="*/ 5395 h 9882"/>
                <a:gd name="connsiteX119" fmla="*/ 668 w 9996"/>
                <a:gd name="connsiteY119" fmla="*/ 5256 h 9882"/>
                <a:gd name="connsiteX120" fmla="*/ 706 w 9996"/>
                <a:gd name="connsiteY120" fmla="*/ 5214 h 9882"/>
                <a:gd name="connsiteX121" fmla="*/ 706 w 9996"/>
                <a:gd name="connsiteY121" fmla="*/ 5169 h 9882"/>
                <a:gd name="connsiteX122" fmla="*/ 767 w 9996"/>
                <a:gd name="connsiteY122" fmla="*/ 5092 h 9882"/>
                <a:gd name="connsiteX123" fmla="*/ 749 w 9996"/>
                <a:gd name="connsiteY123" fmla="*/ 5022 h 9882"/>
                <a:gd name="connsiteX124" fmla="*/ 706 w 9996"/>
                <a:gd name="connsiteY124" fmla="*/ 4917 h 9882"/>
                <a:gd name="connsiteX125" fmla="*/ 425 w 9996"/>
                <a:gd name="connsiteY125" fmla="*/ 4770 h 9882"/>
                <a:gd name="connsiteX126" fmla="*/ 384 w 9996"/>
                <a:gd name="connsiteY126" fmla="*/ 4484 h 9882"/>
                <a:gd name="connsiteX127" fmla="*/ 384 w 9996"/>
                <a:gd name="connsiteY127" fmla="*/ 4432 h 9882"/>
                <a:gd name="connsiteX128" fmla="*/ 384 w 9996"/>
                <a:gd name="connsiteY128" fmla="*/ 4399 h 9882"/>
                <a:gd name="connsiteX129" fmla="*/ 425 w 9996"/>
                <a:gd name="connsiteY129" fmla="*/ 4372 h 9882"/>
                <a:gd name="connsiteX130" fmla="*/ 486 w 9996"/>
                <a:gd name="connsiteY130" fmla="*/ 4346 h 9882"/>
                <a:gd name="connsiteX131" fmla="*/ 506 w 9996"/>
                <a:gd name="connsiteY131" fmla="*/ 4312 h 9882"/>
                <a:gd name="connsiteX132" fmla="*/ 546 w 9996"/>
                <a:gd name="connsiteY132" fmla="*/ 4277 h 9882"/>
                <a:gd name="connsiteX133" fmla="*/ 587 w 9996"/>
                <a:gd name="connsiteY133" fmla="*/ 4259 h 9882"/>
                <a:gd name="connsiteX134" fmla="*/ 788 w 9996"/>
                <a:gd name="connsiteY134" fmla="*/ 4226 h 9882"/>
                <a:gd name="connsiteX135" fmla="*/ 930 w 9996"/>
                <a:gd name="connsiteY135" fmla="*/ 4199 h 9882"/>
                <a:gd name="connsiteX136" fmla="*/ 970 w 9996"/>
                <a:gd name="connsiteY136" fmla="*/ 4166 h 9882"/>
                <a:gd name="connsiteX137" fmla="*/ 1091 w 9996"/>
                <a:gd name="connsiteY137" fmla="*/ 3914 h 9882"/>
                <a:gd name="connsiteX138" fmla="*/ 1151 w 9996"/>
                <a:gd name="connsiteY138" fmla="*/ 3862 h 9882"/>
                <a:gd name="connsiteX139" fmla="*/ 1253 w 9996"/>
                <a:gd name="connsiteY139" fmla="*/ 3843 h 9882"/>
                <a:gd name="connsiteX140" fmla="*/ 1799 w 9996"/>
                <a:gd name="connsiteY140" fmla="*/ 3309 h 9882"/>
                <a:gd name="connsiteX141" fmla="*/ 1857 w 9996"/>
                <a:gd name="connsiteY141" fmla="*/ 3245 h 9882"/>
                <a:gd name="connsiteX142" fmla="*/ 1839 w 9996"/>
                <a:gd name="connsiteY142" fmla="*/ 3211 h 9882"/>
                <a:gd name="connsiteX143" fmla="*/ 1857 w 9996"/>
                <a:gd name="connsiteY143" fmla="*/ 3185 h 9882"/>
                <a:gd name="connsiteX144" fmla="*/ 2019 w 9996"/>
                <a:gd name="connsiteY144" fmla="*/ 3013 h 9882"/>
                <a:gd name="connsiteX145" fmla="*/ 2141 w 9996"/>
                <a:gd name="connsiteY145" fmla="*/ 2788 h 9882"/>
                <a:gd name="connsiteX146" fmla="*/ 2202 w 9996"/>
                <a:gd name="connsiteY146" fmla="*/ 2685 h 9882"/>
                <a:gd name="connsiteX147" fmla="*/ 2243 w 9996"/>
                <a:gd name="connsiteY147" fmla="*/ 2615 h 9882"/>
                <a:gd name="connsiteX148" fmla="*/ 2363 w 9996"/>
                <a:gd name="connsiteY148" fmla="*/ 2364 h 9882"/>
                <a:gd name="connsiteX149" fmla="*/ 2485 w 9996"/>
                <a:gd name="connsiteY149" fmla="*/ 2199 h 9882"/>
                <a:gd name="connsiteX150" fmla="*/ 2705 w 9996"/>
                <a:gd name="connsiteY150" fmla="*/ 2009 h 9882"/>
                <a:gd name="connsiteX151" fmla="*/ 2809 w 9996"/>
                <a:gd name="connsiteY151" fmla="*/ 1783 h 9882"/>
                <a:gd name="connsiteX152" fmla="*/ 2868 w 9996"/>
                <a:gd name="connsiteY152" fmla="*/ 1723 h 9882"/>
                <a:gd name="connsiteX153" fmla="*/ 3010 w 9996"/>
                <a:gd name="connsiteY153" fmla="*/ 1679 h 9882"/>
                <a:gd name="connsiteX154" fmla="*/ 3292 w 9996"/>
                <a:gd name="connsiteY154" fmla="*/ 1628 h 9882"/>
                <a:gd name="connsiteX155" fmla="*/ 3476 w 9996"/>
                <a:gd name="connsiteY155" fmla="*/ 1591 h 9882"/>
                <a:gd name="connsiteX156" fmla="*/ 3898 w 9996"/>
                <a:gd name="connsiteY156" fmla="*/ 1497 h 9882"/>
                <a:gd name="connsiteX157" fmla="*/ 4060 w 9996"/>
                <a:gd name="connsiteY157" fmla="*/ 1489 h 9882"/>
                <a:gd name="connsiteX158" fmla="*/ 4403 w 9996"/>
                <a:gd name="connsiteY158" fmla="*/ 1421 h 9882"/>
                <a:gd name="connsiteX159" fmla="*/ 4463 w 9996"/>
                <a:gd name="connsiteY159" fmla="*/ 1246 h 9882"/>
                <a:gd name="connsiteX160" fmla="*/ 4444 w 9996"/>
                <a:gd name="connsiteY160" fmla="*/ 1204 h 9882"/>
                <a:gd name="connsiteX161" fmla="*/ 4505 w 9996"/>
                <a:gd name="connsiteY161" fmla="*/ 1178 h 9882"/>
                <a:gd name="connsiteX162" fmla="*/ 4565 w 9996"/>
                <a:gd name="connsiteY162" fmla="*/ 1169 h 9882"/>
                <a:gd name="connsiteX163" fmla="*/ 4544 w 9996"/>
                <a:gd name="connsiteY163" fmla="*/ 1116 h 9882"/>
                <a:gd name="connsiteX164" fmla="*/ 4463 w 9996"/>
                <a:gd name="connsiteY164" fmla="*/ 1065 h 9882"/>
                <a:gd name="connsiteX165" fmla="*/ 4362 w 9996"/>
                <a:gd name="connsiteY165" fmla="*/ 1005 h 9882"/>
                <a:gd name="connsiteX166" fmla="*/ 4262 w 9996"/>
                <a:gd name="connsiteY166" fmla="*/ 1005 h 9882"/>
                <a:gd name="connsiteX167" fmla="*/ 4221 w 9996"/>
                <a:gd name="connsiteY167" fmla="*/ 980 h 9882"/>
                <a:gd name="connsiteX168" fmla="*/ 4102 w 9996"/>
                <a:gd name="connsiteY168" fmla="*/ 790 h 9882"/>
                <a:gd name="connsiteX169" fmla="*/ 4079 w 9996"/>
                <a:gd name="connsiteY169" fmla="*/ 701 h 9882"/>
                <a:gd name="connsiteX170" fmla="*/ 4121 w 9996"/>
                <a:gd name="connsiteY170" fmla="*/ 693 h 9882"/>
                <a:gd name="connsiteX171" fmla="*/ 4102 w 9996"/>
                <a:gd name="connsiteY171" fmla="*/ 537 h 9882"/>
                <a:gd name="connsiteX172" fmla="*/ 4102 w 9996"/>
                <a:gd name="connsiteY172" fmla="*/ 510 h 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9996" h="9882">
                  <a:moveTo>
                    <a:pt x="4102" y="510"/>
                  </a:moveTo>
                  <a:cubicBezTo>
                    <a:pt x="4107" y="498"/>
                    <a:pt x="4114" y="486"/>
                    <a:pt x="4121" y="477"/>
                  </a:cubicBezTo>
                  <a:cubicBezTo>
                    <a:pt x="4126" y="458"/>
                    <a:pt x="4136" y="442"/>
                    <a:pt x="4141" y="424"/>
                  </a:cubicBezTo>
                  <a:cubicBezTo>
                    <a:pt x="4154" y="390"/>
                    <a:pt x="4169" y="355"/>
                    <a:pt x="4182" y="320"/>
                  </a:cubicBezTo>
                  <a:cubicBezTo>
                    <a:pt x="4195" y="309"/>
                    <a:pt x="4206" y="296"/>
                    <a:pt x="4221" y="285"/>
                  </a:cubicBezTo>
                  <a:cubicBezTo>
                    <a:pt x="4229" y="276"/>
                    <a:pt x="4234" y="270"/>
                    <a:pt x="4242" y="260"/>
                  </a:cubicBezTo>
                  <a:cubicBezTo>
                    <a:pt x="4255" y="246"/>
                    <a:pt x="4268" y="237"/>
                    <a:pt x="4281" y="224"/>
                  </a:cubicBezTo>
                  <a:cubicBezTo>
                    <a:pt x="4304" y="211"/>
                    <a:pt x="4323" y="194"/>
                    <a:pt x="4343" y="181"/>
                  </a:cubicBezTo>
                  <a:cubicBezTo>
                    <a:pt x="4368" y="166"/>
                    <a:pt x="4398" y="154"/>
                    <a:pt x="4424" y="138"/>
                  </a:cubicBezTo>
                  <a:cubicBezTo>
                    <a:pt x="4457" y="125"/>
                    <a:pt x="4491" y="110"/>
                    <a:pt x="4524" y="95"/>
                  </a:cubicBezTo>
                  <a:cubicBezTo>
                    <a:pt x="4531" y="86"/>
                    <a:pt x="4538" y="77"/>
                    <a:pt x="4544" y="69"/>
                  </a:cubicBezTo>
                  <a:lnTo>
                    <a:pt x="4746" y="17"/>
                  </a:lnTo>
                  <a:lnTo>
                    <a:pt x="4949" y="0"/>
                  </a:lnTo>
                  <a:lnTo>
                    <a:pt x="5010" y="0"/>
                  </a:lnTo>
                  <a:lnTo>
                    <a:pt x="5371" y="17"/>
                  </a:lnTo>
                  <a:cubicBezTo>
                    <a:pt x="5393" y="19"/>
                    <a:pt x="5414" y="23"/>
                    <a:pt x="5433" y="25"/>
                  </a:cubicBezTo>
                  <a:cubicBezTo>
                    <a:pt x="5460" y="28"/>
                    <a:pt x="5488" y="32"/>
                    <a:pt x="5514" y="34"/>
                  </a:cubicBezTo>
                  <a:lnTo>
                    <a:pt x="5636" y="59"/>
                  </a:lnTo>
                  <a:cubicBezTo>
                    <a:pt x="5636" y="59"/>
                    <a:pt x="5939" y="138"/>
                    <a:pt x="6039" y="173"/>
                  </a:cubicBezTo>
                  <a:cubicBezTo>
                    <a:pt x="6141" y="216"/>
                    <a:pt x="6242" y="285"/>
                    <a:pt x="6242" y="285"/>
                  </a:cubicBezTo>
                  <a:cubicBezTo>
                    <a:pt x="6242" y="285"/>
                    <a:pt x="6323" y="365"/>
                    <a:pt x="6341" y="416"/>
                  </a:cubicBezTo>
                  <a:cubicBezTo>
                    <a:pt x="6341" y="477"/>
                    <a:pt x="6361" y="510"/>
                    <a:pt x="6361" y="510"/>
                  </a:cubicBezTo>
                  <a:cubicBezTo>
                    <a:pt x="6361" y="510"/>
                    <a:pt x="6524" y="537"/>
                    <a:pt x="6543" y="597"/>
                  </a:cubicBezTo>
                  <a:lnTo>
                    <a:pt x="6543" y="746"/>
                  </a:lnTo>
                  <a:cubicBezTo>
                    <a:pt x="6530" y="753"/>
                    <a:pt x="6517" y="765"/>
                    <a:pt x="6503" y="773"/>
                  </a:cubicBezTo>
                  <a:lnTo>
                    <a:pt x="6422" y="806"/>
                  </a:lnTo>
                  <a:cubicBezTo>
                    <a:pt x="6417" y="817"/>
                    <a:pt x="6408" y="828"/>
                    <a:pt x="6403" y="841"/>
                  </a:cubicBezTo>
                  <a:cubicBezTo>
                    <a:pt x="6390" y="852"/>
                    <a:pt x="6374" y="864"/>
                    <a:pt x="6361" y="875"/>
                  </a:cubicBezTo>
                  <a:cubicBezTo>
                    <a:pt x="6361" y="875"/>
                    <a:pt x="6301" y="900"/>
                    <a:pt x="6181" y="875"/>
                  </a:cubicBezTo>
                  <a:cubicBezTo>
                    <a:pt x="6181" y="875"/>
                    <a:pt x="6160" y="944"/>
                    <a:pt x="6141" y="961"/>
                  </a:cubicBezTo>
                  <a:cubicBezTo>
                    <a:pt x="6147" y="991"/>
                    <a:pt x="6155" y="1019"/>
                    <a:pt x="6160" y="1048"/>
                  </a:cubicBezTo>
                  <a:cubicBezTo>
                    <a:pt x="6180" y="1053"/>
                    <a:pt x="6200" y="1060"/>
                    <a:pt x="6220" y="1065"/>
                  </a:cubicBezTo>
                  <a:cubicBezTo>
                    <a:pt x="6242" y="1094"/>
                    <a:pt x="6262" y="1122"/>
                    <a:pt x="6281" y="1151"/>
                  </a:cubicBezTo>
                  <a:cubicBezTo>
                    <a:pt x="6289" y="1182"/>
                    <a:pt x="6294" y="1212"/>
                    <a:pt x="6301" y="1239"/>
                  </a:cubicBezTo>
                  <a:lnTo>
                    <a:pt x="7009" y="1223"/>
                  </a:lnTo>
                  <a:lnTo>
                    <a:pt x="7696" y="1246"/>
                  </a:lnTo>
                  <a:cubicBezTo>
                    <a:pt x="7696" y="1246"/>
                    <a:pt x="7938" y="1204"/>
                    <a:pt x="8119" y="1334"/>
                  </a:cubicBezTo>
                  <a:cubicBezTo>
                    <a:pt x="8119" y="1334"/>
                    <a:pt x="8381" y="1515"/>
                    <a:pt x="8443" y="1591"/>
                  </a:cubicBezTo>
                  <a:cubicBezTo>
                    <a:pt x="8443" y="1591"/>
                    <a:pt x="8989" y="2052"/>
                    <a:pt x="9069" y="2129"/>
                  </a:cubicBezTo>
                  <a:cubicBezTo>
                    <a:pt x="9069" y="2129"/>
                    <a:pt x="9391" y="2415"/>
                    <a:pt x="9453" y="2475"/>
                  </a:cubicBezTo>
                  <a:lnTo>
                    <a:pt x="9614" y="2615"/>
                  </a:lnTo>
                  <a:cubicBezTo>
                    <a:pt x="9614" y="2615"/>
                    <a:pt x="9876" y="2754"/>
                    <a:pt x="9936" y="2925"/>
                  </a:cubicBezTo>
                  <a:cubicBezTo>
                    <a:pt x="9936" y="2925"/>
                    <a:pt x="10119" y="3170"/>
                    <a:pt x="9776" y="3335"/>
                  </a:cubicBezTo>
                  <a:cubicBezTo>
                    <a:pt x="9453" y="3497"/>
                    <a:pt x="9250" y="3497"/>
                    <a:pt x="9151" y="3508"/>
                  </a:cubicBezTo>
                  <a:cubicBezTo>
                    <a:pt x="9131" y="3517"/>
                    <a:pt x="9109" y="3525"/>
                    <a:pt x="9089" y="3534"/>
                  </a:cubicBezTo>
                  <a:cubicBezTo>
                    <a:pt x="9075" y="3542"/>
                    <a:pt x="9062" y="3552"/>
                    <a:pt x="9047" y="3560"/>
                  </a:cubicBezTo>
                  <a:cubicBezTo>
                    <a:pt x="9042" y="3579"/>
                    <a:pt x="9035" y="3595"/>
                    <a:pt x="9028" y="3611"/>
                  </a:cubicBezTo>
                  <a:cubicBezTo>
                    <a:pt x="9001" y="3624"/>
                    <a:pt x="8974" y="3633"/>
                    <a:pt x="8948" y="3645"/>
                  </a:cubicBezTo>
                  <a:lnTo>
                    <a:pt x="8948" y="3697"/>
                  </a:lnTo>
                  <a:cubicBezTo>
                    <a:pt x="8948" y="3697"/>
                    <a:pt x="8927" y="3792"/>
                    <a:pt x="8948" y="3811"/>
                  </a:cubicBezTo>
                  <a:cubicBezTo>
                    <a:pt x="8928" y="3819"/>
                    <a:pt x="8908" y="3826"/>
                    <a:pt x="8885" y="3836"/>
                  </a:cubicBezTo>
                  <a:cubicBezTo>
                    <a:pt x="8908" y="3864"/>
                    <a:pt x="8927" y="3894"/>
                    <a:pt x="8948" y="3922"/>
                  </a:cubicBezTo>
                  <a:cubicBezTo>
                    <a:pt x="8941" y="3940"/>
                    <a:pt x="8933" y="3957"/>
                    <a:pt x="8927" y="3975"/>
                  </a:cubicBezTo>
                  <a:cubicBezTo>
                    <a:pt x="8933" y="3988"/>
                    <a:pt x="8941" y="4004"/>
                    <a:pt x="8948" y="4019"/>
                  </a:cubicBezTo>
                  <a:cubicBezTo>
                    <a:pt x="8928" y="4033"/>
                    <a:pt x="8908" y="4047"/>
                    <a:pt x="8885" y="4061"/>
                  </a:cubicBezTo>
                  <a:cubicBezTo>
                    <a:pt x="8892" y="4107"/>
                    <a:pt x="8901" y="4154"/>
                    <a:pt x="8908" y="4199"/>
                  </a:cubicBezTo>
                  <a:cubicBezTo>
                    <a:pt x="8908" y="4199"/>
                    <a:pt x="8885" y="4303"/>
                    <a:pt x="8885" y="4312"/>
                  </a:cubicBezTo>
                  <a:cubicBezTo>
                    <a:pt x="8892" y="4341"/>
                    <a:pt x="8901" y="4368"/>
                    <a:pt x="8908" y="4399"/>
                  </a:cubicBezTo>
                  <a:cubicBezTo>
                    <a:pt x="8901" y="4435"/>
                    <a:pt x="8892" y="4473"/>
                    <a:pt x="8885" y="4511"/>
                  </a:cubicBezTo>
                  <a:cubicBezTo>
                    <a:pt x="8901" y="4571"/>
                    <a:pt x="8913" y="4629"/>
                    <a:pt x="8927" y="4685"/>
                  </a:cubicBezTo>
                  <a:cubicBezTo>
                    <a:pt x="8947" y="4802"/>
                    <a:pt x="8967" y="4921"/>
                    <a:pt x="8989" y="5040"/>
                  </a:cubicBezTo>
                  <a:cubicBezTo>
                    <a:pt x="9028" y="5129"/>
                    <a:pt x="9070" y="5218"/>
                    <a:pt x="9109" y="5307"/>
                  </a:cubicBezTo>
                  <a:lnTo>
                    <a:pt x="9109" y="5437"/>
                  </a:lnTo>
                  <a:lnTo>
                    <a:pt x="9109" y="5542"/>
                  </a:lnTo>
                  <a:cubicBezTo>
                    <a:pt x="9102" y="5597"/>
                    <a:pt x="9094" y="5655"/>
                    <a:pt x="9089" y="5714"/>
                  </a:cubicBezTo>
                  <a:cubicBezTo>
                    <a:pt x="9122" y="5814"/>
                    <a:pt x="9157" y="5919"/>
                    <a:pt x="9190" y="6018"/>
                  </a:cubicBezTo>
                  <a:lnTo>
                    <a:pt x="9190" y="6123"/>
                  </a:lnTo>
                  <a:cubicBezTo>
                    <a:pt x="9208" y="6177"/>
                    <a:pt x="9230" y="6231"/>
                    <a:pt x="9250" y="6286"/>
                  </a:cubicBezTo>
                  <a:cubicBezTo>
                    <a:pt x="9255" y="6343"/>
                    <a:pt x="9264" y="6403"/>
                    <a:pt x="9268" y="6460"/>
                  </a:cubicBezTo>
                  <a:cubicBezTo>
                    <a:pt x="9278" y="6593"/>
                    <a:pt x="9283" y="6724"/>
                    <a:pt x="9292" y="6858"/>
                  </a:cubicBezTo>
                  <a:cubicBezTo>
                    <a:pt x="9245" y="6982"/>
                    <a:pt x="9198" y="7105"/>
                    <a:pt x="9151" y="7230"/>
                  </a:cubicBezTo>
                  <a:lnTo>
                    <a:pt x="9151" y="7429"/>
                  </a:lnTo>
                  <a:cubicBezTo>
                    <a:pt x="9122" y="7479"/>
                    <a:pt x="9095" y="7529"/>
                    <a:pt x="9069" y="7578"/>
                  </a:cubicBezTo>
                  <a:cubicBezTo>
                    <a:pt x="9109" y="7627"/>
                    <a:pt x="9151" y="7673"/>
                    <a:pt x="9190" y="7722"/>
                  </a:cubicBezTo>
                  <a:cubicBezTo>
                    <a:pt x="9245" y="7959"/>
                    <a:pt x="10866" y="8075"/>
                    <a:pt x="9351" y="8435"/>
                  </a:cubicBezTo>
                  <a:cubicBezTo>
                    <a:pt x="7836" y="8795"/>
                    <a:pt x="1649" y="9767"/>
                    <a:pt x="101" y="9882"/>
                  </a:cubicBezTo>
                  <a:cubicBezTo>
                    <a:pt x="123" y="9862"/>
                    <a:pt x="61" y="9125"/>
                    <a:pt x="61" y="9125"/>
                  </a:cubicBezTo>
                  <a:cubicBezTo>
                    <a:pt x="55" y="9068"/>
                    <a:pt x="48" y="9010"/>
                    <a:pt x="41" y="8953"/>
                  </a:cubicBezTo>
                  <a:cubicBezTo>
                    <a:pt x="27" y="8928"/>
                    <a:pt x="14" y="8901"/>
                    <a:pt x="0" y="8877"/>
                  </a:cubicBezTo>
                  <a:cubicBezTo>
                    <a:pt x="20" y="8809"/>
                    <a:pt x="42" y="8743"/>
                    <a:pt x="61" y="8675"/>
                  </a:cubicBezTo>
                  <a:cubicBezTo>
                    <a:pt x="76" y="8631"/>
                    <a:pt x="87" y="8584"/>
                    <a:pt x="101" y="8538"/>
                  </a:cubicBezTo>
                  <a:cubicBezTo>
                    <a:pt x="95" y="8520"/>
                    <a:pt x="87" y="8505"/>
                    <a:pt x="82" y="8486"/>
                  </a:cubicBezTo>
                  <a:cubicBezTo>
                    <a:pt x="95" y="8474"/>
                    <a:pt x="107" y="8461"/>
                    <a:pt x="123" y="8452"/>
                  </a:cubicBezTo>
                  <a:cubicBezTo>
                    <a:pt x="116" y="8431"/>
                    <a:pt x="107" y="8410"/>
                    <a:pt x="101" y="8392"/>
                  </a:cubicBezTo>
                  <a:lnTo>
                    <a:pt x="284" y="8321"/>
                  </a:lnTo>
                  <a:cubicBezTo>
                    <a:pt x="331" y="8304"/>
                    <a:pt x="379" y="8287"/>
                    <a:pt x="425" y="8269"/>
                  </a:cubicBezTo>
                  <a:cubicBezTo>
                    <a:pt x="460" y="8207"/>
                    <a:pt x="492" y="8141"/>
                    <a:pt x="525" y="8079"/>
                  </a:cubicBezTo>
                  <a:cubicBezTo>
                    <a:pt x="546" y="8043"/>
                    <a:pt x="565" y="8010"/>
                    <a:pt x="587" y="7976"/>
                  </a:cubicBezTo>
                  <a:cubicBezTo>
                    <a:pt x="612" y="7948"/>
                    <a:pt x="641" y="7923"/>
                    <a:pt x="668" y="7897"/>
                  </a:cubicBezTo>
                  <a:lnTo>
                    <a:pt x="829" y="7768"/>
                  </a:lnTo>
                  <a:cubicBezTo>
                    <a:pt x="849" y="7741"/>
                    <a:pt x="869" y="7714"/>
                    <a:pt x="889" y="7690"/>
                  </a:cubicBezTo>
                  <a:cubicBezTo>
                    <a:pt x="883" y="7644"/>
                    <a:pt x="875" y="7597"/>
                    <a:pt x="869" y="7551"/>
                  </a:cubicBezTo>
                  <a:lnTo>
                    <a:pt x="869" y="7466"/>
                  </a:lnTo>
                  <a:cubicBezTo>
                    <a:pt x="862" y="7439"/>
                    <a:pt x="854" y="7413"/>
                    <a:pt x="849" y="7387"/>
                  </a:cubicBezTo>
                  <a:cubicBezTo>
                    <a:pt x="842" y="7349"/>
                    <a:pt x="835" y="7312"/>
                    <a:pt x="829" y="7273"/>
                  </a:cubicBezTo>
                  <a:lnTo>
                    <a:pt x="829" y="7159"/>
                  </a:lnTo>
                  <a:cubicBezTo>
                    <a:pt x="856" y="7135"/>
                    <a:pt x="883" y="7107"/>
                    <a:pt x="910" y="7081"/>
                  </a:cubicBezTo>
                  <a:cubicBezTo>
                    <a:pt x="917" y="7063"/>
                    <a:pt x="923" y="7049"/>
                    <a:pt x="930" y="7031"/>
                  </a:cubicBezTo>
                  <a:cubicBezTo>
                    <a:pt x="923" y="7019"/>
                    <a:pt x="917" y="7007"/>
                    <a:pt x="910" y="6997"/>
                  </a:cubicBezTo>
                  <a:cubicBezTo>
                    <a:pt x="902" y="6949"/>
                    <a:pt x="897" y="6904"/>
                    <a:pt x="889" y="6858"/>
                  </a:cubicBezTo>
                  <a:cubicBezTo>
                    <a:pt x="875" y="6837"/>
                    <a:pt x="862" y="6817"/>
                    <a:pt x="849" y="6797"/>
                  </a:cubicBezTo>
                  <a:cubicBezTo>
                    <a:pt x="842" y="6779"/>
                    <a:pt x="835" y="6763"/>
                    <a:pt x="829" y="6745"/>
                  </a:cubicBezTo>
                  <a:lnTo>
                    <a:pt x="829" y="6711"/>
                  </a:lnTo>
                  <a:cubicBezTo>
                    <a:pt x="824" y="6700"/>
                    <a:pt x="814" y="6688"/>
                    <a:pt x="809" y="6674"/>
                  </a:cubicBezTo>
                  <a:cubicBezTo>
                    <a:pt x="803" y="6662"/>
                    <a:pt x="796" y="6653"/>
                    <a:pt x="788" y="6642"/>
                  </a:cubicBezTo>
                  <a:cubicBezTo>
                    <a:pt x="782" y="6603"/>
                    <a:pt x="774" y="6567"/>
                    <a:pt x="767" y="6528"/>
                  </a:cubicBezTo>
                  <a:cubicBezTo>
                    <a:pt x="762" y="6523"/>
                    <a:pt x="754" y="6519"/>
                    <a:pt x="749" y="6513"/>
                  </a:cubicBezTo>
                  <a:cubicBezTo>
                    <a:pt x="734" y="6466"/>
                    <a:pt x="720" y="6419"/>
                    <a:pt x="706" y="6373"/>
                  </a:cubicBezTo>
                  <a:cubicBezTo>
                    <a:pt x="692" y="6368"/>
                    <a:pt x="681" y="6362"/>
                    <a:pt x="668" y="6357"/>
                  </a:cubicBezTo>
                  <a:cubicBezTo>
                    <a:pt x="654" y="6303"/>
                    <a:pt x="641" y="6251"/>
                    <a:pt x="626" y="6199"/>
                  </a:cubicBezTo>
                  <a:cubicBezTo>
                    <a:pt x="641" y="6187"/>
                    <a:pt x="654" y="6171"/>
                    <a:pt x="668" y="6157"/>
                  </a:cubicBezTo>
                  <a:cubicBezTo>
                    <a:pt x="646" y="6129"/>
                    <a:pt x="627" y="6100"/>
                    <a:pt x="606" y="6072"/>
                  </a:cubicBezTo>
                  <a:lnTo>
                    <a:pt x="606" y="5977"/>
                  </a:lnTo>
                  <a:cubicBezTo>
                    <a:pt x="593" y="5938"/>
                    <a:pt x="580" y="5902"/>
                    <a:pt x="565" y="5862"/>
                  </a:cubicBezTo>
                  <a:lnTo>
                    <a:pt x="565" y="5731"/>
                  </a:lnTo>
                  <a:cubicBezTo>
                    <a:pt x="559" y="5711"/>
                    <a:pt x="554" y="5693"/>
                    <a:pt x="546" y="5670"/>
                  </a:cubicBezTo>
                  <a:lnTo>
                    <a:pt x="546" y="5549"/>
                  </a:lnTo>
                  <a:cubicBezTo>
                    <a:pt x="564" y="5508"/>
                    <a:pt x="587" y="5465"/>
                    <a:pt x="606" y="5423"/>
                  </a:cubicBezTo>
                  <a:cubicBezTo>
                    <a:pt x="621" y="5413"/>
                    <a:pt x="634" y="5403"/>
                    <a:pt x="648" y="5395"/>
                  </a:cubicBezTo>
                  <a:cubicBezTo>
                    <a:pt x="654" y="5349"/>
                    <a:pt x="661" y="5302"/>
                    <a:pt x="668" y="5256"/>
                  </a:cubicBezTo>
                  <a:cubicBezTo>
                    <a:pt x="681" y="5243"/>
                    <a:pt x="692" y="5227"/>
                    <a:pt x="706" y="5214"/>
                  </a:cubicBezTo>
                  <a:lnTo>
                    <a:pt x="706" y="5169"/>
                  </a:lnTo>
                  <a:cubicBezTo>
                    <a:pt x="726" y="5143"/>
                    <a:pt x="747" y="5118"/>
                    <a:pt x="767" y="5092"/>
                  </a:cubicBezTo>
                  <a:cubicBezTo>
                    <a:pt x="762" y="5069"/>
                    <a:pt x="755" y="5045"/>
                    <a:pt x="749" y="5022"/>
                  </a:cubicBezTo>
                  <a:cubicBezTo>
                    <a:pt x="734" y="4988"/>
                    <a:pt x="720" y="4954"/>
                    <a:pt x="706" y="4917"/>
                  </a:cubicBezTo>
                  <a:cubicBezTo>
                    <a:pt x="706" y="4917"/>
                    <a:pt x="425" y="4781"/>
                    <a:pt x="425" y="4770"/>
                  </a:cubicBezTo>
                  <a:cubicBezTo>
                    <a:pt x="425" y="4763"/>
                    <a:pt x="364" y="4537"/>
                    <a:pt x="384" y="4484"/>
                  </a:cubicBezTo>
                  <a:lnTo>
                    <a:pt x="384" y="4432"/>
                  </a:lnTo>
                  <a:lnTo>
                    <a:pt x="384" y="4399"/>
                  </a:lnTo>
                  <a:cubicBezTo>
                    <a:pt x="398" y="4392"/>
                    <a:pt x="412" y="4380"/>
                    <a:pt x="425" y="4372"/>
                  </a:cubicBezTo>
                  <a:cubicBezTo>
                    <a:pt x="445" y="4363"/>
                    <a:pt x="466" y="4355"/>
                    <a:pt x="486" y="4346"/>
                  </a:cubicBezTo>
                  <a:cubicBezTo>
                    <a:pt x="492" y="4334"/>
                    <a:pt x="499" y="4322"/>
                    <a:pt x="506" y="4312"/>
                  </a:cubicBezTo>
                  <a:cubicBezTo>
                    <a:pt x="517" y="4300"/>
                    <a:pt x="532" y="4288"/>
                    <a:pt x="546" y="4277"/>
                  </a:cubicBezTo>
                  <a:cubicBezTo>
                    <a:pt x="559" y="4271"/>
                    <a:pt x="574" y="4264"/>
                    <a:pt x="587" y="4259"/>
                  </a:cubicBezTo>
                  <a:lnTo>
                    <a:pt x="788" y="4226"/>
                  </a:lnTo>
                  <a:lnTo>
                    <a:pt x="930" y="4199"/>
                  </a:lnTo>
                  <a:cubicBezTo>
                    <a:pt x="943" y="4188"/>
                    <a:pt x="957" y="4177"/>
                    <a:pt x="970" y="4166"/>
                  </a:cubicBezTo>
                  <a:cubicBezTo>
                    <a:pt x="1010" y="4080"/>
                    <a:pt x="1053" y="3999"/>
                    <a:pt x="1091" y="3914"/>
                  </a:cubicBezTo>
                  <a:cubicBezTo>
                    <a:pt x="1111" y="3896"/>
                    <a:pt x="1133" y="3879"/>
                    <a:pt x="1151" y="3862"/>
                  </a:cubicBezTo>
                  <a:lnTo>
                    <a:pt x="1253" y="3843"/>
                  </a:lnTo>
                  <a:cubicBezTo>
                    <a:pt x="1253" y="3843"/>
                    <a:pt x="1455" y="3428"/>
                    <a:pt x="1799" y="3309"/>
                  </a:cubicBezTo>
                  <a:cubicBezTo>
                    <a:pt x="1818" y="3287"/>
                    <a:pt x="1839" y="3267"/>
                    <a:pt x="1857" y="3245"/>
                  </a:cubicBezTo>
                  <a:cubicBezTo>
                    <a:pt x="1852" y="3235"/>
                    <a:pt x="1843" y="3225"/>
                    <a:pt x="1839" y="3211"/>
                  </a:cubicBezTo>
                  <a:cubicBezTo>
                    <a:pt x="1844" y="3202"/>
                    <a:pt x="1852" y="3194"/>
                    <a:pt x="1857" y="3185"/>
                  </a:cubicBezTo>
                  <a:cubicBezTo>
                    <a:pt x="1857" y="3185"/>
                    <a:pt x="1839" y="3125"/>
                    <a:pt x="2019" y="3013"/>
                  </a:cubicBezTo>
                  <a:cubicBezTo>
                    <a:pt x="2060" y="2939"/>
                    <a:pt x="2102" y="2863"/>
                    <a:pt x="2141" y="2788"/>
                  </a:cubicBezTo>
                  <a:cubicBezTo>
                    <a:pt x="2161" y="2754"/>
                    <a:pt x="2182" y="2720"/>
                    <a:pt x="2202" y="2685"/>
                  </a:cubicBezTo>
                  <a:cubicBezTo>
                    <a:pt x="2216" y="2661"/>
                    <a:pt x="2230" y="2639"/>
                    <a:pt x="2243" y="2615"/>
                  </a:cubicBezTo>
                  <a:cubicBezTo>
                    <a:pt x="2282" y="2531"/>
                    <a:pt x="2323" y="2448"/>
                    <a:pt x="2363" y="2364"/>
                  </a:cubicBezTo>
                  <a:cubicBezTo>
                    <a:pt x="2404" y="2309"/>
                    <a:pt x="2444" y="2254"/>
                    <a:pt x="2485" y="2199"/>
                  </a:cubicBezTo>
                  <a:cubicBezTo>
                    <a:pt x="2485" y="2199"/>
                    <a:pt x="2626" y="2063"/>
                    <a:pt x="2705" y="2009"/>
                  </a:cubicBezTo>
                  <a:cubicBezTo>
                    <a:pt x="2739" y="1934"/>
                    <a:pt x="2774" y="1859"/>
                    <a:pt x="2809" y="1783"/>
                  </a:cubicBezTo>
                  <a:cubicBezTo>
                    <a:pt x="2829" y="1765"/>
                    <a:pt x="2847" y="1743"/>
                    <a:pt x="2868" y="1723"/>
                  </a:cubicBezTo>
                  <a:cubicBezTo>
                    <a:pt x="2917" y="1709"/>
                    <a:pt x="2962" y="1693"/>
                    <a:pt x="3010" y="1679"/>
                  </a:cubicBezTo>
                  <a:lnTo>
                    <a:pt x="3292" y="1628"/>
                  </a:lnTo>
                  <a:lnTo>
                    <a:pt x="3476" y="1591"/>
                  </a:lnTo>
                  <a:lnTo>
                    <a:pt x="3898" y="1497"/>
                  </a:lnTo>
                  <a:lnTo>
                    <a:pt x="4060" y="1489"/>
                  </a:lnTo>
                  <a:cubicBezTo>
                    <a:pt x="4060" y="1489"/>
                    <a:pt x="4141" y="1447"/>
                    <a:pt x="4403" y="1421"/>
                  </a:cubicBezTo>
                  <a:cubicBezTo>
                    <a:pt x="4403" y="1421"/>
                    <a:pt x="4485" y="1281"/>
                    <a:pt x="4463" y="1246"/>
                  </a:cubicBezTo>
                  <a:cubicBezTo>
                    <a:pt x="4457" y="1234"/>
                    <a:pt x="4450" y="1219"/>
                    <a:pt x="4444" y="1204"/>
                  </a:cubicBezTo>
                  <a:cubicBezTo>
                    <a:pt x="4463" y="1196"/>
                    <a:pt x="4485" y="1186"/>
                    <a:pt x="4505" y="1178"/>
                  </a:cubicBezTo>
                  <a:cubicBezTo>
                    <a:pt x="4524" y="1174"/>
                    <a:pt x="4544" y="1171"/>
                    <a:pt x="4565" y="1169"/>
                  </a:cubicBezTo>
                  <a:cubicBezTo>
                    <a:pt x="4558" y="1151"/>
                    <a:pt x="4552" y="1134"/>
                    <a:pt x="4544" y="1116"/>
                  </a:cubicBezTo>
                  <a:cubicBezTo>
                    <a:pt x="4518" y="1099"/>
                    <a:pt x="4491" y="1082"/>
                    <a:pt x="4463" y="1065"/>
                  </a:cubicBezTo>
                  <a:cubicBezTo>
                    <a:pt x="4429" y="1046"/>
                    <a:pt x="4396" y="1024"/>
                    <a:pt x="4362" y="1005"/>
                  </a:cubicBezTo>
                  <a:lnTo>
                    <a:pt x="4262" y="1005"/>
                  </a:lnTo>
                  <a:cubicBezTo>
                    <a:pt x="4248" y="998"/>
                    <a:pt x="4235" y="988"/>
                    <a:pt x="4221" y="980"/>
                  </a:cubicBezTo>
                  <a:cubicBezTo>
                    <a:pt x="4182" y="916"/>
                    <a:pt x="4141" y="854"/>
                    <a:pt x="4102" y="790"/>
                  </a:cubicBezTo>
                  <a:cubicBezTo>
                    <a:pt x="4094" y="762"/>
                    <a:pt x="4088" y="731"/>
                    <a:pt x="4079" y="701"/>
                  </a:cubicBezTo>
                  <a:cubicBezTo>
                    <a:pt x="4094" y="700"/>
                    <a:pt x="4107" y="695"/>
                    <a:pt x="4121" y="693"/>
                  </a:cubicBezTo>
                  <a:cubicBezTo>
                    <a:pt x="4121" y="693"/>
                    <a:pt x="4121" y="589"/>
                    <a:pt x="4102" y="537"/>
                  </a:cubicBezTo>
                  <a:lnTo>
                    <a:pt x="4102" y="510"/>
                  </a:lnTo>
                  <a:close/>
                </a:path>
              </a:pathLst>
            </a:custGeom>
            <a:gradFill>
              <a:gsLst>
                <a:gs pos="84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2" name="Freeform 22"/>
            <p:cNvSpPr>
              <a:spLocks/>
            </p:cNvSpPr>
            <p:nvPr/>
          </p:nvSpPr>
          <p:spPr bwMode="auto">
            <a:xfrm>
              <a:off x="4325778" y="4363155"/>
              <a:ext cx="264954" cy="285407"/>
            </a:xfrm>
            <a:custGeom>
              <a:avLst/>
              <a:gdLst>
                <a:gd name="T0" fmla="*/ 54 w 64"/>
                <a:gd name="T1" fmla="*/ 55 h 70"/>
                <a:gd name="T2" fmla="*/ 54 w 64"/>
                <a:gd name="T3" fmla="*/ 53 h 70"/>
                <a:gd name="T4" fmla="*/ 59 w 64"/>
                <a:gd name="T5" fmla="*/ 53 h 70"/>
                <a:gd name="T6" fmla="*/ 60 w 64"/>
                <a:gd name="T7" fmla="*/ 51 h 70"/>
                <a:gd name="T8" fmla="*/ 61 w 64"/>
                <a:gd name="T9" fmla="*/ 49 h 70"/>
                <a:gd name="T10" fmla="*/ 63 w 64"/>
                <a:gd name="T11" fmla="*/ 47 h 70"/>
                <a:gd name="T12" fmla="*/ 64 w 64"/>
                <a:gd name="T13" fmla="*/ 46 h 70"/>
                <a:gd name="T14" fmla="*/ 64 w 64"/>
                <a:gd name="T15" fmla="*/ 36 h 70"/>
                <a:gd name="T16" fmla="*/ 59 w 64"/>
                <a:gd name="T17" fmla="*/ 31 h 70"/>
                <a:gd name="T18" fmla="*/ 58 w 64"/>
                <a:gd name="T19" fmla="*/ 26 h 70"/>
                <a:gd name="T20" fmla="*/ 56 w 64"/>
                <a:gd name="T21" fmla="*/ 17 h 70"/>
                <a:gd name="T22" fmla="*/ 51 w 64"/>
                <a:gd name="T23" fmla="*/ 11 h 70"/>
                <a:gd name="T24" fmla="*/ 40 w 64"/>
                <a:gd name="T25" fmla="*/ 4 h 70"/>
                <a:gd name="T26" fmla="*/ 37 w 64"/>
                <a:gd name="T27" fmla="*/ 2 h 70"/>
                <a:gd name="T28" fmla="*/ 35 w 64"/>
                <a:gd name="T29" fmla="*/ 2 h 70"/>
                <a:gd name="T30" fmla="*/ 33 w 64"/>
                <a:gd name="T31" fmla="*/ 1 h 70"/>
                <a:gd name="T32" fmla="*/ 24 w 64"/>
                <a:gd name="T33" fmla="*/ 0 h 70"/>
                <a:gd name="T34" fmla="*/ 22 w 64"/>
                <a:gd name="T35" fmla="*/ 0 h 70"/>
                <a:gd name="T36" fmla="*/ 17 w 64"/>
                <a:gd name="T37" fmla="*/ 2 h 70"/>
                <a:gd name="T38" fmla="*/ 12 w 64"/>
                <a:gd name="T39" fmla="*/ 4 h 70"/>
                <a:gd name="T40" fmla="*/ 11 w 64"/>
                <a:gd name="T41" fmla="*/ 6 h 70"/>
                <a:gd name="T42" fmla="*/ 8 w 64"/>
                <a:gd name="T43" fmla="*/ 8 h 70"/>
                <a:gd name="T44" fmla="*/ 6 w 64"/>
                <a:gd name="T45" fmla="*/ 11 h 70"/>
                <a:gd name="T46" fmla="*/ 5 w 64"/>
                <a:gd name="T47" fmla="*/ 14 h 70"/>
                <a:gd name="T48" fmla="*/ 4 w 64"/>
                <a:gd name="T49" fmla="*/ 16 h 70"/>
                <a:gd name="T50" fmla="*/ 3 w 64"/>
                <a:gd name="T51" fmla="*/ 17 h 70"/>
                <a:gd name="T52" fmla="*/ 2 w 64"/>
                <a:gd name="T53" fmla="*/ 19 h 70"/>
                <a:gd name="T54" fmla="*/ 2 w 64"/>
                <a:gd name="T55" fmla="*/ 26 h 70"/>
                <a:gd name="T56" fmla="*/ 1 w 64"/>
                <a:gd name="T57" fmla="*/ 29 h 70"/>
                <a:gd name="T58" fmla="*/ 0 w 64"/>
                <a:gd name="T59" fmla="*/ 31 h 70"/>
                <a:gd name="T60" fmla="*/ 0 w 64"/>
                <a:gd name="T61" fmla="*/ 33 h 70"/>
                <a:gd name="T62" fmla="*/ 1 w 64"/>
                <a:gd name="T63" fmla="*/ 42 h 70"/>
                <a:gd name="T64" fmla="*/ 0 w 64"/>
                <a:gd name="T65" fmla="*/ 42 h 70"/>
                <a:gd name="T66" fmla="*/ 0 w 64"/>
                <a:gd name="T67" fmla="*/ 48 h 70"/>
                <a:gd name="T68" fmla="*/ 3 w 64"/>
                <a:gd name="T69" fmla="*/ 59 h 70"/>
                <a:gd name="T70" fmla="*/ 4 w 64"/>
                <a:gd name="T71" fmla="*/ 61 h 70"/>
                <a:gd name="T72" fmla="*/ 7 w 64"/>
                <a:gd name="T73" fmla="*/ 61 h 70"/>
                <a:gd name="T74" fmla="*/ 10 w 64"/>
                <a:gd name="T75" fmla="*/ 65 h 70"/>
                <a:gd name="T76" fmla="*/ 10 w 64"/>
                <a:gd name="T77" fmla="*/ 66 h 70"/>
                <a:gd name="T78" fmla="*/ 18 w 64"/>
                <a:gd name="T79" fmla="*/ 70 h 70"/>
                <a:gd name="T80" fmla="*/ 35 w 64"/>
                <a:gd name="T81" fmla="*/ 67 h 70"/>
                <a:gd name="T82" fmla="*/ 42 w 64"/>
                <a:gd name="T83" fmla="*/ 63 h 70"/>
                <a:gd name="T84" fmla="*/ 48 w 64"/>
                <a:gd name="T85" fmla="*/ 61 h 70"/>
                <a:gd name="T86" fmla="*/ 54 w 64"/>
                <a:gd name="T87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54" y="55"/>
                  </a:moveTo>
                  <a:cubicBezTo>
                    <a:pt x="54" y="54"/>
                    <a:pt x="54" y="53"/>
                    <a:pt x="54" y="53"/>
                  </a:cubicBezTo>
                  <a:cubicBezTo>
                    <a:pt x="57" y="55"/>
                    <a:pt x="59" y="53"/>
                    <a:pt x="59" y="53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38"/>
                    <a:pt x="64" y="36"/>
                    <a:pt x="64" y="36"/>
                  </a:cubicBezTo>
                  <a:cubicBezTo>
                    <a:pt x="63" y="33"/>
                    <a:pt x="59" y="31"/>
                    <a:pt x="59" y="31"/>
                  </a:cubicBezTo>
                  <a:cubicBezTo>
                    <a:pt x="59" y="31"/>
                    <a:pt x="59" y="29"/>
                    <a:pt x="58" y="26"/>
                  </a:cubicBezTo>
                  <a:cubicBezTo>
                    <a:pt x="58" y="22"/>
                    <a:pt x="56" y="17"/>
                    <a:pt x="56" y="17"/>
                  </a:cubicBezTo>
                  <a:cubicBezTo>
                    <a:pt x="56" y="17"/>
                    <a:pt x="53" y="13"/>
                    <a:pt x="51" y="11"/>
                  </a:cubicBezTo>
                  <a:cubicBezTo>
                    <a:pt x="48" y="8"/>
                    <a:pt x="40" y="4"/>
                    <a:pt x="40" y="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6"/>
                    <a:pt x="1" y="42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8" y="61"/>
                    <a:pt x="48" y="61"/>
                    <a:pt x="48" y="61"/>
                  </a:cubicBezTo>
                  <a:lnTo>
                    <a:pt x="54" y="55"/>
                  </a:lnTo>
                  <a:close/>
                </a:path>
              </a:pathLst>
            </a:custGeom>
            <a:gradFill>
              <a:gsLst>
                <a:gs pos="86000">
                  <a:schemeClr val="bg1">
                    <a:lumMod val="75000"/>
                  </a:schemeClr>
                </a:gs>
                <a:gs pos="38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50800" dist="50800" dir="6660000" algn="ctr" rotWithShape="0">
                <a:srgbClr val="000000">
                  <a:alpha val="63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3930840" y="5400436"/>
              <a:ext cx="170679" cy="930408"/>
            </a:xfrm>
            <a:custGeom>
              <a:avLst/>
              <a:gdLst>
                <a:gd name="T0" fmla="*/ 15 w 35"/>
                <a:gd name="T1" fmla="*/ 2 h 189"/>
                <a:gd name="T2" fmla="*/ 12 w 35"/>
                <a:gd name="T3" fmla="*/ 3 h 189"/>
                <a:gd name="T4" fmla="*/ 6 w 35"/>
                <a:gd name="T5" fmla="*/ 5 h 189"/>
                <a:gd name="T6" fmla="*/ 5 w 35"/>
                <a:gd name="T7" fmla="*/ 6 h 189"/>
                <a:gd name="T8" fmla="*/ 4 w 35"/>
                <a:gd name="T9" fmla="*/ 8 h 189"/>
                <a:gd name="T10" fmla="*/ 4 w 35"/>
                <a:gd name="T11" fmla="*/ 11 h 189"/>
                <a:gd name="T12" fmla="*/ 2 w 35"/>
                <a:gd name="T13" fmla="*/ 12 h 189"/>
                <a:gd name="T14" fmla="*/ 1 w 35"/>
                <a:gd name="T15" fmla="*/ 14 h 189"/>
                <a:gd name="T16" fmla="*/ 1 w 35"/>
                <a:gd name="T17" fmla="*/ 16 h 189"/>
                <a:gd name="T18" fmla="*/ 1 w 35"/>
                <a:gd name="T19" fmla="*/ 19 h 189"/>
                <a:gd name="T20" fmla="*/ 2 w 35"/>
                <a:gd name="T21" fmla="*/ 36 h 189"/>
                <a:gd name="T22" fmla="*/ 9 w 35"/>
                <a:gd name="T23" fmla="*/ 45 h 189"/>
                <a:gd name="T24" fmla="*/ 10 w 35"/>
                <a:gd name="T25" fmla="*/ 51 h 189"/>
                <a:gd name="T26" fmla="*/ 14 w 35"/>
                <a:gd name="T27" fmla="*/ 57 h 189"/>
                <a:gd name="T28" fmla="*/ 20 w 35"/>
                <a:gd name="T29" fmla="*/ 189 h 189"/>
                <a:gd name="T30" fmla="*/ 28 w 35"/>
                <a:gd name="T31" fmla="*/ 187 h 189"/>
                <a:gd name="T32" fmla="*/ 27 w 35"/>
                <a:gd name="T33" fmla="*/ 43 h 189"/>
                <a:gd name="T34" fmla="*/ 29 w 35"/>
                <a:gd name="T35" fmla="*/ 41 h 189"/>
                <a:gd name="T36" fmla="*/ 31 w 35"/>
                <a:gd name="T37" fmla="*/ 33 h 189"/>
                <a:gd name="T38" fmla="*/ 32 w 35"/>
                <a:gd name="T39" fmla="*/ 27 h 189"/>
                <a:gd name="T40" fmla="*/ 35 w 35"/>
                <a:gd name="T41" fmla="*/ 0 h 189"/>
                <a:gd name="T42" fmla="*/ 15 w 35"/>
                <a:gd name="T43" fmla="*/ 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89">
                  <a:moveTo>
                    <a:pt x="15" y="2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2"/>
                    <a:pt x="2" y="36"/>
                    <a:pt x="2" y="36"/>
                  </a:cubicBezTo>
                  <a:cubicBezTo>
                    <a:pt x="2" y="37"/>
                    <a:pt x="9" y="45"/>
                    <a:pt x="9" y="45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15" y="2"/>
                  </a:lnTo>
                  <a:close/>
                </a:path>
              </a:pathLst>
            </a:custGeom>
            <a:gradFill>
              <a:gsLst>
                <a:gs pos="87000">
                  <a:schemeClr val="bg1">
                    <a:lumMod val="85000"/>
                  </a:schemeClr>
                </a:gs>
                <a:gs pos="15000">
                  <a:schemeClr val="bg1">
                    <a:lumMod val="96000"/>
                    <a:lumOff val="4000"/>
                  </a:schemeClr>
                </a:gs>
              </a:gsLst>
              <a:lin ang="20400000" scaled="0"/>
            </a:gradFill>
            <a:ln>
              <a:noFill/>
            </a:ln>
            <a:effectLst>
              <a:outerShdw blurRad="50800" dist="50800" dir="6660000" algn="ctr" rotWithShape="0">
                <a:srgbClr val="000000">
                  <a:alpha val="88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4379473" y="4863808"/>
              <a:ext cx="595312" cy="360363"/>
            </a:xfrm>
            <a:custGeom>
              <a:avLst/>
              <a:gdLst>
                <a:gd name="T0" fmla="*/ 154 w 159"/>
                <a:gd name="T1" fmla="*/ 57 h 96"/>
                <a:gd name="T2" fmla="*/ 145 w 159"/>
                <a:gd name="T3" fmla="*/ 48 h 96"/>
                <a:gd name="T4" fmla="*/ 132 w 159"/>
                <a:gd name="T5" fmla="*/ 44 h 96"/>
                <a:gd name="T6" fmla="*/ 120 w 159"/>
                <a:gd name="T7" fmla="*/ 43 h 96"/>
                <a:gd name="T8" fmla="*/ 95 w 159"/>
                <a:gd name="T9" fmla="*/ 40 h 96"/>
                <a:gd name="T10" fmla="*/ 87 w 159"/>
                <a:gd name="T11" fmla="*/ 40 h 96"/>
                <a:gd name="T12" fmla="*/ 78 w 159"/>
                <a:gd name="T13" fmla="*/ 26 h 96"/>
                <a:gd name="T14" fmla="*/ 24 w 159"/>
                <a:gd name="T15" fmla="*/ 22 h 96"/>
                <a:gd name="T16" fmla="*/ 4 w 159"/>
                <a:gd name="T17" fmla="*/ 57 h 96"/>
                <a:gd name="T18" fmla="*/ 60 w 159"/>
                <a:gd name="T19" fmla="*/ 86 h 96"/>
                <a:gd name="T20" fmla="*/ 81 w 159"/>
                <a:gd name="T21" fmla="*/ 76 h 96"/>
                <a:gd name="T22" fmla="*/ 90 w 159"/>
                <a:gd name="T23" fmla="*/ 75 h 96"/>
                <a:gd name="T24" fmla="*/ 98 w 159"/>
                <a:gd name="T25" fmla="*/ 76 h 96"/>
                <a:gd name="T26" fmla="*/ 100 w 159"/>
                <a:gd name="T27" fmla="*/ 81 h 96"/>
                <a:gd name="T28" fmla="*/ 103 w 159"/>
                <a:gd name="T29" fmla="*/ 84 h 96"/>
                <a:gd name="T30" fmla="*/ 104 w 159"/>
                <a:gd name="T31" fmla="*/ 92 h 96"/>
                <a:gd name="T32" fmla="*/ 109 w 159"/>
                <a:gd name="T33" fmla="*/ 93 h 96"/>
                <a:gd name="T34" fmla="*/ 134 w 159"/>
                <a:gd name="T35" fmla="*/ 96 h 96"/>
                <a:gd name="T36" fmla="*/ 151 w 159"/>
                <a:gd name="T37" fmla="*/ 85 h 96"/>
                <a:gd name="T38" fmla="*/ 155 w 159"/>
                <a:gd name="T39" fmla="*/ 60 h 96"/>
                <a:gd name="T40" fmla="*/ 154 w 159"/>
                <a:gd name="T41" fmla="*/ 5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96">
                  <a:moveTo>
                    <a:pt x="154" y="57"/>
                  </a:moveTo>
                  <a:cubicBezTo>
                    <a:pt x="145" y="48"/>
                    <a:pt x="145" y="48"/>
                    <a:pt x="145" y="48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6"/>
                    <a:pt x="62" y="0"/>
                    <a:pt x="24" y="22"/>
                  </a:cubicBezTo>
                  <a:cubicBezTo>
                    <a:pt x="24" y="22"/>
                    <a:pt x="0" y="39"/>
                    <a:pt x="4" y="57"/>
                  </a:cubicBezTo>
                  <a:cubicBezTo>
                    <a:pt x="8" y="76"/>
                    <a:pt x="33" y="83"/>
                    <a:pt x="60" y="86"/>
                  </a:cubicBezTo>
                  <a:cubicBezTo>
                    <a:pt x="60" y="86"/>
                    <a:pt x="70" y="88"/>
                    <a:pt x="81" y="76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6" y="95"/>
                    <a:pt x="142" y="95"/>
                    <a:pt x="151" y="85"/>
                  </a:cubicBezTo>
                  <a:cubicBezTo>
                    <a:pt x="159" y="75"/>
                    <a:pt x="155" y="60"/>
                    <a:pt x="155" y="60"/>
                  </a:cubicBezTo>
                  <a:lnTo>
                    <a:pt x="154" y="57"/>
                  </a:lnTo>
                  <a:close/>
                </a:path>
              </a:pathLst>
            </a:custGeom>
            <a:gradFill>
              <a:gsLst>
                <a:gs pos="84000">
                  <a:schemeClr val="bg1">
                    <a:lumMod val="75000"/>
                  </a:schemeClr>
                </a:gs>
                <a:gs pos="45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6660000" algn="ctr" rotWithShape="0">
                <a:srgbClr val="000000">
                  <a:alpha val="93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 userDrawn="1"/>
        </p:nvGrpSpPr>
        <p:grpSpPr>
          <a:xfrm>
            <a:off x="8889471" y="4042764"/>
            <a:ext cx="1732262" cy="2371725"/>
            <a:chOff x="5029356" y="4236140"/>
            <a:chExt cx="1732262" cy="2371725"/>
          </a:xfrm>
        </p:grpSpPr>
        <p:sp>
          <p:nvSpPr>
            <p:cNvPr id="106" name="椭圆 105"/>
            <p:cNvSpPr/>
            <p:nvPr/>
          </p:nvSpPr>
          <p:spPr>
            <a:xfrm>
              <a:off x="5511935" y="4363155"/>
              <a:ext cx="597901" cy="216024"/>
            </a:xfrm>
            <a:prstGeom prst="ellipse">
              <a:avLst/>
            </a:prstGeom>
            <a:gradFill>
              <a:gsLst>
                <a:gs pos="81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1"/>
            </a:gradFill>
            <a:ln w="22225">
              <a:gradFill>
                <a:gsLst>
                  <a:gs pos="0">
                    <a:schemeClr val="bg1"/>
                  </a:gs>
                  <a:gs pos="37000">
                    <a:schemeClr val="bg1">
                      <a:lumMod val="85000"/>
                    </a:schemeClr>
                  </a:gs>
                </a:gsLst>
                <a:lin ang="2400000" scaled="0"/>
              </a:gradFill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68"/>
            <p:cNvSpPr>
              <a:spLocks/>
            </p:cNvSpPr>
            <p:nvPr/>
          </p:nvSpPr>
          <p:spPr bwMode="auto">
            <a:xfrm>
              <a:off x="5029356" y="4236140"/>
              <a:ext cx="111125" cy="2371725"/>
            </a:xfrm>
            <a:custGeom>
              <a:avLst/>
              <a:gdLst>
                <a:gd name="T0" fmla="*/ 17 w 31"/>
                <a:gd name="T1" fmla="*/ 0 h 946"/>
                <a:gd name="T2" fmla="*/ 0 w 31"/>
                <a:gd name="T3" fmla="*/ 28 h 946"/>
                <a:gd name="T4" fmla="*/ 0 w 31"/>
                <a:gd name="T5" fmla="*/ 946 h 946"/>
                <a:gd name="T6" fmla="*/ 31 w 31"/>
                <a:gd name="T7" fmla="*/ 942 h 946"/>
                <a:gd name="T8" fmla="*/ 31 w 31"/>
                <a:gd name="T9" fmla="*/ 6 h 946"/>
                <a:gd name="T10" fmla="*/ 17 w 31"/>
                <a:gd name="T11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946">
                  <a:moveTo>
                    <a:pt x="17" y="0"/>
                  </a:moveTo>
                  <a:cubicBezTo>
                    <a:pt x="0" y="10"/>
                    <a:pt x="0" y="28"/>
                    <a:pt x="0" y="28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31" y="942"/>
                    <a:pt x="31" y="942"/>
                    <a:pt x="31" y="942"/>
                  </a:cubicBezTo>
                  <a:cubicBezTo>
                    <a:pt x="31" y="6"/>
                    <a:pt x="31" y="6"/>
                    <a:pt x="31" y="6"/>
                  </a:cubicBezTo>
                  <a:lnTo>
                    <a:pt x="17" y="0"/>
                  </a:lnTo>
                  <a:close/>
                </a:path>
              </a:pathLst>
            </a:custGeom>
            <a:gradFill>
              <a:gsLst>
                <a:gs pos="21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60"/>
            <p:cNvSpPr>
              <a:spLocks/>
            </p:cNvSpPr>
            <p:nvPr/>
          </p:nvSpPr>
          <p:spPr bwMode="auto">
            <a:xfrm>
              <a:off x="5655289" y="4517399"/>
              <a:ext cx="1106329" cy="1954931"/>
            </a:xfrm>
            <a:custGeom>
              <a:avLst/>
              <a:gdLst>
                <a:gd name="T0" fmla="*/ 0 w 426"/>
                <a:gd name="T1" fmla="*/ 877 h 877"/>
                <a:gd name="T2" fmla="*/ 426 w 426"/>
                <a:gd name="T3" fmla="*/ 877 h 877"/>
                <a:gd name="T4" fmla="*/ 426 w 426"/>
                <a:gd name="T5" fmla="*/ 12 h 877"/>
                <a:gd name="T6" fmla="*/ 2 w 426"/>
                <a:gd name="T7" fmla="*/ 15 h 877"/>
                <a:gd name="T8" fmla="*/ 0 w 426"/>
                <a:gd name="T9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877">
                  <a:moveTo>
                    <a:pt x="0" y="877"/>
                  </a:moveTo>
                  <a:cubicBezTo>
                    <a:pt x="426" y="877"/>
                    <a:pt x="426" y="877"/>
                    <a:pt x="426" y="877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297" y="0"/>
                    <a:pt x="2" y="15"/>
                    <a:pt x="2" y="15"/>
                  </a:cubicBezTo>
                  <a:lnTo>
                    <a:pt x="0" y="877"/>
                  </a:lnTo>
                  <a:close/>
                </a:path>
              </a:pathLst>
            </a:custGeom>
            <a:gradFill>
              <a:gsLst>
                <a:gs pos="79000">
                  <a:schemeClr val="bg1">
                    <a:lumMod val="85000"/>
                  </a:schemeClr>
                </a:gs>
                <a:gs pos="52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61"/>
            <p:cNvSpPr>
              <a:spLocks/>
            </p:cNvSpPr>
            <p:nvPr/>
          </p:nvSpPr>
          <p:spPr bwMode="auto">
            <a:xfrm>
              <a:off x="5084919" y="4236140"/>
              <a:ext cx="655041" cy="2205794"/>
            </a:xfrm>
            <a:custGeom>
              <a:avLst/>
              <a:gdLst>
                <a:gd name="T0" fmla="*/ 249 w 249"/>
                <a:gd name="T1" fmla="*/ 946 h 946"/>
                <a:gd name="T2" fmla="*/ 2 w 249"/>
                <a:gd name="T3" fmla="*/ 945 h 946"/>
                <a:gd name="T4" fmla="*/ 0 w 249"/>
                <a:gd name="T5" fmla="*/ 934 h 946"/>
                <a:gd name="T6" fmla="*/ 1 w 249"/>
                <a:gd name="T7" fmla="*/ 0 h 946"/>
                <a:gd name="T8" fmla="*/ 249 w 249"/>
                <a:gd name="T9" fmla="*/ 135 h 946"/>
                <a:gd name="T10" fmla="*/ 249 w 249"/>
                <a:gd name="T11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946">
                  <a:moveTo>
                    <a:pt x="249" y="946"/>
                  </a:moveTo>
                  <a:cubicBezTo>
                    <a:pt x="2" y="945"/>
                    <a:pt x="2" y="945"/>
                    <a:pt x="2" y="945"/>
                  </a:cubicBezTo>
                  <a:cubicBezTo>
                    <a:pt x="0" y="934"/>
                    <a:pt x="0" y="934"/>
                    <a:pt x="0" y="93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36" y="33"/>
                    <a:pt x="249" y="135"/>
                  </a:cubicBezTo>
                  <a:lnTo>
                    <a:pt x="249" y="94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63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5980842" y="4688680"/>
              <a:ext cx="645047" cy="9366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5980842" y="4836099"/>
              <a:ext cx="645047" cy="9366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980842" y="4980115"/>
              <a:ext cx="645047" cy="9366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6219" y="2312273"/>
            <a:ext cx="9214464" cy="1097386"/>
          </a:xfrm>
        </p:spPr>
        <p:txBody>
          <a:bodyPr>
            <a:noAutofit/>
          </a:bodyPr>
          <a:lstStyle>
            <a:lvl1pPr>
              <a:defRPr lang="zh-CN" altLang="en-US" sz="5400" b="1" kern="1200" dirty="0"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127000" dist="76200" dir="8100000" algn="tr" rotWithShape="0">
                    <a:prstClr val="black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474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42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611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9B7B-E74A-4178-B645-806CCA3D5584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07DB-13AB-4261-887D-5509D7B5F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90" r:id="rId14"/>
    <p:sldLayoutId id="2147483692" r:id="rId15"/>
    <p:sldLayoutId id="2147483687" r:id="rId16"/>
    <p:sldLayoutId id="2147483722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77536" y="2678033"/>
            <a:ext cx="9214464" cy="1097386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2"/>
                </a:solidFill>
                <a:cs typeface="+mn-ea"/>
                <a:sym typeface="+mn-lt"/>
              </a:rPr>
              <a:t>病证结合中医内科学</a:t>
            </a:r>
            <a:r>
              <a:rPr lang="en-US" altLang="zh-CN" dirty="0">
                <a:solidFill>
                  <a:schemeClr val="bg2"/>
                </a:solidFill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chemeClr val="bg2"/>
                </a:solidFill>
                <a:cs typeface="+mn-ea"/>
                <a:sym typeface="+mn-lt"/>
              </a:rPr>
              <a:t>四</a:t>
            </a:r>
            <a:r>
              <a:rPr lang="en-US" altLang="zh-CN" dirty="0">
                <a:solidFill>
                  <a:schemeClr val="bg2"/>
                </a:solidFill>
                <a:cs typeface="+mn-ea"/>
                <a:sym typeface="+mn-lt"/>
              </a:rPr>
              <a:t>)</a:t>
            </a:r>
            <a:br>
              <a:rPr lang="zh-CN" altLang="en-US" dirty="0">
                <a:solidFill>
                  <a:schemeClr val="bg2"/>
                </a:solidFill>
                <a:cs typeface="+mn-ea"/>
                <a:sym typeface="+mn-lt"/>
              </a:rPr>
            </a:b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734BCB-DC95-45BD-9A65-EA6546267FC9}"/>
              </a:ext>
            </a:extLst>
          </p:cNvPr>
          <p:cNvSpPr txBox="1"/>
          <p:nvPr/>
        </p:nvSpPr>
        <p:spPr>
          <a:xfrm>
            <a:off x="8431620" y="5411973"/>
            <a:ext cx="3418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中山医院中医科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张琦祺</a:t>
            </a:r>
          </a:p>
        </p:txBody>
      </p:sp>
    </p:spTree>
    <p:extLst>
      <p:ext uri="{BB962C8B-B14F-4D97-AF65-F5344CB8AC3E}">
        <p14:creationId xmlns:p14="http://schemas.microsoft.com/office/powerpoint/2010/main" val="6872315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弥漫性甲状腺肿甲状腺功能亢进症</a:t>
            </a:r>
            <a:r>
              <a:rPr lang="en-US" altLang="zh-CN" sz="4000" dirty="0"/>
              <a:t>——</a:t>
            </a:r>
            <a:r>
              <a:rPr lang="zh-CN" altLang="en-US" sz="4000" dirty="0"/>
              <a:t>毒结瘰疬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临床决策：解毒消瘰</a:t>
            </a:r>
            <a:endParaRPr lang="en-US" altLang="zh-CN" dirty="0"/>
          </a:p>
          <a:p>
            <a:r>
              <a:rPr lang="zh-CN" altLang="en-US" dirty="0"/>
              <a:t>治疗推荐：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、八反丸：桂心、甘遂、细辛、归参、半夏、甘草、白芷、芫花、海藻、红花、全虫、牙皂、虎骨、白及、川乌、草乌，常规剂量，每日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zh-CN" altLang="en-US" dirty="0"/>
              <a:t>２、斑乌散：斑蝥、何首乌、糯米。常规剂量，每日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983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弥漫性甲状腺肿甲状腺功能亢进症</a:t>
            </a:r>
            <a:r>
              <a:rPr lang="en-US" altLang="zh-CN" sz="4000" dirty="0"/>
              <a:t>——</a:t>
            </a:r>
            <a:r>
              <a:rPr lang="zh-CN" altLang="en-US" sz="4000" dirty="0"/>
              <a:t>毒结瘰疬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/>
          </a:bodyPr>
          <a:lstStyle/>
          <a:p>
            <a:pPr lvl="6"/>
            <a:r>
              <a:rPr lang="zh-CN" altLang="en-US" dirty="0"/>
              <a:t>临床决策：解毒消瘰</a:t>
            </a:r>
            <a:endParaRPr lang="en-US" altLang="zh-CN" dirty="0"/>
          </a:p>
          <a:p>
            <a:r>
              <a:rPr lang="zh-CN" altLang="en-US" dirty="0"/>
              <a:t>治疗推荐：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、八反丸：桂心、甘遂、细辛、归参、半夏、甘草、白芷、芫花、海藻、红花、全虫、牙皂、虎骨、白及、川乌、草乌，常规剂量，每日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zh-CN" altLang="en-US" dirty="0"/>
              <a:t>２、斑乌散：斑蝥、何首乌、糯米。常规剂量，每日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544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弥漫性甲状腺肿甲状腺功能亢进症</a:t>
            </a:r>
            <a:r>
              <a:rPr lang="en-US" altLang="zh-CN" sz="4000" dirty="0"/>
              <a:t>——</a:t>
            </a:r>
            <a:r>
              <a:rPr lang="zh-CN" altLang="en-US" sz="4000" dirty="0"/>
              <a:t>毒结瘰疬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、斑蝥丸：斑蝥、猪牙皂、蛇蜕皮、乌蛇、天南星、路蜂房、大黄、麝香、威灵仙。常规剂量，每日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zh-CN" altLang="en-US" dirty="0"/>
              <a:t>常用药物：斑蝥、黄药脂、蜣螂、水红花子、夏枯草、红花、全虫、牙皂、天南星、大黄。</a:t>
            </a:r>
          </a:p>
        </p:txBody>
      </p:sp>
    </p:spTree>
    <p:extLst>
      <p:ext uri="{BB962C8B-B14F-4D97-AF65-F5344CB8AC3E}">
        <p14:creationId xmlns:p14="http://schemas.microsoft.com/office/powerpoint/2010/main" val="1786342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五十六、甲状腺功能减退症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是甲状腺激素合成或分泌不足引起的全身性低代谢临床综合征。</a:t>
            </a:r>
            <a:endParaRPr lang="en-US" altLang="zh-CN" dirty="0"/>
          </a:p>
          <a:p>
            <a:r>
              <a:rPr lang="zh-CN" altLang="en-US" dirty="0"/>
              <a:t>甲状腺功能减退始于胎儿期或新生儿称克汀病。成人甲状腺功能减退严重者称黏液性水肿。</a:t>
            </a:r>
          </a:p>
        </p:txBody>
      </p:sp>
    </p:spTree>
    <p:extLst>
      <p:ext uri="{BB962C8B-B14F-4D97-AF65-F5344CB8AC3E}">
        <p14:creationId xmlns:p14="http://schemas.microsoft.com/office/powerpoint/2010/main" val="27202421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甲状腺功能减退症</a:t>
            </a:r>
            <a:r>
              <a:rPr lang="en-US" altLang="zh-CN" dirty="0"/>
              <a:t>—</a:t>
            </a:r>
            <a:r>
              <a:rPr lang="zh-CN" altLang="en-US" dirty="0"/>
              <a:t>真阳衰惫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7107864" y="2354078"/>
            <a:ext cx="410198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、体重偏低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、畏寒肢冷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、皮肤粗厚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、非凹陷性水肿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、舌质淡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、脉沉迟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6508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、符合甲状腺功能减退症诊断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、起病缓慢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、表情呆滞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、反应迟钝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、动则缓慢</a:t>
            </a:r>
            <a:endParaRPr lang="en-US" altLang="zh-CN" sz="3200" dirty="0"/>
          </a:p>
          <a:p>
            <a:r>
              <a:rPr lang="en-US" altLang="zh-CN" sz="3200" dirty="0"/>
              <a:t>6</a:t>
            </a:r>
            <a:r>
              <a:rPr lang="zh-CN" altLang="en-US" sz="3200" dirty="0"/>
              <a:t>、面色苍白</a:t>
            </a:r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206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甲状腺功能减退症</a:t>
            </a:r>
            <a:r>
              <a:rPr lang="en-US" altLang="zh-CN" dirty="0"/>
              <a:t>—</a:t>
            </a:r>
            <a:r>
              <a:rPr lang="zh-CN" altLang="en-US" dirty="0"/>
              <a:t>真阳衰惫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330036"/>
            <a:ext cx="11228615" cy="583449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临床决策：阴中求阳</a:t>
            </a:r>
            <a:endParaRPr lang="en-US" altLang="zh-CN" sz="3200" dirty="0"/>
          </a:p>
          <a:p>
            <a:r>
              <a:rPr lang="zh-CN" altLang="en-US" sz="3200" dirty="0"/>
              <a:t>治疗推荐：</a:t>
            </a:r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、右归丸：熟地、附子、肉桂、山药、萸肉、菟丝子、鹿角胶、枸杞、当归、杜仲，常规剂量，每日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次，水煎服。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、鹿茸丸：鹿茸、肉苁蓉、巴戟天、茯苓、附子、远志、桂枝、干姜、地骨皮、黄芪、熟地、牛膝、柏子仁、覆盆子、防风、磁石。常规剂量，每日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次，水煎服。</a:t>
            </a:r>
            <a:endParaRPr lang="en-US" altLang="zh-CN" sz="3200" dirty="0"/>
          </a:p>
          <a:p>
            <a:r>
              <a:rPr lang="zh-CN" altLang="en-US" sz="3200" dirty="0"/>
              <a:t>常用药物：鹿茸、紫河车、人参、熟地、附子、肉桂、山药、萸肉、菟丝子、鹿角胶、枸杞、当归、杜仲、黄芪。</a:t>
            </a:r>
          </a:p>
        </p:txBody>
      </p:sp>
    </p:spTree>
    <p:extLst>
      <p:ext uri="{BB962C8B-B14F-4D97-AF65-F5344CB8AC3E}">
        <p14:creationId xmlns:p14="http://schemas.microsoft.com/office/powerpoint/2010/main" val="9667663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五十七、甲状腺炎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是甲状腺的异质性疾病。部分患者最终发展为永久性甲状腺功能减退症。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39579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甲状腺炎</a:t>
            </a:r>
            <a:r>
              <a:rPr lang="en-US" altLang="zh-CN" dirty="0"/>
              <a:t>—</a:t>
            </a:r>
            <a:r>
              <a:rPr lang="zh-CN" altLang="en-US" dirty="0"/>
              <a:t>热痰瘰疬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519621" y="2411227"/>
            <a:ext cx="591814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、早期可见甲状腺功能亢进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、中期可能甲状腺功能减退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、可能复发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、舌质红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336467" y="2354078"/>
            <a:ext cx="5633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、符合亚急性甲状腺炎诊断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、中年妇女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、夏季高发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、病毒感染病史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、甲状腺大、疼痛和压痛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120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甲状腺炎</a:t>
            </a:r>
            <a:r>
              <a:rPr lang="en-US" altLang="zh-CN" dirty="0"/>
              <a:t>—</a:t>
            </a:r>
            <a:r>
              <a:rPr lang="zh-CN" altLang="en-US" dirty="0"/>
              <a:t>热痰瘰疬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71938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临床决策：清热消瘰</a:t>
            </a:r>
            <a:endParaRPr lang="en-US" altLang="zh-CN" sz="3600" dirty="0"/>
          </a:p>
          <a:p>
            <a:r>
              <a:rPr lang="zh-CN" altLang="en-US" sz="3600" dirty="0"/>
              <a:t>治疗推荐：</a:t>
            </a:r>
            <a:endParaRPr lang="en-US" altLang="zh-CN" sz="3600" dirty="0"/>
          </a:p>
          <a:p>
            <a:r>
              <a:rPr lang="en-US" altLang="zh-CN" sz="3600" dirty="0"/>
              <a:t>1</a:t>
            </a:r>
            <a:r>
              <a:rPr lang="zh-CN" altLang="en-US" sz="3600" dirty="0"/>
              <a:t>、除热三黄丸：大黄、黄芩、黄连、当归、茯苓、桂心、干姜、芍药、栀子、柴胡、。常规剂量，每日</a:t>
            </a:r>
            <a:r>
              <a:rPr lang="en-US" altLang="zh-CN" sz="3600" dirty="0"/>
              <a:t>2</a:t>
            </a:r>
            <a:r>
              <a:rPr lang="zh-CN" altLang="en-US" sz="3600" dirty="0"/>
              <a:t>次，水煎服。</a:t>
            </a:r>
            <a:endParaRPr lang="en-US" altLang="zh-CN" sz="36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、阿魏软坚散：阿魏、蜗牛、贝母、月石、桃仁、僵蚕、南星、腰黄、冰片。常规剂量，每日</a:t>
            </a:r>
            <a:r>
              <a:rPr lang="en-US" altLang="zh-CN" sz="3600" dirty="0"/>
              <a:t>2</a:t>
            </a:r>
            <a:r>
              <a:rPr lang="zh-CN" altLang="en-US" sz="3600" dirty="0"/>
              <a:t>次，水煎服。 </a:t>
            </a:r>
            <a:endParaRPr lang="en-US" altLang="zh-CN" sz="3600" dirty="0"/>
          </a:p>
          <a:p>
            <a:r>
              <a:rPr lang="zh-CN" altLang="en-US" sz="3600" dirty="0"/>
              <a:t>常用药物：大黄、黄芩、黄连、当归、芍药、栀子、柴胡、阿魏、蜗牛、贝母、月石、桃仁、僵蚕、南星、腰黄、冰片。</a:t>
            </a:r>
          </a:p>
        </p:txBody>
      </p:sp>
    </p:spTree>
    <p:extLst>
      <p:ext uri="{BB962C8B-B14F-4D97-AF65-F5344CB8AC3E}">
        <p14:creationId xmlns:p14="http://schemas.microsoft.com/office/powerpoint/2010/main" val="18943810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慢性自身免疫性甲状腺炎</a:t>
            </a:r>
            <a:r>
              <a:rPr lang="en-US" altLang="zh-CN" dirty="0"/>
              <a:t>—</a:t>
            </a:r>
            <a:r>
              <a:rPr lang="zh-CN" altLang="en-US" dirty="0"/>
              <a:t>肝郁瘰疬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70531" y="2109892"/>
            <a:ext cx="90926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、符合慢性自身免疫性甲状腺炎诊断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、发病缓慢病程长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、无痛性硬性甲状腺弥漫性肿大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、亢甲状腺抗体滴度明显升高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、咽部不适</a:t>
            </a:r>
            <a:endParaRPr lang="en-US" altLang="zh-CN" sz="3200" dirty="0"/>
          </a:p>
          <a:p>
            <a:r>
              <a:rPr lang="en-US" altLang="zh-CN" sz="3200" dirty="0"/>
              <a:t>6</a:t>
            </a:r>
            <a:r>
              <a:rPr lang="zh-CN" altLang="en-US" sz="3200" dirty="0"/>
              <a:t>、舌质红</a:t>
            </a:r>
            <a:endParaRPr lang="en-US" altLang="zh-CN" sz="3200" dirty="0"/>
          </a:p>
          <a:p>
            <a:r>
              <a:rPr lang="en-US" altLang="zh-CN" sz="3200" dirty="0"/>
              <a:t>7</a:t>
            </a:r>
            <a:r>
              <a:rPr lang="zh-CN" altLang="en-US" sz="3200" dirty="0"/>
              <a:t>、舌苔黄</a:t>
            </a:r>
            <a:endParaRPr lang="en-US" altLang="zh-CN" sz="3200" dirty="0"/>
          </a:p>
          <a:p>
            <a:r>
              <a:rPr lang="en-US" altLang="zh-CN" sz="3200" dirty="0"/>
              <a:t>8</a:t>
            </a:r>
            <a:r>
              <a:rPr lang="zh-CN" altLang="en-US" sz="3200" dirty="0"/>
              <a:t>、脉弦数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1543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AF65-5649-4CB3-8024-80225036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4A606-4B85-4887-8DCA-1393D0FA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首次将病证结合临床诊疗思路引入中国医药学临床医学，这种尝试有利于西医院校学生了解或掌握中国医药学临床医学精髓。</a:t>
            </a:r>
          </a:p>
        </p:txBody>
      </p:sp>
    </p:spTree>
    <p:extLst>
      <p:ext uri="{BB962C8B-B14F-4D97-AF65-F5344CB8AC3E}">
        <p14:creationId xmlns:p14="http://schemas.microsoft.com/office/powerpoint/2010/main" val="39345776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慢性自身免疫性甲状腺炎</a:t>
            </a:r>
            <a:r>
              <a:rPr lang="en-US" altLang="zh-CN" dirty="0"/>
              <a:t>—</a:t>
            </a:r>
            <a:r>
              <a:rPr lang="zh-CN" altLang="en-US" dirty="0"/>
              <a:t>肝郁瘰疬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71938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临床决策：疏肝消瘰</a:t>
            </a:r>
            <a:endParaRPr lang="en-US" altLang="zh-CN" sz="3600" dirty="0"/>
          </a:p>
          <a:p>
            <a:r>
              <a:rPr lang="zh-CN" altLang="en-US" sz="3600" dirty="0"/>
              <a:t>治疗推荐：大垂云膏：当归、附子、川芎、防风、升麻、槐子、细辛、侧柏、桃仁、杏仁、甘草、桑根白皮、白及、黄芪、僵蚕、垂柳、黄丹、雄黄、朱砂、硫黄、麝香、白芷、没药、麒麟竭、龙脑。常规剂量，每日</a:t>
            </a:r>
            <a:r>
              <a:rPr lang="en-US" altLang="zh-CN" sz="3600" dirty="0"/>
              <a:t>2</a:t>
            </a:r>
            <a:r>
              <a:rPr lang="zh-CN" altLang="en-US" sz="3600" dirty="0"/>
              <a:t>次，水煎服。 </a:t>
            </a:r>
            <a:endParaRPr lang="en-US" altLang="zh-CN" sz="3600" dirty="0"/>
          </a:p>
          <a:p>
            <a:r>
              <a:rPr lang="zh-CN" altLang="en-US" sz="3600" dirty="0"/>
              <a:t>常用药物：当归、川芎、防风、升麻、桃仁、僵蚕、黄丹、雄黄、白芷、没药、麒麟竭、龙脑。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44679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五十八、原发性肝癌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是肝细胞或肝内胆管细胞恶性肿瘤。以肝区疼痛、乏力消瘦、食欲减退、肝大，后期可出现黄疸、腹水、恶病质、出血、昏迷、全身衰竭等为主要临床表现。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50846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原发性肝癌</a:t>
            </a:r>
            <a:r>
              <a:rPr lang="en-US" altLang="zh-CN" dirty="0"/>
              <a:t>—</a:t>
            </a:r>
            <a:r>
              <a:rPr lang="zh-CN" altLang="en-US" dirty="0"/>
              <a:t>肝癥阴虚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7107864" y="2354078"/>
            <a:ext cx="458795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、黄疸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、腹水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、昏迷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、上消化道出血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、舌质红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、舌苔少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、脉细弦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6508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、符合原发性肝癌诊断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、肝区疼痛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、进行性肝大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、疲劳乏力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、消瘦</a:t>
            </a:r>
            <a:endParaRPr lang="en-US" altLang="zh-CN" sz="3200" dirty="0"/>
          </a:p>
          <a:p>
            <a:r>
              <a:rPr lang="en-US" altLang="zh-CN" sz="3200" dirty="0"/>
              <a:t>6</a:t>
            </a:r>
            <a:r>
              <a:rPr lang="zh-CN" altLang="en-US" sz="3200" dirty="0"/>
              <a:t>、腹胀</a:t>
            </a:r>
            <a:endParaRPr lang="en-US" altLang="zh-CN" sz="3200" dirty="0"/>
          </a:p>
          <a:p>
            <a:r>
              <a:rPr lang="en-US" altLang="zh-CN" sz="3200" dirty="0"/>
              <a:t>7</a:t>
            </a:r>
            <a:r>
              <a:rPr lang="zh-CN" altLang="en-US" sz="3200" dirty="0"/>
              <a:t>、发热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1815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原发性肝癌</a:t>
            </a:r>
            <a:r>
              <a:rPr lang="en-US" altLang="zh-CN" dirty="0"/>
              <a:t>—</a:t>
            </a:r>
            <a:r>
              <a:rPr lang="zh-CN" altLang="en-US" dirty="0"/>
              <a:t>肝癥阴虚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0264"/>
            <a:ext cx="11519065" cy="58552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临床决策：养阴抗癌</a:t>
            </a:r>
            <a:endParaRPr lang="en-US" altLang="zh-CN" dirty="0"/>
          </a:p>
          <a:p>
            <a:r>
              <a:rPr lang="zh-CN" altLang="en-US" dirty="0"/>
              <a:t>治疗推荐：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、一贯煎：北沙参、麦冬、当归、生地、枸杞、川楝子。唱歌记录，每日</a:t>
            </a:r>
            <a:r>
              <a:rPr lang="en-US" altLang="zh-CN" dirty="0"/>
              <a:t>2</a:t>
            </a:r>
            <a:r>
              <a:rPr lang="zh-CN" altLang="en-US" dirty="0"/>
              <a:t>次，水煎送服。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、蜥蜴丸：蜥蜴、蜈蚣、地胆、蟅虫、杏仁、蜣螂、虻虫、朴硝、泽漆、桃奴、犀角、鬼督邮、桑赤鸡、芍药、虎骨、甘草、巴豆、款冬花、甘遂、干姜，上</a:t>
            </a:r>
            <a:r>
              <a:rPr lang="en-US" altLang="zh-CN" dirty="0"/>
              <a:t>20</a:t>
            </a:r>
            <a:r>
              <a:rPr lang="zh-CN" altLang="en-US" dirty="0"/>
              <a:t>味，末之，别制巴豆、杏仁如膏，纳药末研调，下蜜，捣二万杵，丸如麻子，一贯煎送服。</a:t>
            </a:r>
          </a:p>
        </p:txBody>
      </p:sp>
    </p:spTree>
    <p:extLst>
      <p:ext uri="{BB962C8B-B14F-4D97-AF65-F5344CB8AC3E}">
        <p14:creationId xmlns:p14="http://schemas.microsoft.com/office/powerpoint/2010/main" val="52907983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原发性肝癌</a:t>
            </a:r>
            <a:r>
              <a:rPr lang="en-US" altLang="zh-CN" dirty="0"/>
              <a:t>—</a:t>
            </a:r>
            <a:r>
              <a:rPr lang="zh-CN" altLang="en-US" dirty="0"/>
              <a:t>肝癥阴虚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0264"/>
            <a:ext cx="11519065" cy="5855277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、八宝丹：牛黄、蛇胆、羚羊角、珍珠、三七、麝香，每次</a:t>
            </a:r>
            <a:r>
              <a:rPr lang="en-US" altLang="zh-CN" dirty="0"/>
              <a:t>1</a:t>
            </a:r>
            <a:r>
              <a:rPr lang="zh-CN" altLang="en-US" dirty="0"/>
              <a:t>粒，每日一次。</a:t>
            </a:r>
            <a:endParaRPr lang="en-US" altLang="zh-CN" dirty="0"/>
          </a:p>
          <a:p>
            <a:r>
              <a:rPr lang="zh-CN" altLang="en-US" dirty="0"/>
              <a:t>常用药物：紫金锭（山慈菇、红大戟、千金子霜、五倍子、麝香、朱砂、雄黄）、鳖甲煎丸（鳖甲胶、阿胶、蜂房、鼠妇虫、土蟞虫、蜣螂、硝石、柴胡、黄芩、半夏、党参、干姜、厚朴、桂枝、白芍、射干、桃仁、牡丹皮、大黄、凌霄花、葶苈子、石韦、瞿麦）、蟾蜍、蜂毒。</a:t>
            </a:r>
          </a:p>
        </p:txBody>
      </p:sp>
    </p:spTree>
    <p:extLst>
      <p:ext uri="{BB962C8B-B14F-4D97-AF65-F5344CB8AC3E}">
        <p14:creationId xmlns:p14="http://schemas.microsoft.com/office/powerpoint/2010/main" val="9071419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五十九、原发性支气管肺癌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是支气管黏膜或腺体的肺部原发性恶性肿瘤。以咳嗽、咯血、胸闷、气急等为主要临床表现。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82373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原发性支气管肺癌</a:t>
            </a:r>
            <a:r>
              <a:rPr lang="en-US" altLang="zh-CN" dirty="0"/>
              <a:t>—</a:t>
            </a:r>
            <a:r>
              <a:rPr lang="zh-CN" altLang="en-US" dirty="0"/>
              <a:t>肺癥阴虚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283842" y="2354077"/>
            <a:ext cx="5140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、气短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、发热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、消瘦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、舌红苔少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、脉细数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0" y="2354077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、符合原发性支气管肺癌诊断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、咳嗽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、咯血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、痰中带血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、胸痛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985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原发性支气管肺癌</a:t>
            </a:r>
            <a:r>
              <a:rPr lang="en-US" altLang="zh-CN" dirty="0"/>
              <a:t>—</a:t>
            </a:r>
            <a:r>
              <a:rPr lang="zh-CN" altLang="en-US" dirty="0"/>
              <a:t>肺癥阴虚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9090"/>
            <a:ext cx="11519065" cy="601114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临床决策：养阴抗癌</a:t>
            </a:r>
            <a:endParaRPr lang="en-US" altLang="zh-CN" dirty="0"/>
          </a:p>
          <a:p>
            <a:r>
              <a:rPr lang="zh-CN" altLang="en-US" dirty="0"/>
              <a:t>治疗推荐：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、沙参麦冬汤：沙参、玉竹、生甘草、冬桑叶、麦冬、生扁豆、花粉。常规剂量，每日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、黑金丸：沉香、附子、木香、青皮、干姜、细墨、三棱、莪术、桂枝、大黄、干漆、麝香、硵砂，上为末，将三棱、莪术、大黄、硵砂四味用米醋煮烂，研作糊，入众药末为丸，如梧桐子大，每次</a:t>
            </a:r>
            <a:r>
              <a:rPr lang="en-US" altLang="zh-CN" dirty="0"/>
              <a:t>20</a:t>
            </a:r>
            <a:r>
              <a:rPr lang="zh-CN" altLang="en-US" dirty="0"/>
              <a:t>丸，每日</a:t>
            </a:r>
            <a:r>
              <a:rPr lang="en-US" altLang="zh-CN" dirty="0"/>
              <a:t>2</a:t>
            </a:r>
            <a:r>
              <a:rPr lang="zh-CN" altLang="en-US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15144806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原发性支气管肺癌</a:t>
            </a:r>
            <a:r>
              <a:rPr lang="en-US" altLang="zh-CN" dirty="0"/>
              <a:t>—</a:t>
            </a:r>
            <a:r>
              <a:rPr lang="zh-CN" altLang="en-US" dirty="0"/>
              <a:t>肺癥阴虚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、紫参丸：紫参、人参、半夏、藜芦、代赭、桔梗、白薇、肉苁蓉、石膏、大黄、牡蛎、丹参、虾蟆、乌头、狼毒、附子、巴豆。常规剂量为末，炼蜜为丸，如小豆大，每次</a:t>
            </a:r>
            <a:r>
              <a:rPr lang="en-US" altLang="zh-CN" dirty="0"/>
              <a:t>20</a:t>
            </a:r>
            <a:r>
              <a:rPr lang="zh-CN" altLang="en-US" dirty="0"/>
              <a:t>丸，每日</a:t>
            </a:r>
            <a:r>
              <a:rPr lang="en-US" altLang="zh-CN" dirty="0"/>
              <a:t>2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常用药物：沉香、木香、青皮、三棱、莪术、桂枝、大黄、干漆、紫参、人参、桔梗、白薇、丹参、虾蟆、乌头、狼毒、巴豆、沙参、麦冬、五味子、女贞子、桑白皮、生地。</a:t>
            </a:r>
          </a:p>
        </p:txBody>
      </p:sp>
    </p:spTree>
    <p:extLst>
      <p:ext uri="{BB962C8B-B14F-4D97-AF65-F5344CB8AC3E}">
        <p14:creationId xmlns:p14="http://schemas.microsoft.com/office/powerpoint/2010/main" val="23639356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六十、胰腺癌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是胰管上皮导管腺恶性肿瘤。以腰痛，黄疸，消瘦，乏力，症状性糖尿病等为主要临床表现。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104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五十四、糖尿病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慢性高血糖代谢性疾病。</a:t>
            </a:r>
            <a:endParaRPr lang="en-US" altLang="zh-CN" dirty="0"/>
          </a:p>
          <a:p>
            <a:r>
              <a:rPr lang="zh-CN" altLang="en-US" dirty="0"/>
              <a:t>以多饮、多尿、多食和消瘦为临床主要表现。严重高血糖时出现典型“三多一少”症状，酮症后酮症酸中毒时“三多一少”症状更为民心。疲乏无力，肥胖多建于</a:t>
            </a:r>
            <a:r>
              <a:rPr lang="en-US" altLang="zh-CN" dirty="0"/>
              <a:t>2</a:t>
            </a:r>
            <a:r>
              <a:rPr lang="zh-CN" altLang="en-US" dirty="0"/>
              <a:t>型糖尿病。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7998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胰腺癌</a:t>
            </a:r>
            <a:r>
              <a:rPr lang="en-US" altLang="zh-CN" dirty="0"/>
              <a:t>—</a:t>
            </a:r>
            <a:r>
              <a:rPr lang="zh-CN" altLang="en-US" dirty="0"/>
              <a:t>膵癥湿热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283842" y="2354077"/>
            <a:ext cx="5140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、消瘦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、乏力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、大便不爽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、舌红苔黄腻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、脉濡数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5536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、符合胰腺癌诊断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、病情 进展迅速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、腹痛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、黄疸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、发热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6517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胰腺癌</a:t>
            </a:r>
            <a:r>
              <a:rPr lang="en-US" altLang="zh-CN" dirty="0"/>
              <a:t>—</a:t>
            </a:r>
            <a:r>
              <a:rPr lang="zh-CN" altLang="en-US" dirty="0"/>
              <a:t>膵癥湿热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/>
          </a:bodyPr>
          <a:lstStyle/>
          <a:p>
            <a:r>
              <a:rPr lang="zh-CN" altLang="en-US" dirty="0"/>
              <a:t>临床决策：清热燥膵抗癌</a:t>
            </a:r>
            <a:endParaRPr lang="en-US" altLang="zh-CN" dirty="0"/>
          </a:p>
          <a:p>
            <a:r>
              <a:rPr lang="zh-CN" altLang="en-US" dirty="0"/>
              <a:t>治疗推荐：灵仙龙草汤：威灵仙、龙葵、夏枯草、土茯苓、栝楼、黄药子、山慈姑、了哥王。常规剂量，每日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zh-CN" altLang="en-US" dirty="0"/>
              <a:t>常用药物：柴胡、黄芩、茵陈、栀子、大黄、威灵仙、龙葵、土茯苓、黄药子、山慈姑、了哥王。</a:t>
            </a:r>
          </a:p>
        </p:txBody>
      </p:sp>
    </p:spTree>
    <p:extLst>
      <p:ext uri="{BB962C8B-B14F-4D97-AF65-F5344CB8AC3E}">
        <p14:creationId xmlns:p14="http://schemas.microsoft.com/office/powerpoint/2010/main" val="414324324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六十一、大肠癌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是结肠和直肠恶性肿瘤。以便血，排便习惯改变、肠梗阻、腹痛、贫血为主要临床表现。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12194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大肠癌</a:t>
            </a:r>
            <a:r>
              <a:rPr lang="en-US" altLang="zh-CN" dirty="0"/>
              <a:t>—</a:t>
            </a:r>
            <a:r>
              <a:rPr lang="zh-CN" altLang="en-US" dirty="0"/>
              <a:t>湿热蕴结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283842" y="2354077"/>
            <a:ext cx="5140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、消瘦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、口渴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、舌质红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、舌苔黄腻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、脉滑数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5536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、符合大肠癌诊断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、腹痛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、里急后重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、便血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、食欲不振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21815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大肠癌</a:t>
            </a:r>
            <a:r>
              <a:rPr lang="en-US" altLang="zh-CN" dirty="0"/>
              <a:t>—</a:t>
            </a:r>
            <a:r>
              <a:rPr lang="zh-CN" altLang="en-US" dirty="0"/>
              <a:t>湿热蕴结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临床决策：清热燥湿抗癌</a:t>
            </a:r>
            <a:endParaRPr lang="en-US" altLang="zh-CN" dirty="0"/>
          </a:p>
          <a:p>
            <a:r>
              <a:rPr lang="zh-CN" altLang="en-US" dirty="0"/>
              <a:t>治疗推荐：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、白头翁汤：白头翁、黄连、黄柏、秦皮。。常规剂量，每日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、紫金丸：血竭、沉香、青皮、陈皮、枳壳、厚朴、百草霜、皂矾、蓬术、香附、针 砂、干漆、槟榔、黄石榴矾、秦艽、三棱、甘草，上药研为细末，用大枣煮烂，去皮核打糊为丸，如梧桐子大，每次</a:t>
            </a:r>
            <a:r>
              <a:rPr lang="en-US" altLang="zh-CN" dirty="0"/>
              <a:t>20</a:t>
            </a:r>
            <a:r>
              <a:rPr lang="zh-CN" altLang="en-US" dirty="0"/>
              <a:t>枚，每日</a:t>
            </a:r>
            <a:r>
              <a:rPr lang="en-US" altLang="zh-CN" dirty="0"/>
              <a:t>2</a:t>
            </a:r>
            <a:r>
              <a:rPr lang="zh-CN" altLang="en-US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57737884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大肠癌</a:t>
            </a:r>
            <a:r>
              <a:rPr lang="en-US" altLang="zh-CN" dirty="0"/>
              <a:t>—</a:t>
            </a:r>
            <a:r>
              <a:rPr lang="zh-CN" altLang="en-US" dirty="0"/>
              <a:t>湿热蕴结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/>
          </a:bodyPr>
          <a:lstStyle/>
          <a:p>
            <a:r>
              <a:rPr lang="zh-CN" altLang="en-US" dirty="0"/>
              <a:t>常用药物：血竭、沉香、青皮、陈皮、枳壳、厚朴、百草霜、蓬术、香附、槟榔、三棱、藿香、升麻、半夏、紫苏、雄黄、雌黄</a:t>
            </a:r>
            <a:r>
              <a:rPr lang="zh-CN" altLang="en-US"/>
              <a:t>、大黄、鬼箭羽、丹参、山慈姑、千金子、广木香、苍术、山豆根、五倍子、大戟、白头翁、黄连、黄柏、秦皮、马齿苋、红藤、败酱菜、白花蛇舌草、地榆、槐花。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481784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六十二、胃癌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是起源于胃黏膜上皮的恶性肿瘤。</a:t>
            </a:r>
            <a:endParaRPr lang="en-US" altLang="zh-CN" dirty="0"/>
          </a:p>
          <a:p>
            <a:r>
              <a:rPr lang="zh-CN" altLang="en-US" dirty="0"/>
              <a:t>早期无明显症状或出现上腹不适、嗳气等肺特异性症状，常与胃炎、胃溃疡等胃慢性疾病症状相似。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6027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胃癌</a:t>
            </a:r>
            <a:r>
              <a:rPr lang="en-US" altLang="zh-CN" dirty="0"/>
              <a:t>—</a:t>
            </a:r>
            <a:r>
              <a:rPr lang="zh-CN" altLang="en-US" dirty="0"/>
              <a:t>胃癥气虚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283842" y="2354077"/>
            <a:ext cx="5140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、吞咽困难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、贫血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、消瘦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、舌质淡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、舌苔白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、脉沉细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5536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、符合胃癌诊断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、胃脘疼痛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、体重减轻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、上腹饱胀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、呕血</a:t>
            </a:r>
            <a:endParaRPr lang="en-US" altLang="zh-CN" sz="3200" dirty="0"/>
          </a:p>
          <a:p>
            <a:r>
              <a:rPr lang="en-US" altLang="zh-CN" sz="3200" dirty="0"/>
              <a:t>6</a:t>
            </a:r>
            <a:r>
              <a:rPr lang="zh-CN" altLang="en-US" sz="3200" dirty="0"/>
              <a:t>、便血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29584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胃癌</a:t>
            </a:r>
            <a:r>
              <a:rPr lang="en-US" altLang="zh-CN" dirty="0"/>
              <a:t>—</a:t>
            </a:r>
            <a:r>
              <a:rPr lang="zh-CN" altLang="en-US" dirty="0"/>
              <a:t>胃癥气虚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临床决策：益胃抗癌</a:t>
            </a:r>
            <a:endParaRPr lang="en-US" altLang="zh-CN" sz="3200" dirty="0"/>
          </a:p>
          <a:p>
            <a:r>
              <a:rPr lang="zh-CN" altLang="en-US" sz="3200" dirty="0"/>
              <a:t>治疗推荐：</a:t>
            </a:r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、香砂六君子汤：人参、白术、茯苓、甘草、陈皮、半夏、砂仁、木香。常规剂量，每日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次，水煎服。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大通丸：雄黄、雌黄、密陀僧、紫石英、朱砂、黄丹、定粉、曾青、铅霜、水银、金箔、银箔、生金屑、生银屑、磁石、滑石、绿矾、白矾、硫磺、猪牙皂角、伏龙肝、丁香、槟榔、木香、僵蚕、蝉壳、干竭、白花蛇、蛇蜕皮、龙脑、麝香，上为末，入龙脑、麝香，并前石药，都研令匀，以面糊为丸，如楝实大，每次</a:t>
            </a:r>
            <a:r>
              <a:rPr lang="en-US" altLang="zh-CN" sz="3200" dirty="0"/>
              <a:t>20</a:t>
            </a:r>
            <a:r>
              <a:rPr lang="zh-CN" altLang="en-US" sz="3200" dirty="0"/>
              <a:t>丸，每日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128867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胃癌</a:t>
            </a:r>
            <a:r>
              <a:rPr lang="en-US" altLang="zh-CN" dirty="0"/>
              <a:t>—</a:t>
            </a:r>
            <a:r>
              <a:rPr lang="zh-CN" altLang="en-US" dirty="0"/>
              <a:t>胃癥气虚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</a:t>
            </a:r>
            <a:r>
              <a:rPr lang="zh-CN" altLang="en-US" sz="3200" dirty="0"/>
              <a:t>、金露丸：草乌、黄连、人参、防风、柴胡、川椒、桔梗、甘草、川芎、枳壳、干姜、贝母、生地、官桂、吴茱萸、茯苓、菖蒲、浓朴、甘松、紫菀、鳖甲、巴豆，上为末，面糊丸如梧桐子大，每次</a:t>
            </a:r>
            <a:r>
              <a:rPr lang="en-US" altLang="zh-CN" sz="3200" dirty="0"/>
              <a:t>20</a:t>
            </a:r>
            <a:r>
              <a:rPr lang="zh-CN" altLang="en-US" sz="3200" dirty="0"/>
              <a:t>丸，每日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次。</a:t>
            </a:r>
            <a:endParaRPr lang="en-US" altLang="zh-CN" sz="3200" dirty="0"/>
          </a:p>
          <a:p>
            <a:r>
              <a:rPr lang="zh-CN" altLang="en-US" sz="3200" dirty="0"/>
              <a:t>常用药物：草乌、黄连、人参、防风、柴胡、川椒、川芎、枳壳、干姜、官桂、吴茱萸、厚朴、甘松、丁香、木香、鳖甲、巴豆、灵脂、当归、桃仁、乌药、元胡、香附、红花、枳壳、雄黄、雌黄、密陀僧、紫石英、朱砂、黄丹、曾青、铅霜、水银、金箔、银箔、生金屑、生银屑、磁石、绿矾、白矾、硫磺、猪牙皂角、僵蚕、干竭、白花蛇、蛇蜕皮、龙脑。</a:t>
            </a:r>
          </a:p>
        </p:txBody>
      </p:sp>
    </p:spTree>
    <p:extLst>
      <p:ext uri="{BB962C8B-B14F-4D97-AF65-F5344CB8AC3E}">
        <p14:creationId xmlns:p14="http://schemas.microsoft.com/office/powerpoint/2010/main" val="3855651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型糖尿病</a:t>
            </a:r>
            <a:r>
              <a:rPr lang="en-US" altLang="zh-CN" dirty="0"/>
              <a:t>—</a:t>
            </a:r>
            <a:r>
              <a:rPr lang="zh-CN" altLang="en-US" dirty="0"/>
              <a:t>肺胃消渴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7107864" y="2354078"/>
            <a:ext cx="410198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、消瘦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、酮症酸中毒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、胰岛素依赖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、舌红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、苔少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6508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、年轻急骤起病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、口渴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、多饮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、多尿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、多食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23686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胃癌</a:t>
            </a:r>
            <a:r>
              <a:rPr lang="en-US" altLang="zh-CN" dirty="0"/>
              <a:t>—</a:t>
            </a:r>
            <a:r>
              <a:rPr lang="zh-CN" altLang="en-US" dirty="0"/>
              <a:t>胃癥阴虚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283842" y="2354077"/>
            <a:ext cx="5140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、吞咽困难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、贫血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、消瘦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、舌质红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、舌苔光剥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、脉沉细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5536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、符合胃癌诊断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、胃脘疼痛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、体重减退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、上腹饱胀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、呕血</a:t>
            </a:r>
            <a:endParaRPr lang="en-US" altLang="zh-CN" sz="3200" dirty="0"/>
          </a:p>
          <a:p>
            <a:r>
              <a:rPr lang="en-US" altLang="zh-CN" sz="3200" dirty="0"/>
              <a:t>6</a:t>
            </a:r>
            <a:r>
              <a:rPr lang="zh-CN" altLang="en-US" sz="3200" dirty="0"/>
              <a:t>、便血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02964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胃癌</a:t>
            </a:r>
            <a:r>
              <a:rPr lang="en-US" altLang="zh-CN" dirty="0"/>
              <a:t>—</a:t>
            </a:r>
            <a:r>
              <a:rPr lang="zh-CN" altLang="en-US" dirty="0"/>
              <a:t>胃癥阴虚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临床决策：益胃抗癌</a:t>
            </a:r>
            <a:endParaRPr lang="en-US" altLang="zh-CN" sz="3200" dirty="0"/>
          </a:p>
          <a:p>
            <a:r>
              <a:rPr lang="zh-CN" altLang="en-US" sz="3200" dirty="0"/>
              <a:t>治疗推荐：益胃汤：沙参、麦冬、冰糖、细生地、玉竹。常规剂量，每日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次，水煎服。</a:t>
            </a:r>
            <a:endParaRPr lang="en-US" altLang="zh-CN" sz="3200" dirty="0"/>
          </a:p>
          <a:p>
            <a:r>
              <a:rPr lang="zh-CN" altLang="en-US" sz="3200" dirty="0"/>
              <a:t>常用药物：僵蚕、蝉壳、全蝎、白花蛇、蛇蜕皮、龙脑、沙参、麦冬、冰糖、生地、玉竹、人参、川芎、贝母、生地、茯苓、紫菀、鳖甲、巴豆、灵脂、当归、桃仁、丹皮、赤芍、元胡、香附、红花。</a:t>
            </a:r>
          </a:p>
        </p:txBody>
      </p:sp>
    </p:spTree>
    <p:extLst>
      <p:ext uri="{BB962C8B-B14F-4D97-AF65-F5344CB8AC3E}">
        <p14:creationId xmlns:p14="http://schemas.microsoft.com/office/powerpoint/2010/main" val="32871673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六十三、乳腺癌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是乳腺腺上皮组织恶性肿瘤。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80333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2" y="49078"/>
            <a:ext cx="11442124" cy="975298"/>
          </a:xfrm>
        </p:spPr>
        <p:txBody>
          <a:bodyPr>
            <a:normAutofit/>
          </a:bodyPr>
          <a:lstStyle/>
          <a:p>
            <a:r>
              <a:rPr lang="zh-CN" altLang="en-US" dirty="0"/>
              <a:t>乳腺癌</a:t>
            </a:r>
            <a:r>
              <a:rPr lang="en-US" altLang="zh-CN" dirty="0"/>
              <a:t>—</a:t>
            </a:r>
            <a:r>
              <a:rPr lang="zh-CN" altLang="en-US" dirty="0"/>
              <a:t>乳癥气郁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283842" y="2354077"/>
            <a:ext cx="5140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、乳房橘皮样改变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、乳头回缩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、腋窝淋巴结大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、舌暗苔薄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、脉弦细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5536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、符合乳腺癌诊断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、乳房肿块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、乳房隐痛或刺痛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、乳头溢液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、乳房酒窝征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41068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17" y="6765"/>
            <a:ext cx="11442124" cy="975298"/>
          </a:xfrm>
        </p:spPr>
        <p:txBody>
          <a:bodyPr>
            <a:normAutofit/>
          </a:bodyPr>
          <a:lstStyle/>
          <a:p>
            <a:r>
              <a:rPr lang="zh-CN" altLang="en-US" dirty="0"/>
              <a:t>乳腺癌</a:t>
            </a:r>
            <a:r>
              <a:rPr lang="en-US" altLang="zh-CN" dirty="0"/>
              <a:t>—</a:t>
            </a:r>
            <a:r>
              <a:rPr lang="zh-CN" altLang="en-US" dirty="0"/>
              <a:t>乳癥气郁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临床决策：理气抗癌</a:t>
            </a:r>
            <a:endParaRPr lang="en-US" altLang="zh-CN" sz="3200" dirty="0"/>
          </a:p>
          <a:p>
            <a:r>
              <a:rPr lang="zh-CN" altLang="en-US" sz="3200" dirty="0"/>
              <a:t>治疗推荐：</a:t>
            </a:r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、逍遥散：炙甘草、当归、茯苓、白芍、白术、柴胡。常规剂量，每日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次，水煎服。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丙种宝月丹：白薇、泽兰、当归、白芷、卷柏、桂心、藁本、川芎、石膏、桃仁、麦冬、人参、蜀椒、茯苓、橘皮、车前、蒲黄、赤石脂、紫英石、庵子、蛇床子、覆盆子、地黄、干姜、龙骨、远志、太乙余粮、细辛，蜜为丸，如梧桐子大，每次</a:t>
            </a:r>
            <a:r>
              <a:rPr lang="en-US" altLang="zh-CN" sz="3200" dirty="0"/>
              <a:t>2</a:t>
            </a:r>
            <a:r>
              <a:rPr lang="zh-CN" altLang="en-US" sz="3200" dirty="0"/>
              <a:t>粒，每日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次，不可间断。</a:t>
            </a:r>
          </a:p>
        </p:txBody>
      </p:sp>
    </p:spTree>
    <p:extLst>
      <p:ext uri="{BB962C8B-B14F-4D97-AF65-F5344CB8AC3E}">
        <p14:creationId xmlns:p14="http://schemas.microsoft.com/office/powerpoint/2010/main" val="54652509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17" y="6765"/>
            <a:ext cx="11442124" cy="975298"/>
          </a:xfrm>
        </p:spPr>
        <p:txBody>
          <a:bodyPr>
            <a:normAutofit/>
          </a:bodyPr>
          <a:lstStyle/>
          <a:p>
            <a:r>
              <a:rPr lang="zh-CN" altLang="en-US" dirty="0"/>
              <a:t>乳腺癌</a:t>
            </a:r>
            <a:r>
              <a:rPr lang="en-US" altLang="zh-CN" dirty="0"/>
              <a:t>—</a:t>
            </a:r>
            <a:r>
              <a:rPr lang="zh-CN" altLang="en-US" dirty="0"/>
              <a:t>乳癥气郁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3</a:t>
            </a:r>
            <a:r>
              <a:rPr lang="zh-CN" altLang="en-US" sz="3200" dirty="0"/>
              <a:t>、阿魏积块丸：三棱、莪术、雄黄、蜈蚣、自然铜、蛇含石、木香、铁华粉、辰砂、沉香、冰片、芦荟、阿魏、天竺黄、全蝎，上为末，入猪胆汁，蜜炼为丸如梧桐子大，每次</a:t>
            </a:r>
            <a:r>
              <a:rPr lang="en-US" altLang="zh-CN" sz="3200" dirty="0"/>
              <a:t>20</a:t>
            </a:r>
            <a:r>
              <a:rPr lang="zh-CN" altLang="en-US" sz="3200" dirty="0"/>
              <a:t>粒，每日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r>
              <a:rPr lang="zh-CN" altLang="en-US" sz="3200" dirty="0"/>
              <a:t>常用药物：白薇、泽兰、当归、白芷、桃仁、麦冬、人参、赤石脂、紫石英、蛇床子、覆盆子、地黄、三棱、莪术、雄黄、蜈蚣、 蛇含石、木香、沉香、冰片、芦荟、阿魏、天竺黄、全蝎、柴胡、白芍、青皮、郁金、黄芩、栝楼、蒲公英、夏枯草、山慈菇。</a:t>
            </a:r>
          </a:p>
        </p:txBody>
      </p:sp>
    </p:spTree>
    <p:extLst>
      <p:ext uri="{BB962C8B-B14F-4D97-AF65-F5344CB8AC3E}">
        <p14:creationId xmlns:p14="http://schemas.microsoft.com/office/powerpoint/2010/main" val="172778950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六十四、肾细胞癌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是起源于肾实质泌尿小管上皮系统的恶性肿瘤，简称肾癌。</a:t>
            </a:r>
            <a:endParaRPr lang="en-US" altLang="zh-CN" dirty="0"/>
          </a:p>
          <a:p>
            <a:r>
              <a:rPr lang="zh-CN" altLang="en-US" dirty="0"/>
              <a:t>有症状的肾癌患者最常见的石腰痛和血尿。</a:t>
            </a:r>
            <a:r>
              <a:rPr lang="en-US" altLang="zh-CN" dirty="0"/>
              <a:t>10%~40%</a:t>
            </a:r>
            <a:r>
              <a:rPr lang="zh-CN" altLang="en-US" dirty="0"/>
              <a:t>的患者出现副癌综合征，表现魏高血压、贫血、体重减轻、恶病质、发热、红细胞增多症、肝功能异常、高钙血症、高血糖、红细胞沉降增快、神经肌肉病变、淀粉样变性、溢乳症、凝血功能异常等。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55700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2" y="49078"/>
            <a:ext cx="11442124" cy="975298"/>
          </a:xfrm>
        </p:spPr>
        <p:txBody>
          <a:bodyPr>
            <a:normAutofit/>
          </a:bodyPr>
          <a:lstStyle/>
          <a:p>
            <a:r>
              <a:rPr lang="zh-CN" altLang="en-US" dirty="0"/>
              <a:t>肾细胞癌</a:t>
            </a:r>
            <a:r>
              <a:rPr lang="en-US" altLang="zh-CN" dirty="0"/>
              <a:t>—</a:t>
            </a:r>
            <a:r>
              <a:rPr lang="zh-CN" altLang="en-US" dirty="0"/>
              <a:t>肾癥湿热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283842" y="2354077"/>
            <a:ext cx="5140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、高血压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、贫血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、肝功能异常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、疲劳乏力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、舌苔白腻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、脉滑数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5536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、符合肾细胞癌诊断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、血尿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、腰痛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、肾脏癥瘕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、发热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89571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肾细胞癌</a:t>
            </a:r>
            <a:r>
              <a:rPr lang="en-US" altLang="zh-CN" dirty="0"/>
              <a:t>—</a:t>
            </a:r>
            <a:r>
              <a:rPr lang="zh-CN" altLang="en-US" dirty="0"/>
              <a:t>肾癥湿热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7"/>
            <a:ext cx="11519065" cy="543230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临床决策：利湿抗癌</a:t>
            </a:r>
            <a:endParaRPr lang="en-US" altLang="zh-CN" sz="3200" dirty="0"/>
          </a:p>
          <a:p>
            <a:r>
              <a:rPr lang="zh-CN" altLang="en-US" sz="3200" dirty="0"/>
              <a:t>治疗推荐：</a:t>
            </a:r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、萆薢渗湿汤：萆薢、薏苡仁、黄柏、赤苓、丹皮、泽泻、滑石、通草。常规剂量，每日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次，水煎服。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、穿山甲散：穿山甲、鳖甲、赤芍、大黄、干漆、桂心、川芎、芫花、当归、麝香。常规剂量为末，再入麝香研匀，每次</a:t>
            </a:r>
            <a:r>
              <a:rPr lang="en-US" altLang="zh-CN" sz="3200" dirty="0"/>
              <a:t>3</a:t>
            </a:r>
            <a:r>
              <a:rPr lang="zh-CN" altLang="en-US" sz="3200" dirty="0"/>
              <a:t>钱，每日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次，开水冲服。</a:t>
            </a:r>
            <a:endParaRPr lang="en-US" altLang="zh-CN" sz="3200" dirty="0"/>
          </a:p>
          <a:p>
            <a:r>
              <a:rPr lang="zh-CN" altLang="en-US" sz="3200" dirty="0"/>
              <a:t>常用药物：穿山甲、鳖甲、赤芍、大黄、干漆、木通、大黄、栀子、白术、滑石、萹蓄、马鞭草、白花蛇舌草、瞿麦、草河车、薏仁、车前子、知母、丹皮、泽泻、旱墨莲、生地、大蓟、小蓟、黄柏。</a:t>
            </a:r>
          </a:p>
        </p:txBody>
      </p:sp>
    </p:spTree>
    <p:extLst>
      <p:ext uri="{BB962C8B-B14F-4D97-AF65-F5344CB8AC3E}">
        <p14:creationId xmlns:p14="http://schemas.microsoft.com/office/powerpoint/2010/main" val="283944482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十二、膀胱癌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是膀胱黏膜的恶性肿瘤。</a:t>
            </a:r>
            <a:endParaRPr lang="en-US" altLang="zh-CN" dirty="0"/>
          </a:p>
          <a:p>
            <a:r>
              <a:rPr lang="zh-CN" altLang="en-US" dirty="0"/>
              <a:t>约</a:t>
            </a:r>
            <a:r>
              <a:rPr lang="en-US" altLang="zh-CN" dirty="0"/>
              <a:t>90%</a:t>
            </a:r>
            <a:r>
              <a:rPr lang="zh-CN" altLang="en-US" dirty="0"/>
              <a:t>以上膀胱癌患者最初的临床表现是血尿，通常表现为无痛性、间歇性、肉眼全程血尿，有时也可为镜下血尿。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6421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型糖尿病</a:t>
            </a:r>
            <a:r>
              <a:rPr lang="en-US" altLang="zh-CN" dirty="0"/>
              <a:t>—</a:t>
            </a:r>
            <a:r>
              <a:rPr lang="zh-CN" altLang="en-US" dirty="0"/>
              <a:t>肺胃消渴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/>
          </a:bodyPr>
          <a:lstStyle/>
          <a:p>
            <a:r>
              <a:rPr lang="zh-CN" altLang="en-US" dirty="0"/>
              <a:t>临床决策：滋液通津</a:t>
            </a:r>
            <a:endParaRPr lang="en-US" altLang="zh-CN" dirty="0"/>
          </a:p>
          <a:p>
            <a:r>
              <a:rPr lang="zh-CN" altLang="en-US" dirty="0"/>
              <a:t>治疗推荐：甘露饮子：生干地黄、熟干地黄、天门冬、麦门冬、枇杷叶、黄芩、石斛、枳壳、甘草、茵陈。常规剂量，每日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zh-CN" altLang="en-US" dirty="0"/>
              <a:t>常用药物：黄连、桑叶、葛根、生地、熟地、天冬、麦冬、黄芩、石斛。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06067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2" y="49078"/>
            <a:ext cx="11442124" cy="975298"/>
          </a:xfrm>
        </p:spPr>
        <p:txBody>
          <a:bodyPr>
            <a:normAutofit/>
          </a:bodyPr>
          <a:lstStyle/>
          <a:p>
            <a:r>
              <a:rPr lang="zh-CN" altLang="en-US" dirty="0"/>
              <a:t>膀胱癌</a:t>
            </a:r>
            <a:r>
              <a:rPr lang="en-US" altLang="zh-CN" dirty="0"/>
              <a:t>—</a:t>
            </a:r>
            <a:r>
              <a:rPr lang="zh-CN" altLang="en-US" dirty="0"/>
              <a:t>湿热癥瘕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283842" y="2354077"/>
            <a:ext cx="514084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、排尿困难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、口苦口干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、舌苔黄腻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、脉滑数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5536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、符合膀胱癌诊断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、尿血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、尿频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、尿急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、尿痛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16881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膀胱癌</a:t>
            </a:r>
            <a:r>
              <a:rPr lang="en-US" altLang="zh-CN" dirty="0"/>
              <a:t>—</a:t>
            </a:r>
            <a:r>
              <a:rPr lang="zh-CN" altLang="en-US" dirty="0"/>
              <a:t>湿热癥瘕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7"/>
            <a:ext cx="11519065" cy="543230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临床决策：利湿抗癌</a:t>
            </a:r>
            <a:endParaRPr lang="en-US" altLang="zh-CN" sz="3200" dirty="0"/>
          </a:p>
          <a:p>
            <a:r>
              <a:rPr lang="zh-CN" altLang="en-US" sz="3200" dirty="0"/>
              <a:t>治疗推荐：</a:t>
            </a:r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、八正散：车前子、瞿麦、萹蓄、滑石、山栀子仁、甘草、木通、大黄。常规剂量，每日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次，水煎服。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、流气丸：木香、茴香、菖蒲、青皮、蓬莪术、橘皮、槟榔、萝卜子、补骨脂、荜澄茄、砂仁、神曲、麦芽、枳壳、牵牛，上为细末，面糊为丸，如梧桐子大，每次</a:t>
            </a:r>
            <a:r>
              <a:rPr lang="en-US" altLang="zh-CN" sz="3200" dirty="0"/>
              <a:t>20</a:t>
            </a:r>
            <a:r>
              <a:rPr lang="zh-CN" altLang="en-US" sz="3200" dirty="0"/>
              <a:t>丸，每日</a:t>
            </a:r>
            <a:r>
              <a:rPr lang="en-US" altLang="zh-CN" sz="3200" dirty="0"/>
              <a:t>2</a:t>
            </a:r>
            <a:r>
              <a:rPr lang="zh-CN" altLang="en-US" sz="3200" dirty="0"/>
              <a:t>次，开水冲服。</a:t>
            </a:r>
            <a:endParaRPr lang="en-US" altLang="zh-CN" sz="3200" dirty="0"/>
          </a:p>
          <a:p>
            <a:r>
              <a:rPr lang="zh-CN" altLang="en-US" sz="3200" dirty="0"/>
              <a:t>常用药物：石韦、瞿麦、竹叶、薏仁、猪苓、白茅根、丹皮、乳香、没药、蒲黄、赤芍、元胡。</a:t>
            </a:r>
          </a:p>
        </p:txBody>
      </p:sp>
    </p:spTree>
    <p:extLst>
      <p:ext uri="{BB962C8B-B14F-4D97-AF65-F5344CB8AC3E}">
        <p14:creationId xmlns:p14="http://schemas.microsoft.com/office/powerpoint/2010/main" val="87720692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475186"/>
            <a:ext cx="12192000" cy="14465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4751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accent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3714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型糖尿病</a:t>
            </a:r>
            <a:r>
              <a:rPr lang="en-US" altLang="zh-CN" dirty="0"/>
              <a:t>—</a:t>
            </a:r>
            <a:r>
              <a:rPr lang="zh-CN" altLang="en-US" dirty="0"/>
              <a:t>肾虚消渴证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6650182" y="2354078"/>
            <a:ext cx="455966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、微血管并发症</a:t>
            </a: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、饮食治疗和口服降糖要多可有效。另一部分患者以胰岛素分泌缺陷为主，临床上需要补充外源性胰岛素。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6508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</a:t>
            </a:r>
            <a:r>
              <a:rPr lang="en-US" altLang="zh-CN" sz="3200" dirty="0"/>
              <a:t>2</a:t>
            </a:r>
            <a:r>
              <a:rPr lang="zh-CN" altLang="en-US" sz="3200" dirty="0"/>
              <a:t>型糖尿病诊断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、中年缓慢起病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、轻度乏力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、口微渴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、大血管并发症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332368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型糖尿病</a:t>
            </a:r>
            <a:r>
              <a:rPr lang="en-US" altLang="zh-CN" dirty="0"/>
              <a:t>—</a:t>
            </a:r>
            <a:r>
              <a:rPr lang="zh-CN" altLang="en-US" dirty="0"/>
              <a:t>肾虚消渴证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51026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临床决策：滋肾通津</a:t>
            </a:r>
            <a:endParaRPr lang="en-US" altLang="zh-CN" dirty="0"/>
          </a:p>
          <a:p>
            <a:r>
              <a:rPr lang="zh-CN" altLang="en-US" dirty="0"/>
              <a:t>治疗推荐：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滋萃饮：生黄芪、生地、山药、萸肉、生猪胰子。常规剂量，每日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辰砂聚宝丹：铁粉、牡蛎、辰砂、瓜蒌根、黄连、金箔、银箔、知母、新罗参、扁豆。常规剂量，每日</a:t>
            </a:r>
            <a:r>
              <a:rPr lang="en-US" altLang="zh-CN" dirty="0"/>
              <a:t>2</a:t>
            </a:r>
            <a:r>
              <a:rPr lang="zh-CN" altLang="en-US" dirty="0"/>
              <a:t>次，水煎服。</a:t>
            </a:r>
            <a:endParaRPr lang="en-US" altLang="zh-CN" dirty="0"/>
          </a:p>
          <a:p>
            <a:r>
              <a:rPr lang="zh-CN" altLang="en-US" dirty="0"/>
              <a:t>常用药物：牡蛎、瓜蒌根、黄连、知母、新罗参、扁豆、生黄芪、生地、山药、萸肉、生猪胰子。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060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353D-615F-4C03-8C1C-C5582853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五十五、甲状腺功能亢进症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D74-B623-458C-B454-39C3068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是甲状腺释放过多甲状腺激素引起的甲状腺毒症。</a:t>
            </a:r>
            <a:endParaRPr lang="en-US" altLang="zh-CN" dirty="0"/>
          </a:p>
          <a:p>
            <a:r>
              <a:rPr lang="zh-CN" altLang="en-US" dirty="0"/>
              <a:t>以神经、循环、消化等系统兴奋性增高和代谢亢进为主要表现的临床综合征。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4352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799-4A10-4E53-9BBD-FF8C2B0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-123587"/>
            <a:ext cx="11839710" cy="121571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弥漫性甲状腺肿甲状腺功能亢进症</a:t>
            </a:r>
            <a:r>
              <a:rPr lang="en-US" altLang="zh-CN" sz="4000" dirty="0"/>
              <a:t>——</a:t>
            </a:r>
            <a:r>
              <a:rPr lang="zh-CN" altLang="en-US" sz="4000" dirty="0"/>
              <a:t>毒结瘰疬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C11B-2F3A-4C69-BA4E-2BEE8C5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260888"/>
            <a:ext cx="11519065" cy="755667"/>
          </a:xfrm>
        </p:spPr>
        <p:txBody>
          <a:bodyPr>
            <a:normAutofit/>
          </a:bodyPr>
          <a:lstStyle/>
          <a:p>
            <a:r>
              <a:rPr lang="zh-CN" altLang="en-US" dirty="0"/>
              <a:t>辩证要点：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66518-6DFD-42C7-AAC7-A8B05EE6000B}"/>
              </a:ext>
            </a:extLst>
          </p:cNvPr>
          <p:cNvSpPr txBox="1">
            <a:spLocks/>
          </p:cNvSpPr>
          <p:nvPr/>
        </p:nvSpPr>
        <p:spPr>
          <a:xfrm>
            <a:off x="7107864" y="2354078"/>
            <a:ext cx="410198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、体重减少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、突眼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、舌质红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、苔薄黄</a:t>
            </a:r>
            <a:endParaRPr lang="en-US" altLang="zh-CN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</a:rPr>
              <a:t>、脉数</a:t>
            </a:r>
            <a:endParaRPr lang="zh-CN" altLang="en-US" sz="3200" b="1" dirty="0">
              <a:solidFill>
                <a:srgbClr val="1A3A6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1A275B-72B8-4140-BAFC-95F4E8611957}"/>
              </a:ext>
            </a:extLst>
          </p:cNvPr>
          <p:cNvSpPr txBox="1">
            <a:spLocks/>
          </p:cNvSpPr>
          <p:nvPr/>
        </p:nvSpPr>
        <p:spPr>
          <a:xfrm>
            <a:off x="434163" y="2354078"/>
            <a:ext cx="6508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rgbClr val="1A3A68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、符合弥漫性甲状腺肿甲状腺功能亢进症诊断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、心悸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、多汗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、多食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、便次增多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0205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7764</TotalTime>
  <Words>4073</Words>
  <Application>Microsoft Office PowerPoint</Application>
  <PresentationFormat>宽屏</PresentationFormat>
  <Paragraphs>319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等线</vt:lpstr>
      <vt:lpstr>等线 Light</vt:lpstr>
      <vt:lpstr>黑体</vt:lpstr>
      <vt:lpstr>华康俪金黑W8(P)</vt:lpstr>
      <vt:lpstr>华文琥珀</vt:lpstr>
      <vt:lpstr>微软雅黑</vt:lpstr>
      <vt:lpstr>Arial</vt:lpstr>
      <vt:lpstr>Calibri</vt:lpstr>
      <vt:lpstr>Office 主题​​</vt:lpstr>
      <vt:lpstr>病证结合中医内科学(四) </vt:lpstr>
      <vt:lpstr>PowerPoint 演示文稿</vt:lpstr>
      <vt:lpstr>五十四、糖尿病</vt:lpstr>
      <vt:lpstr>1型糖尿病—肺胃消渴</vt:lpstr>
      <vt:lpstr>1型糖尿病—肺胃消渴</vt:lpstr>
      <vt:lpstr>2型糖尿病—肾虚消渴证</vt:lpstr>
      <vt:lpstr>2型糖尿病—肾虚消渴证</vt:lpstr>
      <vt:lpstr>五十五、甲状腺功能亢进症</vt:lpstr>
      <vt:lpstr>弥漫性甲状腺肿甲状腺功能亢进症——毒结瘰疬</vt:lpstr>
      <vt:lpstr>弥漫性甲状腺肿甲状腺功能亢进症——毒结瘰疬</vt:lpstr>
      <vt:lpstr>弥漫性甲状腺肿甲状腺功能亢进症——毒结瘰疬</vt:lpstr>
      <vt:lpstr>弥漫性甲状腺肿甲状腺功能亢进症——毒结瘰疬</vt:lpstr>
      <vt:lpstr>五十六、甲状腺功能减退症</vt:lpstr>
      <vt:lpstr>甲状腺功能减退症—真阳衰惫</vt:lpstr>
      <vt:lpstr>甲状腺功能减退症—真阳衰惫</vt:lpstr>
      <vt:lpstr>五十七、甲状腺炎</vt:lpstr>
      <vt:lpstr>甲状腺炎—热痰瘰疬</vt:lpstr>
      <vt:lpstr>甲状腺炎—热痰瘰疬</vt:lpstr>
      <vt:lpstr>慢性自身免疫性甲状腺炎—肝郁瘰疬</vt:lpstr>
      <vt:lpstr>慢性自身免疫性甲状腺炎—肝郁瘰疬</vt:lpstr>
      <vt:lpstr>五十八、原发性肝癌</vt:lpstr>
      <vt:lpstr>原发性肝癌—肝癥阴虚</vt:lpstr>
      <vt:lpstr>原发性肝癌—肝癥阴虚</vt:lpstr>
      <vt:lpstr>原发性肝癌—肝癥阴虚</vt:lpstr>
      <vt:lpstr>五十九、原发性支气管肺癌</vt:lpstr>
      <vt:lpstr>原发性支气管肺癌—肺癥阴虚</vt:lpstr>
      <vt:lpstr>原发性支气管肺癌—肺癥阴虚</vt:lpstr>
      <vt:lpstr>原发性支气管肺癌—肺癥阴虚</vt:lpstr>
      <vt:lpstr>六十、胰腺癌</vt:lpstr>
      <vt:lpstr>胰腺癌—膵癥湿热</vt:lpstr>
      <vt:lpstr>胰腺癌—膵癥湿热</vt:lpstr>
      <vt:lpstr>六十一、大肠癌</vt:lpstr>
      <vt:lpstr>大肠癌—湿热蕴结</vt:lpstr>
      <vt:lpstr>大肠癌—湿热蕴结</vt:lpstr>
      <vt:lpstr>大肠癌—湿热蕴结</vt:lpstr>
      <vt:lpstr>六十二、胃癌</vt:lpstr>
      <vt:lpstr>胃癌—胃癥气虚</vt:lpstr>
      <vt:lpstr>胃癌—胃癥气虚</vt:lpstr>
      <vt:lpstr>胃癌—胃癥气虚</vt:lpstr>
      <vt:lpstr>胃癌—胃癥阴虚</vt:lpstr>
      <vt:lpstr>胃癌—胃癥阴虚</vt:lpstr>
      <vt:lpstr>六十三、乳腺癌</vt:lpstr>
      <vt:lpstr>乳腺癌—乳癥气郁</vt:lpstr>
      <vt:lpstr>乳腺癌—乳癥气郁</vt:lpstr>
      <vt:lpstr>乳腺癌—乳癥气郁</vt:lpstr>
      <vt:lpstr>六十四、肾细胞癌</vt:lpstr>
      <vt:lpstr>肾细胞癌—肾癥湿热</vt:lpstr>
      <vt:lpstr>肾细胞癌—肾癥湿热</vt:lpstr>
      <vt:lpstr>十二、膀胱癌</vt:lpstr>
      <vt:lpstr>膀胱癌—湿热癥瘕</vt:lpstr>
      <vt:lpstr>膀胱癌—湿热癥瘕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大型综合医院在患者安全管理上难点和对策</dc:title>
  <dc:creator>杨云柯</dc:creator>
  <cp:lastModifiedBy>琦祺 张</cp:lastModifiedBy>
  <cp:revision>655</cp:revision>
  <dcterms:created xsi:type="dcterms:W3CDTF">2015-12-07T10:10:20Z</dcterms:created>
  <dcterms:modified xsi:type="dcterms:W3CDTF">2020-02-09T01:55:03Z</dcterms:modified>
</cp:coreProperties>
</file>