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5" r:id="rId3"/>
    <p:sldId id="379" r:id="rId5"/>
    <p:sldId id="408" r:id="rId6"/>
    <p:sldId id="390" r:id="rId7"/>
    <p:sldId id="391" r:id="rId8"/>
    <p:sldId id="501" r:id="rId9"/>
    <p:sldId id="503" r:id="rId10"/>
    <p:sldId id="392" r:id="rId11"/>
    <p:sldId id="504" r:id="rId12"/>
    <p:sldId id="469" r:id="rId13"/>
    <p:sldId id="393" r:id="rId14"/>
    <p:sldId id="506" r:id="rId15"/>
    <p:sldId id="505" r:id="rId16"/>
    <p:sldId id="395" r:id="rId17"/>
    <p:sldId id="415" r:id="rId18"/>
    <p:sldId id="416" r:id="rId19"/>
    <p:sldId id="442" r:id="rId20"/>
    <p:sldId id="417" r:id="rId21"/>
    <p:sldId id="418" r:id="rId22"/>
    <p:sldId id="507" r:id="rId23"/>
    <p:sldId id="419" r:id="rId24"/>
    <p:sldId id="508" r:id="rId25"/>
    <p:sldId id="420" r:id="rId26"/>
    <p:sldId id="421" r:id="rId27"/>
    <p:sldId id="445" r:id="rId28"/>
    <p:sldId id="422" r:id="rId29"/>
    <p:sldId id="423" r:id="rId30"/>
    <p:sldId id="509" r:id="rId31"/>
    <p:sldId id="424" r:id="rId32"/>
    <p:sldId id="510" r:id="rId33"/>
    <p:sldId id="425" r:id="rId34"/>
    <p:sldId id="511" r:id="rId35"/>
    <p:sldId id="426" r:id="rId36"/>
    <p:sldId id="447" r:id="rId37"/>
    <p:sldId id="427" r:id="rId38"/>
    <p:sldId id="428" r:id="rId39"/>
    <p:sldId id="512" r:id="rId40"/>
    <p:sldId id="429" r:id="rId41"/>
    <p:sldId id="513" r:id="rId42"/>
    <p:sldId id="514" r:id="rId43"/>
    <p:sldId id="430" r:id="rId44"/>
    <p:sldId id="515" r:id="rId45"/>
    <p:sldId id="431" r:id="rId46"/>
    <p:sldId id="516" r:id="rId47"/>
    <p:sldId id="432" r:id="rId48"/>
    <p:sldId id="517" r:id="rId49"/>
    <p:sldId id="433" r:id="rId50"/>
    <p:sldId id="518" r:id="rId51"/>
    <p:sldId id="434" r:id="rId52"/>
    <p:sldId id="519" r:id="rId53"/>
    <p:sldId id="435" r:id="rId54"/>
    <p:sldId id="522" r:id="rId55"/>
    <p:sldId id="520" r:id="rId56"/>
    <p:sldId id="521" r:id="rId57"/>
    <p:sldId id="437" r:id="rId58"/>
    <p:sldId id="438" r:id="rId59"/>
    <p:sldId id="439" r:id="rId60"/>
    <p:sldId id="440" r:id="rId61"/>
    <p:sldId id="441" r:id="rId62"/>
    <p:sldId id="556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A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40260" autoAdjust="0"/>
  </p:normalViewPr>
  <p:slideViewPr>
    <p:cSldViewPr snapToGrid="0">
      <p:cViewPr varScale="1">
        <p:scale>
          <a:sx n="68" d="100"/>
          <a:sy n="68" d="100"/>
        </p:scale>
        <p:origin x="-78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EF23-6645-4CAD-BDAC-DF54E107A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C806-210D-4A3D-916B-5AF209D968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F3A9-E03E-4EA2-86F2-D5198877AC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B98342-C1DE-4DEC-84BE-C2D0C6ADEEA9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 userDrawn="1"/>
        </p:nvSpPr>
        <p:spPr>
          <a:xfrm>
            <a:off x="1688043" y="0"/>
            <a:ext cx="10503957" cy="5908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679509" cy="5908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5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  <a:lvl2pPr>
              <a:defRPr b="1">
                <a:latin typeface="+mj-ea"/>
                <a:ea typeface="+mj-ea"/>
              </a:defRPr>
            </a:lvl2pPr>
            <a:lvl3pPr>
              <a:defRPr b="1">
                <a:latin typeface="+mj-ea"/>
                <a:ea typeface="+mj-ea"/>
              </a:defRPr>
            </a:lvl3pPr>
            <a:lvl4pPr>
              <a:defRPr b="1">
                <a:latin typeface="+mj-ea"/>
                <a:ea typeface="+mj-ea"/>
              </a:defRPr>
            </a:lvl4pPr>
            <a:lvl5pPr>
              <a:defRPr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40683" cy="6949624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  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  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40683" cy="6949624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prstClr val="white"/>
                </a:solidFill>
              </a:rPr>
              <a:t>   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prstClr val="white"/>
                </a:solidFill>
              </a:rPr>
              <a:t>   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25965" y="-73895"/>
            <a:ext cx="12380718" cy="997260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 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3" descr="C:\Users\SongZhong\Desktop\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752"/>
            <a:ext cx="720080" cy="750324"/>
          </a:xfrm>
          <a:prstGeom prst="rect">
            <a:avLst/>
          </a:prstGeom>
          <a:noFill/>
          <a:effectLst>
            <a:outerShdw blurRad="127000" dist="76200" dir="8100000" algn="tr" rotWithShape="0">
              <a:prstClr val="black">
                <a:alpha val="6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559" y="-51932"/>
            <a:ext cx="11442124" cy="975298"/>
          </a:xfrm>
        </p:spPr>
        <p:txBody>
          <a:bodyPr>
            <a:normAutofit/>
          </a:bodyPr>
          <a:lstStyle>
            <a:lvl1pPr>
              <a:defRPr lang="zh-CN" altLang="en-US" sz="4800" b="1" kern="1200" dirty="0"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prstClr val="white"/>
                </a:solidFill>
              </a:rPr>
              <a:t>   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25965" y="-73895"/>
            <a:ext cx="12380718" cy="997260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 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3" descr="C:\Users\SongZhong\Desktop\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752"/>
            <a:ext cx="720080" cy="750324"/>
          </a:xfrm>
          <a:prstGeom prst="rect">
            <a:avLst/>
          </a:prstGeom>
          <a:noFill/>
          <a:effectLst>
            <a:outerShdw blurRad="127000" dist="76200" dir="8100000" algn="tr" rotWithShape="0">
              <a:prstClr val="black">
                <a:alpha val="6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559" y="-51932"/>
            <a:ext cx="11442124" cy="975298"/>
          </a:xfrm>
        </p:spPr>
        <p:txBody>
          <a:bodyPr>
            <a:normAutofit/>
          </a:bodyPr>
          <a:lstStyle>
            <a:lvl1pPr>
              <a:defRPr lang="zh-CN" altLang="en-US" sz="4800" b="1" kern="1200" dirty="0"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2509" y="929593"/>
            <a:ext cx="11519065" cy="5403972"/>
          </a:xfrm>
        </p:spPr>
        <p:txBody>
          <a:bodyPr>
            <a:normAutofit/>
          </a:bodyPr>
          <a:lstStyle>
            <a:lvl1pPr algn="just">
              <a:defRPr sz="4400" b="1">
                <a:solidFill>
                  <a:srgbClr val="1A3A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defRPr sz="4000" b="1">
                <a:solidFill>
                  <a:srgbClr val="1A3A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defRPr sz="3600" b="1">
                <a:solidFill>
                  <a:srgbClr val="1A3A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defRPr sz="3200" b="1">
                <a:solidFill>
                  <a:srgbClr val="1A3A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defRPr sz="3200" b="1">
                <a:solidFill>
                  <a:srgbClr val="1A3A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836" y="-99392"/>
            <a:ext cx="12365519" cy="70567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393036" y="6387923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31800" dist="203200" dir="21060000" sx="92000" sy="92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974866" y="5274777"/>
            <a:ext cx="936104" cy="1688030"/>
            <a:chOff x="7283062" y="5565559"/>
            <a:chExt cx="936104" cy="1688030"/>
          </a:xfrm>
        </p:grpSpPr>
        <p:sp>
          <p:nvSpPr>
            <p:cNvPr id="10" name="矩形 9"/>
            <p:cNvSpPr/>
            <p:nvPr/>
          </p:nvSpPr>
          <p:spPr>
            <a:xfrm>
              <a:off x="7283062" y="5565559"/>
              <a:ext cx="936104" cy="1688030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9583">
                  <a:schemeClr val="bg1"/>
                </a:gs>
                <a:gs pos="43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97354" y="567096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97354" y="5877885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44119" y="567800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椭圆 13"/>
          <p:cNvSpPr/>
          <p:nvPr userDrawn="1"/>
        </p:nvSpPr>
        <p:spPr>
          <a:xfrm>
            <a:off x="6376873" y="6084815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57200" dist="203200" dir="17340000" sx="80000" sy="8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10991720" y="5921696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0" dist="152400" dir="15000000" sx="119000" sy="119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 rot="838138">
            <a:off x="8661511" y="5832506"/>
            <a:ext cx="892897" cy="8928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0" dist="596900" dir="11400000" sx="72000" sy="72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43"/>
          <p:cNvSpPr>
            <a:spLocks noChangeAspect="1" noChangeArrowheads="1" noTextEdit="1"/>
          </p:cNvSpPr>
          <p:nvPr userDrawn="1"/>
        </p:nvSpPr>
        <p:spPr bwMode="auto">
          <a:xfrm flipH="1">
            <a:off x="4389689" y="4201965"/>
            <a:ext cx="241923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0131606" y="5553389"/>
            <a:ext cx="432048" cy="12995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57200" dist="203200" dir="17340000" sx="80000" sy="8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420770" y="6156516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57200" dist="38100" dir="17340000" sx="68000" sy="68000" algn="tr" rotWithShape="0">
              <a:prstClr val="black">
                <a:alpha val="8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1311893" y="5077210"/>
            <a:ext cx="936104" cy="1885487"/>
            <a:chOff x="7283062" y="5565559"/>
            <a:chExt cx="936104" cy="1885487"/>
          </a:xfrm>
        </p:grpSpPr>
        <p:sp>
          <p:nvSpPr>
            <p:cNvPr id="21" name="矩形 20"/>
            <p:cNvSpPr/>
            <p:nvPr/>
          </p:nvSpPr>
          <p:spPr>
            <a:xfrm>
              <a:off x="7283062" y="5565559"/>
              <a:ext cx="936104" cy="1885487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9583">
                  <a:schemeClr val="bg1"/>
                </a:gs>
                <a:gs pos="43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397354" y="567096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97354" y="5877885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644119" y="5678004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10481419" y="6043835"/>
            <a:ext cx="1129994" cy="427388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62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533400" dist="152400" dir="6480000" sx="118000" sy="118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5163134" y="5621139"/>
            <a:ext cx="772359" cy="967555"/>
            <a:chOff x="8310903" y="5958574"/>
            <a:chExt cx="772359" cy="967555"/>
          </a:xfrm>
        </p:grpSpPr>
        <p:sp>
          <p:nvSpPr>
            <p:cNvPr id="27" name="矩形 26"/>
            <p:cNvSpPr/>
            <p:nvPr/>
          </p:nvSpPr>
          <p:spPr>
            <a:xfrm>
              <a:off x="8310903" y="5958574"/>
              <a:ext cx="772359" cy="967555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9583">
                  <a:schemeClr val="bg1"/>
                </a:gs>
                <a:gs pos="42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84564" y="6063629"/>
              <a:ext cx="192355" cy="16010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4330957" y="6099989"/>
            <a:ext cx="708480" cy="846823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63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3198758" y="6034260"/>
            <a:ext cx="708480" cy="930264"/>
            <a:chOff x="471787" y="5995500"/>
            <a:chExt cx="708480" cy="930264"/>
          </a:xfrm>
        </p:grpSpPr>
        <p:sp>
          <p:nvSpPr>
            <p:cNvPr id="31" name="矩形 30"/>
            <p:cNvSpPr/>
            <p:nvPr/>
          </p:nvSpPr>
          <p:spPr>
            <a:xfrm>
              <a:off x="471787" y="5995500"/>
              <a:ext cx="708480" cy="930264"/>
            </a:xfrm>
            <a:prstGeom prst="rect">
              <a:avLst/>
            </a:prstGeom>
            <a:gradFill>
              <a:gsLst>
                <a:gs pos="88000">
                  <a:schemeClr val="bg1">
                    <a:lumMod val="75000"/>
                  </a:schemeClr>
                </a:gs>
                <a:gs pos="37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44281" y="6067508"/>
              <a:ext cx="161362" cy="145612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椭圆 32"/>
          <p:cNvSpPr/>
          <p:nvPr userDrawn="1"/>
        </p:nvSpPr>
        <p:spPr>
          <a:xfrm>
            <a:off x="6310804" y="6019954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11200" dist="177800" dir="9300000" sx="128000" sy="128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0339749" y="5960196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203200" dir="21540000" sx="56000" sy="56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8236849" y="5686744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31800" dist="203200" dir="21060000" sx="92000" sy="92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6275684" y="4257991"/>
            <a:ext cx="2419232" cy="2581275"/>
            <a:chOff x="1419179" y="4215937"/>
            <a:chExt cx="2419232" cy="2581275"/>
          </a:xfrm>
        </p:grpSpPr>
        <p:sp>
          <p:nvSpPr>
            <p:cNvPr id="37" name="Freeform 45"/>
            <p:cNvSpPr/>
            <p:nvPr/>
          </p:nvSpPr>
          <p:spPr bwMode="auto">
            <a:xfrm flipH="1">
              <a:off x="1438329" y="4855699"/>
              <a:ext cx="735664" cy="1474788"/>
            </a:xfrm>
            <a:custGeom>
              <a:avLst/>
              <a:gdLst>
                <a:gd name="T0" fmla="*/ 0 w 461"/>
                <a:gd name="T1" fmla="*/ 907 h 929"/>
                <a:gd name="T2" fmla="*/ 461 w 461"/>
                <a:gd name="T3" fmla="*/ 929 h 929"/>
                <a:gd name="T4" fmla="*/ 461 w 461"/>
                <a:gd name="T5" fmla="*/ 204 h 929"/>
                <a:gd name="T6" fmla="*/ 0 w 461"/>
                <a:gd name="T7" fmla="*/ 0 h 929"/>
                <a:gd name="T8" fmla="*/ 0 w 461"/>
                <a:gd name="T9" fmla="*/ 907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929">
                  <a:moveTo>
                    <a:pt x="0" y="907"/>
                  </a:moveTo>
                  <a:lnTo>
                    <a:pt x="461" y="929"/>
                  </a:lnTo>
                  <a:lnTo>
                    <a:pt x="461" y="204"/>
                  </a:lnTo>
                  <a:lnTo>
                    <a:pt x="0" y="0"/>
                  </a:lnTo>
                  <a:lnTo>
                    <a:pt x="0" y="907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75000"/>
                  </a:schemeClr>
                </a:gs>
                <a:gs pos="25000">
                  <a:schemeClr val="bg1"/>
                </a:gs>
              </a:gsLst>
              <a:lin ang="12600000" scaled="0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 flipH="1">
              <a:off x="1419179" y="4943012"/>
              <a:ext cx="754813" cy="1854200"/>
            </a:xfrm>
            <a:custGeom>
              <a:avLst/>
              <a:gdLst>
                <a:gd name="T0" fmla="*/ 473 w 473"/>
                <a:gd name="T1" fmla="*/ 1081 h 1168"/>
                <a:gd name="T2" fmla="*/ 473 w 473"/>
                <a:gd name="T3" fmla="*/ 332 h 1168"/>
                <a:gd name="T4" fmla="*/ 443 w 473"/>
                <a:gd name="T5" fmla="*/ 319 h 1168"/>
                <a:gd name="T6" fmla="*/ 443 w 473"/>
                <a:gd name="T7" fmla="*/ 183 h 1168"/>
                <a:gd name="T8" fmla="*/ 20 w 473"/>
                <a:gd name="T9" fmla="*/ 0 h 1168"/>
                <a:gd name="T10" fmla="*/ 0 w 473"/>
                <a:gd name="T11" fmla="*/ 1168 h 1168"/>
                <a:gd name="T12" fmla="*/ 473 w 473"/>
                <a:gd name="T13" fmla="*/ 1081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1168">
                  <a:moveTo>
                    <a:pt x="473" y="1081"/>
                  </a:moveTo>
                  <a:lnTo>
                    <a:pt x="473" y="332"/>
                  </a:lnTo>
                  <a:lnTo>
                    <a:pt x="443" y="319"/>
                  </a:lnTo>
                  <a:lnTo>
                    <a:pt x="443" y="183"/>
                  </a:lnTo>
                  <a:lnTo>
                    <a:pt x="20" y="0"/>
                  </a:lnTo>
                  <a:lnTo>
                    <a:pt x="0" y="1168"/>
                  </a:lnTo>
                  <a:lnTo>
                    <a:pt x="473" y="1081"/>
                  </a:lnTo>
                  <a:close/>
                </a:path>
              </a:pathLst>
            </a:custGeom>
            <a:gradFill>
              <a:gsLst>
                <a:gs pos="72000">
                  <a:schemeClr val="bg1">
                    <a:lumMod val="85000"/>
                  </a:schemeClr>
                </a:gs>
                <a:gs pos="36000">
                  <a:schemeClr val="bg1"/>
                </a:gs>
              </a:gsLst>
              <a:lin ang="12000000" scaled="0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8"/>
            <p:cNvSpPr/>
            <p:nvPr/>
          </p:nvSpPr>
          <p:spPr bwMode="auto">
            <a:xfrm flipH="1">
              <a:off x="1974518" y="4593762"/>
              <a:ext cx="667044" cy="1751013"/>
            </a:xfrm>
            <a:custGeom>
              <a:avLst/>
              <a:gdLst>
                <a:gd name="T0" fmla="*/ 0 w 168"/>
                <a:gd name="T1" fmla="*/ 4 h 356"/>
                <a:gd name="T2" fmla="*/ 114 w 168"/>
                <a:gd name="T3" fmla="*/ 0 h 356"/>
                <a:gd name="T4" fmla="*/ 168 w 168"/>
                <a:gd name="T5" fmla="*/ 22 h 356"/>
                <a:gd name="T6" fmla="*/ 152 w 168"/>
                <a:gd name="T7" fmla="*/ 48 h 356"/>
                <a:gd name="T8" fmla="*/ 141 w 168"/>
                <a:gd name="T9" fmla="*/ 48 h 356"/>
                <a:gd name="T10" fmla="*/ 132 w 168"/>
                <a:gd name="T11" fmla="*/ 90 h 356"/>
                <a:gd name="T12" fmla="*/ 129 w 168"/>
                <a:gd name="T13" fmla="*/ 94 h 356"/>
                <a:gd name="T14" fmla="*/ 129 w 168"/>
                <a:gd name="T15" fmla="*/ 347 h 356"/>
                <a:gd name="T16" fmla="*/ 55 w 168"/>
                <a:gd name="T17" fmla="*/ 356 h 356"/>
                <a:gd name="T18" fmla="*/ 0 w 168"/>
                <a:gd name="T19" fmla="*/ 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356">
                  <a:moveTo>
                    <a:pt x="0" y="4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33" y="55"/>
                    <a:pt x="132" y="90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29" y="347"/>
                    <a:pt x="129" y="347"/>
                    <a:pt x="129" y="347"/>
                  </a:cubicBezTo>
                  <a:cubicBezTo>
                    <a:pt x="55" y="356"/>
                    <a:pt x="55" y="356"/>
                    <a:pt x="55" y="356"/>
                  </a:cubicBezTo>
                  <a:lnTo>
                    <a:pt x="0" y="4"/>
                  </a:lnTo>
                  <a:close/>
                </a:path>
              </a:pathLst>
            </a:custGeom>
            <a:gradFill>
              <a:gsLst>
                <a:gs pos="78000">
                  <a:schemeClr val="bg1">
                    <a:lumMod val="75000"/>
                  </a:schemeClr>
                </a:gs>
                <a:gs pos="54000">
                  <a:schemeClr val="bg1"/>
                </a:gs>
              </a:gsLst>
              <a:lin ang="19800000" scaled="0"/>
            </a:gradFill>
            <a:ln w="22225">
              <a:gradFill>
                <a:gsLst>
                  <a:gs pos="0">
                    <a:schemeClr val="bg1"/>
                  </a:gs>
                  <a:gs pos="37000">
                    <a:schemeClr val="bg1">
                      <a:lumMod val="85000"/>
                    </a:schemeClr>
                  </a:gs>
                </a:gsLst>
                <a:lin ang="2400000" scaled="0"/>
              </a:gradFill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6"/>
            <p:cNvSpPr/>
            <p:nvPr/>
          </p:nvSpPr>
          <p:spPr bwMode="auto">
            <a:xfrm flipH="1">
              <a:off x="2414958" y="4215937"/>
              <a:ext cx="1423453" cy="2079625"/>
            </a:xfrm>
            <a:custGeom>
              <a:avLst/>
              <a:gdLst>
                <a:gd name="T0" fmla="*/ 892 w 892"/>
                <a:gd name="T1" fmla="*/ 1310 h 1310"/>
                <a:gd name="T2" fmla="*/ 0 w 892"/>
                <a:gd name="T3" fmla="*/ 1310 h 1310"/>
                <a:gd name="T4" fmla="*/ 0 w 892"/>
                <a:gd name="T5" fmla="*/ 904 h 1310"/>
                <a:gd name="T6" fmla="*/ 0 w 892"/>
                <a:gd name="T7" fmla="*/ 136 h 1310"/>
                <a:gd name="T8" fmla="*/ 200 w 892"/>
                <a:gd name="T9" fmla="*/ 0 h 1310"/>
                <a:gd name="T10" fmla="*/ 892 w 892"/>
                <a:gd name="T11" fmla="*/ 322 h 1310"/>
                <a:gd name="T12" fmla="*/ 892 w 892"/>
                <a:gd name="T13" fmla="*/ 372 h 1310"/>
                <a:gd name="T14" fmla="*/ 892 w 892"/>
                <a:gd name="T15" fmla="*/ 131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2" h="1310">
                  <a:moveTo>
                    <a:pt x="892" y="1310"/>
                  </a:moveTo>
                  <a:lnTo>
                    <a:pt x="0" y="1310"/>
                  </a:lnTo>
                  <a:lnTo>
                    <a:pt x="0" y="904"/>
                  </a:lnTo>
                  <a:lnTo>
                    <a:pt x="0" y="136"/>
                  </a:lnTo>
                  <a:lnTo>
                    <a:pt x="200" y="0"/>
                  </a:lnTo>
                  <a:lnTo>
                    <a:pt x="892" y="322"/>
                  </a:lnTo>
                  <a:lnTo>
                    <a:pt x="892" y="372"/>
                  </a:lnTo>
                  <a:lnTo>
                    <a:pt x="892" y="1310"/>
                  </a:lnTo>
                  <a:close/>
                </a:path>
              </a:pathLst>
            </a:custGeom>
            <a:gradFill>
              <a:gsLst>
                <a:gs pos="82000">
                  <a:schemeClr val="bg1">
                    <a:lumMod val="75000"/>
                  </a:schemeClr>
                </a:gs>
                <a:gs pos="62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9"/>
            <p:cNvSpPr/>
            <p:nvPr/>
          </p:nvSpPr>
          <p:spPr bwMode="auto">
            <a:xfrm flipH="1">
              <a:off x="2345688" y="4360398"/>
              <a:ext cx="1171317" cy="2301875"/>
            </a:xfrm>
            <a:custGeom>
              <a:avLst/>
              <a:gdLst>
                <a:gd name="T0" fmla="*/ 0 w 734"/>
                <a:gd name="T1" fmla="*/ 1437 h 1450"/>
                <a:gd name="T2" fmla="*/ 0 w 734"/>
                <a:gd name="T3" fmla="*/ 164 h 1450"/>
                <a:gd name="T4" fmla="*/ 57 w 734"/>
                <a:gd name="T5" fmla="*/ 189 h 1450"/>
                <a:gd name="T6" fmla="*/ 57 w 734"/>
                <a:gd name="T7" fmla="*/ 0 h 1450"/>
                <a:gd name="T8" fmla="*/ 734 w 734"/>
                <a:gd name="T9" fmla="*/ 313 h 1450"/>
                <a:gd name="T10" fmla="*/ 734 w 734"/>
                <a:gd name="T11" fmla="*/ 1450 h 1450"/>
                <a:gd name="T12" fmla="*/ 0 w 734"/>
                <a:gd name="T13" fmla="*/ 1437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4" h="1450">
                  <a:moveTo>
                    <a:pt x="0" y="1437"/>
                  </a:moveTo>
                  <a:lnTo>
                    <a:pt x="0" y="164"/>
                  </a:lnTo>
                  <a:lnTo>
                    <a:pt x="57" y="189"/>
                  </a:lnTo>
                  <a:lnTo>
                    <a:pt x="57" y="0"/>
                  </a:lnTo>
                  <a:lnTo>
                    <a:pt x="734" y="313"/>
                  </a:lnTo>
                  <a:lnTo>
                    <a:pt x="734" y="1450"/>
                  </a:lnTo>
                  <a:lnTo>
                    <a:pt x="0" y="1437"/>
                  </a:lnTo>
                  <a:close/>
                </a:path>
              </a:pathLst>
            </a:custGeom>
            <a:gradFill>
              <a:gsLst>
                <a:gs pos="93000">
                  <a:schemeClr val="bg1">
                    <a:lumMod val="75000"/>
                  </a:schemeClr>
                </a:gs>
                <a:gs pos="60000">
                  <a:schemeClr val="bg1"/>
                </a:gs>
              </a:gsLst>
              <a:lin ang="3000000" scaled="0"/>
            </a:gradFill>
            <a:ln>
              <a:noFill/>
            </a:ln>
            <a:effectLst>
              <a:outerShdw blurRad="114300" dist="508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303449" y="5935132"/>
            <a:ext cx="6615124" cy="1043092"/>
            <a:chOff x="1259632" y="6029320"/>
            <a:chExt cx="6615124" cy="1043092"/>
          </a:xfrm>
        </p:grpSpPr>
        <p:grpSp>
          <p:nvGrpSpPr>
            <p:cNvPr id="43" name="组合 42"/>
            <p:cNvGrpSpPr/>
            <p:nvPr/>
          </p:nvGrpSpPr>
          <p:grpSpPr>
            <a:xfrm>
              <a:off x="1259632" y="6029320"/>
              <a:ext cx="6615124" cy="1043092"/>
              <a:chOff x="-126429" y="551855"/>
              <a:chExt cx="7666030" cy="1208803"/>
            </a:xfrm>
          </p:grpSpPr>
          <p:sp>
            <p:nvSpPr>
              <p:cNvPr id="45" name="Rectangle 37"/>
              <p:cNvSpPr>
                <a:spLocks noChangeArrowheads="1"/>
              </p:cNvSpPr>
              <p:nvPr/>
            </p:nvSpPr>
            <p:spPr bwMode="auto">
              <a:xfrm>
                <a:off x="1724472" y="886818"/>
                <a:ext cx="3898900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76200" dir="8100000" algn="ctr" rotWithShape="0">
                  <a:srgbClr val="000000">
                    <a:alpha val="82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8"/>
              <p:cNvSpPr/>
              <p:nvPr/>
            </p:nvSpPr>
            <p:spPr bwMode="auto">
              <a:xfrm>
                <a:off x="-126429" y="1047787"/>
                <a:ext cx="7666030" cy="712871"/>
              </a:xfrm>
              <a:custGeom>
                <a:avLst/>
                <a:gdLst>
                  <a:gd name="T0" fmla="*/ 1216 w 4872"/>
                  <a:gd name="T1" fmla="*/ 0 h 863"/>
                  <a:gd name="T2" fmla="*/ 1122 w 4872"/>
                  <a:gd name="T3" fmla="*/ 0 h 863"/>
                  <a:gd name="T4" fmla="*/ 1122 w 4872"/>
                  <a:gd name="T5" fmla="*/ 49 h 863"/>
                  <a:gd name="T6" fmla="*/ 0 w 4872"/>
                  <a:gd name="T7" fmla="*/ 49 h 863"/>
                  <a:gd name="T8" fmla="*/ 0 w 4872"/>
                  <a:gd name="T9" fmla="*/ 59 h 863"/>
                  <a:gd name="T10" fmla="*/ 0 w 4872"/>
                  <a:gd name="T11" fmla="*/ 863 h 863"/>
                  <a:gd name="T12" fmla="*/ 2420 w 4872"/>
                  <a:gd name="T13" fmla="*/ 863 h 863"/>
                  <a:gd name="T14" fmla="*/ 2452 w 4872"/>
                  <a:gd name="T15" fmla="*/ 863 h 863"/>
                  <a:gd name="T16" fmla="*/ 4872 w 4872"/>
                  <a:gd name="T17" fmla="*/ 863 h 863"/>
                  <a:gd name="T18" fmla="*/ 4872 w 4872"/>
                  <a:gd name="T19" fmla="*/ 59 h 863"/>
                  <a:gd name="T20" fmla="*/ 4872 w 4872"/>
                  <a:gd name="T21" fmla="*/ 49 h 863"/>
                  <a:gd name="T22" fmla="*/ 3750 w 4872"/>
                  <a:gd name="T23" fmla="*/ 49 h 863"/>
                  <a:gd name="T24" fmla="*/ 3750 w 4872"/>
                  <a:gd name="T25" fmla="*/ 0 h 863"/>
                  <a:gd name="T26" fmla="*/ 3656 w 4872"/>
                  <a:gd name="T27" fmla="*/ 0 h 863"/>
                  <a:gd name="T28" fmla="*/ 1216 w 4872"/>
                  <a:gd name="T29" fmla="*/ 0 h 863"/>
                  <a:gd name="connsiteX0" fmla="*/ 2496 w 10000"/>
                  <a:gd name="connsiteY0" fmla="*/ 0 h 10000"/>
                  <a:gd name="connsiteX1" fmla="*/ 2303 w 10000"/>
                  <a:gd name="connsiteY1" fmla="*/ 0 h 10000"/>
                  <a:gd name="connsiteX2" fmla="*/ 2303 w 10000"/>
                  <a:gd name="connsiteY2" fmla="*/ 568 h 10000"/>
                  <a:gd name="connsiteX3" fmla="*/ 0 w 10000"/>
                  <a:gd name="connsiteY3" fmla="*/ 568 h 10000"/>
                  <a:gd name="connsiteX4" fmla="*/ 0 w 10000"/>
                  <a:gd name="connsiteY4" fmla="*/ 684 h 10000"/>
                  <a:gd name="connsiteX5" fmla="*/ 0 w 10000"/>
                  <a:gd name="connsiteY5" fmla="*/ 10000 h 10000"/>
                  <a:gd name="connsiteX6" fmla="*/ 572 w 10000"/>
                  <a:gd name="connsiteY6" fmla="*/ 7629 h 10000"/>
                  <a:gd name="connsiteX7" fmla="*/ 4967 w 10000"/>
                  <a:gd name="connsiteY7" fmla="*/ 10000 h 10000"/>
                  <a:gd name="connsiteX8" fmla="*/ 5033 w 10000"/>
                  <a:gd name="connsiteY8" fmla="*/ 10000 h 10000"/>
                  <a:gd name="connsiteX9" fmla="*/ 10000 w 10000"/>
                  <a:gd name="connsiteY9" fmla="*/ 10000 h 10000"/>
                  <a:gd name="connsiteX10" fmla="*/ 10000 w 10000"/>
                  <a:gd name="connsiteY10" fmla="*/ 684 h 10000"/>
                  <a:gd name="connsiteX11" fmla="*/ 10000 w 10000"/>
                  <a:gd name="connsiteY11" fmla="*/ 568 h 10000"/>
                  <a:gd name="connsiteX12" fmla="*/ 7697 w 10000"/>
                  <a:gd name="connsiteY12" fmla="*/ 568 h 10000"/>
                  <a:gd name="connsiteX13" fmla="*/ 7697 w 10000"/>
                  <a:gd name="connsiteY13" fmla="*/ 0 h 10000"/>
                  <a:gd name="connsiteX14" fmla="*/ 7504 w 10000"/>
                  <a:gd name="connsiteY14" fmla="*/ 0 h 10000"/>
                  <a:gd name="connsiteX15" fmla="*/ 2496 w 10000"/>
                  <a:gd name="connsiteY15" fmla="*/ 0 h 10000"/>
                  <a:gd name="connsiteX0-1" fmla="*/ 2496 w 10000"/>
                  <a:gd name="connsiteY0-2" fmla="*/ 0 h 10690"/>
                  <a:gd name="connsiteX1-3" fmla="*/ 2303 w 10000"/>
                  <a:gd name="connsiteY1-4" fmla="*/ 0 h 10690"/>
                  <a:gd name="connsiteX2-5" fmla="*/ 2303 w 10000"/>
                  <a:gd name="connsiteY2-6" fmla="*/ 568 h 10690"/>
                  <a:gd name="connsiteX3-7" fmla="*/ 0 w 10000"/>
                  <a:gd name="connsiteY3-8" fmla="*/ 568 h 10690"/>
                  <a:gd name="connsiteX4-9" fmla="*/ 0 w 10000"/>
                  <a:gd name="connsiteY4-10" fmla="*/ 684 h 10690"/>
                  <a:gd name="connsiteX5-11" fmla="*/ 0 w 10000"/>
                  <a:gd name="connsiteY5-12" fmla="*/ 10000 h 10690"/>
                  <a:gd name="connsiteX6-13" fmla="*/ 4967 w 10000"/>
                  <a:gd name="connsiteY6-14" fmla="*/ 10000 h 10690"/>
                  <a:gd name="connsiteX7-15" fmla="*/ 5033 w 10000"/>
                  <a:gd name="connsiteY7-16" fmla="*/ 10000 h 10690"/>
                  <a:gd name="connsiteX8-17" fmla="*/ 10000 w 10000"/>
                  <a:gd name="connsiteY8-18" fmla="*/ 10000 h 10690"/>
                  <a:gd name="connsiteX9-19" fmla="*/ 10000 w 10000"/>
                  <a:gd name="connsiteY9-20" fmla="*/ 684 h 10690"/>
                  <a:gd name="connsiteX10-21" fmla="*/ 10000 w 10000"/>
                  <a:gd name="connsiteY10-22" fmla="*/ 568 h 10690"/>
                  <a:gd name="connsiteX11-23" fmla="*/ 7697 w 10000"/>
                  <a:gd name="connsiteY11-24" fmla="*/ 568 h 10690"/>
                  <a:gd name="connsiteX12-25" fmla="*/ 7697 w 10000"/>
                  <a:gd name="connsiteY12-26" fmla="*/ 0 h 10690"/>
                  <a:gd name="connsiteX13-27" fmla="*/ 7504 w 10000"/>
                  <a:gd name="connsiteY13-28" fmla="*/ 0 h 10690"/>
                  <a:gd name="connsiteX14-29" fmla="*/ 2496 w 10000"/>
                  <a:gd name="connsiteY14-30" fmla="*/ 0 h 10690"/>
                  <a:gd name="connsiteX0-31" fmla="*/ 2496 w 10000"/>
                  <a:gd name="connsiteY0-32" fmla="*/ 0 h 10000"/>
                  <a:gd name="connsiteX1-33" fmla="*/ 2303 w 10000"/>
                  <a:gd name="connsiteY1-34" fmla="*/ 0 h 10000"/>
                  <a:gd name="connsiteX2-35" fmla="*/ 2303 w 10000"/>
                  <a:gd name="connsiteY2-36" fmla="*/ 568 h 10000"/>
                  <a:gd name="connsiteX3-37" fmla="*/ 0 w 10000"/>
                  <a:gd name="connsiteY3-38" fmla="*/ 568 h 10000"/>
                  <a:gd name="connsiteX4-39" fmla="*/ 0 w 10000"/>
                  <a:gd name="connsiteY4-40" fmla="*/ 684 h 10000"/>
                  <a:gd name="connsiteX5-41" fmla="*/ 0 w 10000"/>
                  <a:gd name="connsiteY5-42" fmla="*/ 6087 h 10000"/>
                  <a:gd name="connsiteX6-43" fmla="*/ 4967 w 10000"/>
                  <a:gd name="connsiteY6-44" fmla="*/ 10000 h 10000"/>
                  <a:gd name="connsiteX7-45" fmla="*/ 5033 w 10000"/>
                  <a:gd name="connsiteY7-46" fmla="*/ 10000 h 10000"/>
                  <a:gd name="connsiteX8-47" fmla="*/ 10000 w 10000"/>
                  <a:gd name="connsiteY8-48" fmla="*/ 10000 h 10000"/>
                  <a:gd name="connsiteX9-49" fmla="*/ 10000 w 10000"/>
                  <a:gd name="connsiteY9-50" fmla="*/ 684 h 10000"/>
                  <a:gd name="connsiteX10-51" fmla="*/ 10000 w 10000"/>
                  <a:gd name="connsiteY10-52" fmla="*/ 568 h 10000"/>
                  <a:gd name="connsiteX11-53" fmla="*/ 7697 w 10000"/>
                  <a:gd name="connsiteY11-54" fmla="*/ 568 h 10000"/>
                  <a:gd name="connsiteX12-55" fmla="*/ 7697 w 10000"/>
                  <a:gd name="connsiteY12-56" fmla="*/ 0 h 10000"/>
                  <a:gd name="connsiteX13-57" fmla="*/ 7504 w 10000"/>
                  <a:gd name="connsiteY13-58" fmla="*/ 0 h 10000"/>
                  <a:gd name="connsiteX14-59" fmla="*/ 2496 w 10000"/>
                  <a:gd name="connsiteY14-60" fmla="*/ 0 h 10000"/>
                  <a:gd name="connsiteX0-61" fmla="*/ 2496 w 10000"/>
                  <a:gd name="connsiteY0-62" fmla="*/ 0 h 10000"/>
                  <a:gd name="connsiteX1-63" fmla="*/ 2303 w 10000"/>
                  <a:gd name="connsiteY1-64" fmla="*/ 0 h 10000"/>
                  <a:gd name="connsiteX2-65" fmla="*/ 2303 w 10000"/>
                  <a:gd name="connsiteY2-66" fmla="*/ 568 h 10000"/>
                  <a:gd name="connsiteX3-67" fmla="*/ 0 w 10000"/>
                  <a:gd name="connsiteY3-68" fmla="*/ 568 h 10000"/>
                  <a:gd name="connsiteX4-69" fmla="*/ 0 w 10000"/>
                  <a:gd name="connsiteY4-70" fmla="*/ 684 h 10000"/>
                  <a:gd name="connsiteX5-71" fmla="*/ 0 w 10000"/>
                  <a:gd name="connsiteY5-72" fmla="*/ 6087 h 10000"/>
                  <a:gd name="connsiteX6-73" fmla="*/ 4967 w 10000"/>
                  <a:gd name="connsiteY6-74" fmla="*/ 10000 h 10000"/>
                  <a:gd name="connsiteX7-75" fmla="*/ 10000 w 10000"/>
                  <a:gd name="connsiteY7-76" fmla="*/ 10000 h 10000"/>
                  <a:gd name="connsiteX8-77" fmla="*/ 10000 w 10000"/>
                  <a:gd name="connsiteY8-78" fmla="*/ 684 h 10000"/>
                  <a:gd name="connsiteX9-79" fmla="*/ 10000 w 10000"/>
                  <a:gd name="connsiteY9-80" fmla="*/ 568 h 10000"/>
                  <a:gd name="connsiteX10-81" fmla="*/ 7697 w 10000"/>
                  <a:gd name="connsiteY10-82" fmla="*/ 568 h 10000"/>
                  <a:gd name="connsiteX11-83" fmla="*/ 7697 w 10000"/>
                  <a:gd name="connsiteY11-84" fmla="*/ 0 h 10000"/>
                  <a:gd name="connsiteX12-85" fmla="*/ 7504 w 10000"/>
                  <a:gd name="connsiteY12-86" fmla="*/ 0 h 10000"/>
                  <a:gd name="connsiteX13-87" fmla="*/ 2496 w 10000"/>
                  <a:gd name="connsiteY13-88" fmla="*/ 0 h 10000"/>
                  <a:gd name="connsiteX0-89" fmla="*/ 2496 w 10000"/>
                  <a:gd name="connsiteY0-90" fmla="*/ 0 h 10154"/>
                  <a:gd name="connsiteX1-91" fmla="*/ 2303 w 10000"/>
                  <a:gd name="connsiteY1-92" fmla="*/ 0 h 10154"/>
                  <a:gd name="connsiteX2-93" fmla="*/ 2303 w 10000"/>
                  <a:gd name="connsiteY2-94" fmla="*/ 568 h 10154"/>
                  <a:gd name="connsiteX3-95" fmla="*/ 0 w 10000"/>
                  <a:gd name="connsiteY3-96" fmla="*/ 568 h 10154"/>
                  <a:gd name="connsiteX4-97" fmla="*/ 0 w 10000"/>
                  <a:gd name="connsiteY4-98" fmla="*/ 684 h 10154"/>
                  <a:gd name="connsiteX5-99" fmla="*/ 0 w 10000"/>
                  <a:gd name="connsiteY5-100" fmla="*/ 6087 h 10154"/>
                  <a:gd name="connsiteX6-101" fmla="*/ 10000 w 10000"/>
                  <a:gd name="connsiteY6-102" fmla="*/ 10000 h 10154"/>
                  <a:gd name="connsiteX7-103" fmla="*/ 10000 w 10000"/>
                  <a:gd name="connsiteY7-104" fmla="*/ 684 h 10154"/>
                  <a:gd name="connsiteX8-105" fmla="*/ 10000 w 10000"/>
                  <a:gd name="connsiteY8-106" fmla="*/ 568 h 10154"/>
                  <a:gd name="connsiteX9-107" fmla="*/ 7697 w 10000"/>
                  <a:gd name="connsiteY9-108" fmla="*/ 568 h 10154"/>
                  <a:gd name="connsiteX10-109" fmla="*/ 7697 w 10000"/>
                  <a:gd name="connsiteY10-110" fmla="*/ 0 h 10154"/>
                  <a:gd name="connsiteX11-111" fmla="*/ 7504 w 10000"/>
                  <a:gd name="connsiteY11-112" fmla="*/ 0 h 10154"/>
                  <a:gd name="connsiteX12-113" fmla="*/ 2496 w 10000"/>
                  <a:gd name="connsiteY12-114" fmla="*/ 0 h 10154"/>
                  <a:gd name="connsiteX0-115" fmla="*/ 2496 w 10000"/>
                  <a:gd name="connsiteY0-116" fmla="*/ 0 h 10000"/>
                  <a:gd name="connsiteX1-117" fmla="*/ 2303 w 10000"/>
                  <a:gd name="connsiteY1-118" fmla="*/ 0 h 10000"/>
                  <a:gd name="connsiteX2-119" fmla="*/ 2303 w 10000"/>
                  <a:gd name="connsiteY2-120" fmla="*/ 568 h 10000"/>
                  <a:gd name="connsiteX3-121" fmla="*/ 0 w 10000"/>
                  <a:gd name="connsiteY3-122" fmla="*/ 568 h 10000"/>
                  <a:gd name="connsiteX4-123" fmla="*/ 0 w 10000"/>
                  <a:gd name="connsiteY4-124" fmla="*/ 684 h 10000"/>
                  <a:gd name="connsiteX5-125" fmla="*/ 0 w 10000"/>
                  <a:gd name="connsiteY5-126" fmla="*/ 6087 h 10000"/>
                  <a:gd name="connsiteX6-127" fmla="*/ 10000 w 10000"/>
                  <a:gd name="connsiteY6-128" fmla="*/ 10000 h 10000"/>
                  <a:gd name="connsiteX7-129" fmla="*/ 10000 w 10000"/>
                  <a:gd name="connsiteY7-130" fmla="*/ 684 h 10000"/>
                  <a:gd name="connsiteX8-131" fmla="*/ 10000 w 10000"/>
                  <a:gd name="connsiteY8-132" fmla="*/ 568 h 10000"/>
                  <a:gd name="connsiteX9-133" fmla="*/ 7697 w 10000"/>
                  <a:gd name="connsiteY9-134" fmla="*/ 568 h 10000"/>
                  <a:gd name="connsiteX10-135" fmla="*/ 7697 w 10000"/>
                  <a:gd name="connsiteY10-136" fmla="*/ 0 h 10000"/>
                  <a:gd name="connsiteX11-137" fmla="*/ 7504 w 10000"/>
                  <a:gd name="connsiteY11-138" fmla="*/ 0 h 10000"/>
                  <a:gd name="connsiteX12-139" fmla="*/ 2496 w 10000"/>
                  <a:gd name="connsiteY12-140" fmla="*/ 0 h 10000"/>
                  <a:gd name="connsiteX0-141" fmla="*/ 2496 w 10000"/>
                  <a:gd name="connsiteY0-142" fmla="*/ 0 h 9693"/>
                  <a:gd name="connsiteX1-143" fmla="*/ 2303 w 10000"/>
                  <a:gd name="connsiteY1-144" fmla="*/ 0 h 9693"/>
                  <a:gd name="connsiteX2-145" fmla="*/ 2303 w 10000"/>
                  <a:gd name="connsiteY2-146" fmla="*/ 568 h 9693"/>
                  <a:gd name="connsiteX3-147" fmla="*/ 0 w 10000"/>
                  <a:gd name="connsiteY3-148" fmla="*/ 568 h 9693"/>
                  <a:gd name="connsiteX4-149" fmla="*/ 0 w 10000"/>
                  <a:gd name="connsiteY4-150" fmla="*/ 684 h 9693"/>
                  <a:gd name="connsiteX5-151" fmla="*/ 0 w 10000"/>
                  <a:gd name="connsiteY5-152" fmla="*/ 6087 h 9693"/>
                  <a:gd name="connsiteX6-153" fmla="*/ 10000 w 10000"/>
                  <a:gd name="connsiteY6-154" fmla="*/ 9693 h 9693"/>
                  <a:gd name="connsiteX7-155" fmla="*/ 10000 w 10000"/>
                  <a:gd name="connsiteY7-156" fmla="*/ 684 h 9693"/>
                  <a:gd name="connsiteX8-157" fmla="*/ 10000 w 10000"/>
                  <a:gd name="connsiteY8-158" fmla="*/ 568 h 9693"/>
                  <a:gd name="connsiteX9-159" fmla="*/ 7697 w 10000"/>
                  <a:gd name="connsiteY9-160" fmla="*/ 568 h 9693"/>
                  <a:gd name="connsiteX10-161" fmla="*/ 7697 w 10000"/>
                  <a:gd name="connsiteY10-162" fmla="*/ 0 h 9693"/>
                  <a:gd name="connsiteX11-163" fmla="*/ 7504 w 10000"/>
                  <a:gd name="connsiteY11-164" fmla="*/ 0 h 9693"/>
                  <a:gd name="connsiteX12-165" fmla="*/ 2496 w 10000"/>
                  <a:gd name="connsiteY12-166" fmla="*/ 0 h 9693"/>
                  <a:gd name="connsiteX0-167" fmla="*/ 2496 w 10000"/>
                  <a:gd name="connsiteY0-168" fmla="*/ 0 h 9525"/>
                  <a:gd name="connsiteX1-169" fmla="*/ 2303 w 10000"/>
                  <a:gd name="connsiteY1-170" fmla="*/ 0 h 9525"/>
                  <a:gd name="connsiteX2-171" fmla="*/ 2303 w 10000"/>
                  <a:gd name="connsiteY2-172" fmla="*/ 586 h 9525"/>
                  <a:gd name="connsiteX3-173" fmla="*/ 0 w 10000"/>
                  <a:gd name="connsiteY3-174" fmla="*/ 586 h 9525"/>
                  <a:gd name="connsiteX4-175" fmla="*/ 0 w 10000"/>
                  <a:gd name="connsiteY4-176" fmla="*/ 706 h 9525"/>
                  <a:gd name="connsiteX5-177" fmla="*/ 0 w 10000"/>
                  <a:gd name="connsiteY5-178" fmla="*/ 6280 h 9525"/>
                  <a:gd name="connsiteX6-179" fmla="*/ 10000 w 10000"/>
                  <a:gd name="connsiteY6-180" fmla="*/ 9525 h 9525"/>
                  <a:gd name="connsiteX7-181" fmla="*/ 10000 w 10000"/>
                  <a:gd name="connsiteY7-182" fmla="*/ 706 h 9525"/>
                  <a:gd name="connsiteX8-183" fmla="*/ 10000 w 10000"/>
                  <a:gd name="connsiteY8-184" fmla="*/ 586 h 9525"/>
                  <a:gd name="connsiteX9-185" fmla="*/ 7697 w 10000"/>
                  <a:gd name="connsiteY9-186" fmla="*/ 586 h 9525"/>
                  <a:gd name="connsiteX10-187" fmla="*/ 7697 w 10000"/>
                  <a:gd name="connsiteY10-188" fmla="*/ 0 h 9525"/>
                  <a:gd name="connsiteX11-189" fmla="*/ 7504 w 10000"/>
                  <a:gd name="connsiteY11-190" fmla="*/ 0 h 9525"/>
                  <a:gd name="connsiteX12-191" fmla="*/ 2496 w 10000"/>
                  <a:gd name="connsiteY12-192" fmla="*/ 0 h 9525"/>
                  <a:gd name="connsiteX0-193" fmla="*/ 2496 w 10000"/>
                  <a:gd name="connsiteY0-194" fmla="*/ 0 h 7175"/>
                  <a:gd name="connsiteX1-195" fmla="*/ 2303 w 10000"/>
                  <a:gd name="connsiteY1-196" fmla="*/ 0 h 7175"/>
                  <a:gd name="connsiteX2-197" fmla="*/ 2303 w 10000"/>
                  <a:gd name="connsiteY2-198" fmla="*/ 615 h 7175"/>
                  <a:gd name="connsiteX3-199" fmla="*/ 0 w 10000"/>
                  <a:gd name="connsiteY3-200" fmla="*/ 615 h 7175"/>
                  <a:gd name="connsiteX4-201" fmla="*/ 0 w 10000"/>
                  <a:gd name="connsiteY4-202" fmla="*/ 741 h 7175"/>
                  <a:gd name="connsiteX5-203" fmla="*/ 0 w 10000"/>
                  <a:gd name="connsiteY5-204" fmla="*/ 6593 h 7175"/>
                  <a:gd name="connsiteX6-205" fmla="*/ 10000 w 10000"/>
                  <a:gd name="connsiteY6-206" fmla="*/ 7175 h 7175"/>
                  <a:gd name="connsiteX7-207" fmla="*/ 10000 w 10000"/>
                  <a:gd name="connsiteY7-208" fmla="*/ 741 h 7175"/>
                  <a:gd name="connsiteX8-209" fmla="*/ 10000 w 10000"/>
                  <a:gd name="connsiteY8-210" fmla="*/ 615 h 7175"/>
                  <a:gd name="connsiteX9-211" fmla="*/ 7697 w 10000"/>
                  <a:gd name="connsiteY9-212" fmla="*/ 615 h 7175"/>
                  <a:gd name="connsiteX10-213" fmla="*/ 7697 w 10000"/>
                  <a:gd name="connsiteY10-214" fmla="*/ 0 h 7175"/>
                  <a:gd name="connsiteX11-215" fmla="*/ 7504 w 10000"/>
                  <a:gd name="connsiteY11-216" fmla="*/ 0 h 7175"/>
                  <a:gd name="connsiteX12-217" fmla="*/ 2496 w 10000"/>
                  <a:gd name="connsiteY12-218" fmla="*/ 0 h 7175"/>
                  <a:gd name="connsiteX0-219" fmla="*/ 2496 w 10000"/>
                  <a:gd name="connsiteY0-220" fmla="*/ 0 h 10000"/>
                  <a:gd name="connsiteX1-221" fmla="*/ 2303 w 10000"/>
                  <a:gd name="connsiteY1-222" fmla="*/ 0 h 10000"/>
                  <a:gd name="connsiteX2-223" fmla="*/ 2303 w 10000"/>
                  <a:gd name="connsiteY2-224" fmla="*/ 857 h 10000"/>
                  <a:gd name="connsiteX3-225" fmla="*/ 0 w 10000"/>
                  <a:gd name="connsiteY3-226" fmla="*/ 857 h 10000"/>
                  <a:gd name="connsiteX4-227" fmla="*/ 0 w 10000"/>
                  <a:gd name="connsiteY4-228" fmla="*/ 1033 h 10000"/>
                  <a:gd name="connsiteX5-229" fmla="*/ 0 w 10000"/>
                  <a:gd name="connsiteY5-230" fmla="*/ 9189 h 10000"/>
                  <a:gd name="connsiteX6-231" fmla="*/ 10000 w 10000"/>
                  <a:gd name="connsiteY6-232" fmla="*/ 10000 h 10000"/>
                  <a:gd name="connsiteX7-233" fmla="*/ 10000 w 10000"/>
                  <a:gd name="connsiteY7-234" fmla="*/ 1033 h 10000"/>
                  <a:gd name="connsiteX8-235" fmla="*/ 10000 w 10000"/>
                  <a:gd name="connsiteY8-236" fmla="*/ 857 h 10000"/>
                  <a:gd name="connsiteX9-237" fmla="*/ 7697 w 10000"/>
                  <a:gd name="connsiteY9-238" fmla="*/ 857 h 10000"/>
                  <a:gd name="connsiteX10-239" fmla="*/ 7697 w 10000"/>
                  <a:gd name="connsiteY10-240" fmla="*/ 0 h 10000"/>
                  <a:gd name="connsiteX11-241" fmla="*/ 7504 w 10000"/>
                  <a:gd name="connsiteY11-242" fmla="*/ 0 h 10000"/>
                  <a:gd name="connsiteX12-243" fmla="*/ 2496 w 10000"/>
                  <a:gd name="connsiteY12-244" fmla="*/ 0 h 10000"/>
                  <a:gd name="connsiteX0-245" fmla="*/ 2496 w 10000"/>
                  <a:gd name="connsiteY0-246" fmla="*/ 0 h 10000"/>
                  <a:gd name="connsiteX1-247" fmla="*/ 2303 w 10000"/>
                  <a:gd name="connsiteY1-248" fmla="*/ 0 h 10000"/>
                  <a:gd name="connsiteX2-249" fmla="*/ 2303 w 10000"/>
                  <a:gd name="connsiteY2-250" fmla="*/ 857 h 10000"/>
                  <a:gd name="connsiteX3-251" fmla="*/ 0 w 10000"/>
                  <a:gd name="connsiteY3-252" fmla="*/ 857 h 10000"/>
                  <a:gd name="connsiteX4-253" fmla="*/ 0 w 10000"/>
                  <a:gd name="connsiteY4-254" fmla="*/ 1033 h 10000"/>
                  <a:gd name="connsiteX5-255" fmla="*/ 0 w 10000"/>
                  <a:gd name="connsiteY5-256" fmla="*/ 9189 h 10000"/>
                  <a:gd name="connsiteX6-257" fmla="*/ 10000 w 10000"/>
                  <a:gd name="connsiteY6-258" fmla="*/ 10000 h 10000"/>
                  <a:gd name="connsiteX7-259" fmla="*/ 10000 w 10000"/>
                  <a:gd name="connsiteY7-260" fmla="*/ 1033 h 10000"/>
                  <a:gd name="connsiteX8-261" fmla="*/ 10000 w 10000"/>
                  <a:gd name="connsiteY8-262" fmla="*/ 857 h 10000"/>
                  <a:gd name="connsiteX9-263" fmla="*/ 7697 w 10000"/>
                  <a:gd name="connsiteY9-264" fmla="*/ 857 h 10000"/>
                  <a:gd name="connsiteX10-265" fmla="*/ 7697 w 10000"/>
                  <a:gd name="connsiteY10-266" fmla="*/ 0 h 10000"/>
                  <a:gd name="connsiteX11-267" fmla="*/ 7504 w 10000"/>
                  <a:gd name="connsiteY11-268" fmla="*/ 0 h 10000"/>
                  <a:gd name="connsiteX12-269" fmla="*/ 2496 w 10000"/>
                  <a:gd name="connsiteY12-270" fmla="*/ 0 h 10000"/>
                  <a:gd name="connsiteX0-271" fmla="*/ 2496 w 10000"/>
                  <a:gd name="connsiteY0-272" fmla="*/ 0 h 10000"/>
                  <a:gd name="connsiteX1-273" fmla="*/ 2303 w 10000"/>
                  <a:gd name="connsiteY1-274" fmla="*/ 0 h 10000"/>
                  <a:gd name="connsiteX2-275" fmla="*/ 2303 w 10000"/>
                  <a:gd name="connsiteY2-276" fmla="*/ 857 h 10000"/>
                  <a:gd name="connsiteX3-277" fmla="*/ 0 w 10000"/>
                  <a:gd name="connsiteY3-278" fmla="*/ 857 h 10000"/>
                  <a:gd name="connsiteX4-279" fmla="*/ 0 w 10000"/>
                  <a:gd name="connsiteY4-280" fmla="*/ 1033 h 10000"/>
                  <a:gd name="connsiteX5-281" fmla="*/ 0 w 10000"/>
                  <a:gd name="connsiteY5-282" fmla="*/ 9189 h 10000"/>
                  <a:gd name="connsiteX6-283" fmla="*/ 10000 w 10000"/>
                  <a:gd name="connsiteY6-284" fmla="*/ 10000 h 10000"/>
                  <a:gd name="connsiteX7-285" fmla="*/ 10000 w 10000"/>
                  <a:gd name="connsiteY7-286" fmla="*/ 1033 h 10000"/>
                  <a:gd name="connsiteX8-287" fmla="*/ 10000 w 10000"/>
                  <a:gd name="connsiteY8-288" fmla="*/ 857 h 10000"/>
                  <a:gd name="connsiteX9-289" fmla="*/ 7697 w 10000"/>
                  <a:gd name="connsiteY9-290" fmla="*/ 857 h 10000"/>
                  <a:gd name="connsiteX10-291" fmla="*/ 7697 w 10000"/>
                  <a:gd name="connsiteY10-292" fmla="*/ 0 h 10000"/>
                  <a:gd name="connsiteX11-293" fmla="*/ 7504 w 10000"/>
                  <a:gd name="connsiteY11-294" fmla="*/ 0 h 10000"/>
                  <a:gd name="connsiteX12-295" fmla="*/ 2496 w 10000"/>
                  <a:gd name="connsiteY12-296" fmla="*/ 0 h 10000"/>
                  <a:gd name="connsiteX0-297" fmla="*/ 2496 w 10000"/>
                  <a:gd name="connsiteY0-298" fmla="*/ 0 h 10000"/>
                  <a:gd name="connsiteX1-299" fmla="*/ 2303 w 10000"/>
                  <a:gd name="connsiteY1-300" fmla="*/ 0 h 10000"/>
                  <a:gd name="connsiteX2-301" fmla="*/ 2303 w 10000"/>
                  <a:gd name="connsiteY2-302" fmla="*/ 857 h 10000"/>
                  <a:gd name="connsiteX3-303" fmla="*/ 0 w 10000"/>
                  <a:gd name="connsiteY3-304" fmla="*/ 857 h 10000"/>
                  <a:gd name="connsiteX4-305" fmla="*/ 0 w 10000"/>
                  <a:gd name="connsiteY4-306" fmla="*/ 1033 h 10000"/>
                  <a:gd name="connsiteX5-307" fmla="*/ 0 w 10000"/>
                  <a:gd name="connsiteY5-308" fmla="*/ 9189 h 10000"/>
                  <a:gd name="connsiteX6-309" fmla="*/ 10000 w 10000"/>
                  <a:gd name="connsiteY6-310" fmla="*/ 10000 h 10000"/>
                  <a:gd name="connsiteX7-311" fmla="*/ 10000 w 10000"/>
                  <a:gd name="connsiteY7-312" fmla="*/ 1033 h 10000"/>
                  <a:gd name="connsiteX8-313" fmla="*/ 10000 w 10000"/>
                  <a:gd name="connsiteY8-314" fmla="*/ 857 h 10000"/>
                  <a:gd name="connsiteX9-315" fmla="*/ 7697 w 10000"/>
                  <a:gd name="connsiteY9-316" fmla="*/ 857 h 10000"/>
                  <a:gd name="connsiteX10-317" fmla="*/ 7697 w 10000"/>
                  <a:gd name="connsiteY10-318" fmla="*/ 0 h 10000"/>
                  <a:gd name="connsiteX11-319" fmla="*/ 7504 w 10000"/>
                  <a:gd name="connsiteY11-320" fmla="*/ 0 h 10000"/>
                  <a:gd name="connsiteX12-321" fmla="*/ 2496 w 10000"/>
                  <a:gd name="connsiteY12-322" fmla="*/ 0 h 10000"/>
                  <a:gd name="connsiteX0-323" fmla="*/ 2496 w 10000"/>
                  <a:gd name="connsiteY0-324" fmla="*/ 0 h 10000"/>
                  <a:gd name="connsiteX1-325" fmla="*/ 2303 w 10000"/>
                  <a:gd name="connsiteY1-326" fmla="*/ 0 h 10000"/>
                  <a:gd name="connsiteX2-327" fmla="*/ 2303 w 10000"/>
                  <a:gd name="connsiteY2-328" fmla="*/ 857 h 10000"/>
                  <a:gd name="connsiteX3-329" fmla="*/ 0 w 10000"/>
                  <a:gd name="connsiteY3-330" fmla="*/ 857 h 10000"/>
                  <a:gd name="connsiteX4-331" fmla="*/ 0 w 10000"/>
                  <a:gd name="connsiteY4-332" fmla="*/ 1033 h 10000"/>
                  <a:gd name="connsiteX5-333" fmla="*/ 0 w 10000"/>
                  <a:gd name="connsiteY5-334" fmla="*/ 9189 h 10000"/>
                  <a:gd name="connsiteX6-335" fmla="*/ 10000 w 10000"/>
                  <a:gd name="connsiteY6-336" fmla="*/ 10000 h 10000"/>
                  <a:gd name="connsiteX7-337" fmla="*/ 10000 w 10000"/>
                  <a:gd name="connsiteY7-338" fmla="*/ 1033 h 10000"/>
                  <a:gd name="connsiteX8-339" fmla="*/ 10000 w 10000"/>
                  <a:gd name="connsiteY8-340" fmla="*/ 857 h 10000"/>
                  <a:gd name="connsiteX9-341" fmla="*/ 7697 w 10000"/>
                  <a:gd name="connsiteY9-342" fmla="*/ 857 h 10000"/>
                  <a:gd name="connsiteX10-343" fmla="*/ 7697 w 10000"/>
                  <a:gd name="connsiteY10-344" fmla="*/ 0 h 10000"/>
                  <a:gd name="connsiteX11-345" fmla="*/ 7504 w 10000"/>
                  <a:gd name="connsiteY11-346" fmla="*/ 0 h 10000"/>
                  <a:gd name="connsiteX12-347" fmla="*/ 2496 w 10000"/>
                  <a:gd name="connsiteY12-348" fmla="*/ 0 h 10000"/>
                  <a:gd name="connsiteX0-349" fmla="*/ 2496 w 10000"/>
                  <a:gd name="connsiteY0-350" fmla="*/ 0 h 9653"/>
                  <a:gd name="connsiteX1-351" fmla="*/ 2303 w 10000"/>
                  <a:gd name="connsiteY1-352" fmla="*/ 0 h 9653"/>
                  <a:gd name="connsiteX2-353" fmla="*/ 2303 w 10000"/>
                  <a:gd name="connsiteY2-354" fmla="*/ 857 h 9653"/>
                  <a:gd name="connsiteX3-355" fmla="*/ 0 w 10000"/>
                  <a:gd name="connsiteY3-356" fmla="*/ 857 h 9653"/>
                  <a:gd name="connsiteX4-357" fmla="*/ 0 w 10000"/>
                  <a:gd name="connsiteY4-358" fmla="*/ 1033 h 9653"/>
                  <a:gd name="connsiteX5-359" fmla="*/ 0 w 10000"/>
                  <a:gd name="connsiteY5-360" fmla="*/ 9189 h 9653"/>
                  <a:gd name="connsiteX6-361" fmla="*/ 10000 w 10000"/>
                  <a:gd name="connsiteY6-362" fmla="*/ 9653 h 9653"/>
                  <a:gd name="connsiteX7-363" fmla="*/ 10000 w 10000"/>
                  <a:gd name="connsiteY7-364" fmla="*/ 1033 h 9653"/>
                  <a:gd name="connsiteX8-365" fmla="*/ 10000 w 10000"/>
                  <a:gd name="connsiteY8-366" fmla="*/ 857 h 9653"/>
                  <a:gd name="connsiteX9-367" fmla="*/ 7697 w 10000"/>
                  <a:gd name="connsiteY9-368" fmla="*/ 857 h 9653"/>
                  <a:gd name="connsiteX10-369" fmla="*/ 7697 w 10000"/>
                  <a:gd name="connsiteY10-370" fmla="*/ 0 h 9653"/>
                  <a:gd name="connsiteX11-371" fmla="*/ 7504 w 10000"/>
                  <a:gd name="connsiteY11-372" fmla="*/ 0 h 9653"/>
                  <a:gd name="connsiteX12-373" fmla="*/ 2496 w 10000"/>
                  <a:gd name="connsiteY12-374" fmla="*/ 0 h 9653"/>
                  <a:gd name="connsiteX0-375" fmla="*/ 2496 w 10000"/>
                  <a:gd name="connsiteY0-376" fmla="*/ 0 h 10119"/>
                  <a:gd name="connsiteX1-377" fmla="*/ 2303 w 10000"/>
                  <a:gd name="connsiteY1-378" fmla="*/ 0 h 10119"/>
                  <a:gd name="connsiteX2-379" fmla="*/ 2303 w 10000"/>
                  <a:gd name="connsiteY2-380" fmla="*/ 888 h 10119"/>
                  <a:gd name="connsiteX3-381" fmla="*/ 0 w 10000"/>
                  <a:gd name="connsiteY3-382" fmla="*/ 888 h 10119"/>
                  <a:gd name="connsiteX4-383" fmla="*/ 0 w 10000"/>
                  <a:gd name="connsiteY4-384" fmla="*/ 1070 h 10119"/>
                  <a:gd name="connsiteX5-385" fmla="*/ 27 w 10000"/>
                  <a:gd name="connsiteY5-386" fmla="*/ 10119 h 10119"/>
                  <a:gd name="connsiteX6-387" fmla="*/ 10000 w 10000"/>
                  <a:gd name="connsiteY6-388" fmla="*/ 10000 h 10119"/>
                  <a:gd name="connsiteX7-389" fmla="*/ 10000 w 10000"/>
                  <a:gd name="connsiteY7-390" fmla="*/ 1070 h 10119"/>
                  <a:gd name="connsiteX8-391" fmla="*/ 10000 w 10000"/>
                  <a:gd name="connsiteY8-392" fmla="*/ 888 h 10119"/>
                  <a:gd name="connsiteX9-393" fmla="*/ 7697 w 10000"/>
                  <a:gd name="connsiteY9-394" fmla="*/ 888 h 10119"/>
                  <a:gd name="connsiteX10-395" fmla="*/ 7697 w 10000"/>
                  <a:gd name="connsiteY10-396" fmla="*/ 0 h 10119"/>
                  <a:gd name="connsiteX11-397" fmla="*/ 7504 w 10000"/>
                  <a:gd name="connsiteY11-398" fmla="*/ 0 h 10119"/>
                  <a:gd name="connsiteX12-399" fmla="*/ 2496 w 10000"/>
                  <a:gd name="connsiteY12-400" fmla="*/ 0 h 101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10000" h="10119">
                    <a:moveTo>
                      <a:pt x="2496" y="0"/>
                    </a:moveTo>
                    <a:lnTo>
                      <a:pt x="2303" y="0"/>
                    </a:lnTo>
                    <a:lnTo>
                      <a:pt x="2303" y="888"/>
                    </a:lnTo>
                    <a:lnTo>
                      <a:pt x="0" y="888"/>
                    </a:lnTo>
                    <a:lnTo>
                      <a:pt x="0" y="1070"/>
                    </a:lnTo>
                    <a:cubicBezTo>
                      <a:pt x="9" y="4086"/>
                      <a:pt x="18" y="7103"/>
                      <a:pt x="27" y="10119"/>
                    </a:cubicBezTo>
                    <a:lnTo>
                      <a:pt x="10000" y="10000"/>
                    </a:lnTo>
                    <a:lnTo>
                      <a:pt x="10000" y="1070"/>
                    </a:lnTo>
                    <a:lnTo>
                      <a:pt x="10000" y="888"/>
                    </a:lnTo>
                    <a:lnTo>
                      <a:pt x="7697" y="888"/>
                    </a:lnTo>
                    <a:lnTo>
                      <a:pt x="7697" y="0"/>
                    </a:lnTo>
                    <a:lnTo>
                      <a:pt x="7504" y="0"/>
                    </a:lnTo>
                    <a:lnTo>
                      <a:pt x="2496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53000">
                    <a:schemeClr val="bg1"/>
                  </a:gs>
                </a:gsLst>
                <a:lin ang="18600000" scaled="0"/>
              </a:gradFill>
              <a:ln>
                <a:noFill/>
              </a:ln>
              <a:effectLst>
                <a:outerShdw blurRad="241300" dist="76200" dir="8100000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9"/>
              <p:cNvSpPr/>
              <p:nvPr/>
            </p:nvSpPr>
            <p:spPr bwMode="auto">
              <a:xfrm>
                <a:off x="1603822" y="551855"/>
                <a:ext cx="4168775" cy="357188"/>
              </a:xfrm>
              <a:custGeom>
                <a:avLst/>
                <a:gdLst>
                  <a:gd name="T0" fmla="*/ 107 w 2626"/>
                  <a:gd name="T1" fmla="*/ 225 h 225"/>
                  <a:gd name="T2" fmla="*/ 0 w 2626"/>
                  <a:gd name="T3" fmla="*/ 216 h 225"/>
                  <a:gd name="T4" fmla="*/ 0 w 2626"/>
                  <a:gd name="T5" fmla="*/ 169 h 225"/>
                  <a:gd name="T6" fmla="*/ 23 w 2626"/>
                  <a:gd name="T7" fmla="*/ 193 h 225"/>
                  <a:gd name="T8" fmla="*/ 72 w 2626"/>
                  <a:gd name="T9" fmla="*/ 184 h 225"/>
                  <a:gd name="T10" fmla="*/ 83 w 2626"/>
                  <a:gd name="T11" fmla="*/ 171 h 225"/>
                  <a:gd name="T12" fmla="*/ 98 w 2626"/>
                  <a:gd name="T13" fmla="*/ 186 h 225"/>
                  <a:gd name="T14" fmla="*/ 240 w 2626"/>
                  <a:gd name="T15" fmla="*/ 173 h 225"/>
                  <a:gd name="T16" fmla="*/ 296 w 2626"/>
                  <a:gd name="T17" fmla="*/ 81 h 225"/>
                  <a:gd name="T18" fmla="*/ 322 w 2626"/>
                  <a:gd name="T19" fmla="*/ 0 h 225"/>
                  <a:gd name="T20" fmla="*/ 342 w 2626"/>
                  <a:gd name="T21" fmla="*/ 0 h 225"/>
                  <a:gd name="T22" fmla="*/ 342 w 2626"/>
                  <a:gd name="T23" fmla="*/ 34 h 225"/>
                  <a:gd name="T24" fmla="*/ 1283 w 2626"/>
                  <a:gd name="T25" fmla="*/ 34 h 225"/>
                  <a:gd name="T26" fmla="*/ 1339 w 2626"/>
                  <a:gd name="T27" fmla="*/ 34 h 225"/>
                  <a:gd name="T28" fmla="*/ 2283 w 2626"/>
                  <a:gd name="T29" fmla="*/ 34 h 225"/>
                  <a:gd name="T30" fmla="*/ 2283 w 2626"/>
                  <a:gd name="T31" fmla="*/ 0 h 225"/>
                  <a:gd name="T32" fmla="*/ 2302 w 2626"/>
                  <a:gd name="T33" fmla="*/ 0 h 225"/>
                  <a:gd name="T34" fmla="*/ 2328 w 2626"/>
                  <a:gd name="T35" fmla="*/ 81 h 225"/>
                  <a:gd name="T36" fmla="*/ 2384 w 2626"/>
                  <a:gd name="T37" fmla="*/ 173 h 225"/>
                  <a:gd name="T38" fmla="*/ 2525 w 2626"/>
                  <a:gd name="T39" fmla="*/ 186 h 225"/>
                  <a:gd name="T40" fmla="*/ 2541 w 2626"/>
                  <a:gd name="T41" fmla="*/ 171 h 225"/>
                  <a:gd name="T42" fmla="*/ 2550 w 2626"/>
                  <a:gd name="T43" fmla="*/ 184 h 225"/>
                  <a:gd name="T44" fmla="*/ 2601 w 2626"/>
                  <a:gd name="T45" fmla="*/ 193 h 225"/>
                  <a:gd name="T46" fmla="*/ 2624 w 2626"/>
                  <a:gd name="T47" fmla="*/ 169 h 225"/>
                  <a:gd name="T48" fmla="*/ 2626 w 2626"/>
                  <a:gd name="T49" fmla="*/ 216 h 225"/>
                  <a:gd name="T50" fmla="*/ 2516 w 2626"/>
                  <a:gd name="T51" fmla="*/ 225 h 225"/>
                  <a:gd name="T52" fmla="*/ 107 w 2626"/>
                  <a:gd name="T53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26" h="225">
                    <a:moveTo>
                      <a:pt x="107" y="225"/>
                    </a:moveTo>
                    <a:lnTo>
                      <a:pt x="0" y="216"/>
                    </a:lnTo>
                    <a:lnTo>
                      <a:pt x="0" y="169"/>
                    </a:lnTo>
                    <a:lnTo>
                      <a:pt x="23" y="193"/>
                    </a:lnTo>
                    <a:lnTo>
                      <a:pt x="72" y="184"/>
                    </a:lnTo>
                    <a:lnTo>
                      <a:pt x="83" y="171"/>
                    </a:lnTo>
                    <a:lnTo>
                      <a:pt x="98" y="186"/>
                    </a:lnTo>
                    <a:lnTo>
                      <a:pt x="240" y="173"/>
                    </a:lnTo>
                    <a:lnTo>
                      <a:pt x="296" y="81"/>
                    </a:lnTo>
                    <a:lnTo>
                      <a:pt x="322" y="0"/>
                    </a:lnTo>
                    <a:lnTo>
                      <a:pt x="342" y="0"/>
                    </a:lnTo>
                    <a:lnTo>
                      <a:pt x="342" y="34"/>
                    </a:lnTo>
                    <a:lnTo>
                      <a:pt x="1283" y="34"/>
                    </a:lnTo>
                    <a:lnTo>
                      <a:pt x="1339" y="34"/>
                    </a:lnTo>
                    <a:lnTo>
                      <a:pt x="2283" y="34"/>
                    </a:lnTo>
                    <a:lnTo>
                      <a:pt x="2283" y="0"/>
                    </a:lnTo>
                    <a:lnTo>
                      <a:pt x="2302" y="0"/>
                    </a:lnTo>
                    <a:lnTo>
                      <a:pt x="2328" y="81"/>
                    </a:lnTo>
                    <a:lnTo>
                      <a:pt x="2384" y="173"/>
                    </a:lnTo>
                    <a:lnTo>
                      <a:pt x="2525" y="186"/>
                    </a:lnTo>
                    <a:lnTo>
                      <a:pt x="2541" y="171"/>
                    </a:lnTo>
                    <a:lnTo>
                      <a:pt x="2550" y="184"/>
                    </a:lnTo>
                    <a:lnTo>
                      <a:pt x="2601" y="193"/>
                    </a:lnTo>
                    <a:lnTo>
                      <a:pt x="2624" y="169"/>
                    </a:lnTo>
                    <a:lnTo>
                      <a:pt x="2626" y="216"/>
                    </a:lnTo>
                    <a:lnTo>
                      <a:pt x="2516" y="225"/>
                    </a:lnTo>
                    <a:lnTo>
                      <a:pt x="107" y="225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53000">
                    <a:schemeClr val="bg1"/>
                  </a:gs>
                </a:gsLst>
                <a:lin ang="18600000" scaled="0"/>
              </a:gradFill>
              <a:ln>
                <a:noFill/>
              </a:ln>
              <a:effectLst>
                <a:outerShdw blurRad="241300" dist="76200" dir="8100000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4" name="Freeform 55"/>
            <p:cNvSpPr/>
            <p:nvPr/>
          </p:nvSpPr>
          <p:spPr bwMode="auto">
            <a:xfrm>
              <a:off x="2671611" y="6280203"/>
              <a:ext cx="3608709" cy="790575"/>
            </a:xfrm>
            <a:custGeom>
              <a:avLst/>
              <a:gdLst>
                <a:gd name="T0" fmla="*/ 2 w 2181"/>
                <a:gd name="T1" fmla="*/ 498 h 498"/>
                <a:gd name="T2" fmla="*/ 0 w 2181"/>
                <a:gd name="T3" fmla="*/ 0 h 498"/>
                <a:gd name="T4" fmla="*/ 2178 w 2181"/>
                <a:gd name="T5" fmla="*/ 0 h 498"/>
                <a:gd name="T6" fmla="*/ 2181 w 2181"/>
                <a:gd name="T7" fmla="*/ 498 h 498"/>
                <a:gd name="T8" fmla="*/ 1933 w 2181"/>
                <a:gd name="T9" fmla="*/ 498 h 498"/>
                <a:gd name="T10" fmla="*/ 1933 w 2181"/>
                <a:gd name="T11" fmla="*/ 66 h 498"/>
                <a:gd name="T12" fmla="*/ 260 w 2181"/>
                <a:gd name="T13" fmla="*/ 66 h 498"/>
                <a:gd name="T14" fmla="*/ 260 w 2181"/>
                <a:gd name="T15" fmla="*/ 498 h 498"/>
                <a:gd name="T16" fmla="*/ 2 w 2181"/>
                <a:gd name="T1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1" h="498">
                  <a:moveTo>
                    <a:pt x="2" y="498"/>
                  </a:moveTo>
                  <a:lnTo>
                    <a:pt x="0" y="0"/>
                  </a:lnTo>
                  <a:lnTo>
                    <a:pt x="2178" y="0"/>
                  </a:lnTo>
                  <a:lnTo>
                    <a:pt x="2181" y="498"/>
                  </a:lnTo>
                  <a:lnTo>
                    <a:pt x="1933" y="498"/>
                  </a:lnTo>
                  <a:lnTo>
                    <a:pt x="1933" y="66"/>
                  </a:lnTo>
                  <a:lnTo>
                    <a:pt x="260" y="66"/>
                  </a:lnTo>
                  <a:lnTo>
                    <a:pt x="260" y="498"/>
                  </a:lnTo>
                  <a:lnTo>
                    <a:pt x="2" y="498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67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63500" dist="50800" dir="7800000" algn="ctr" rotWithShape="0">
                <a:srgbClr val="000000">
                  <a:alpha val="69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Freeform 15"/>
          <p:cNvSpPr>
            <a:spLocks noEditPoints="1"/>
          </p:cNvSpPr>
          <p:nvPr userDrawn="1"/>
        </p:nvSpPr>
        <p:spPr bwMode="auto">
          <a:xfrm>
            <a:off x="10003508" y="5966983"/>
            <a:ext cx="994265" cy="995382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9200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5"/>
          <p:cNvSpPr>
            <a:spLocks noEditPoints="1"/>
          </p:cNvSpPr>
          <p:nvPr userDrawn="1"/>
        </p:nvSpPr>
        <p:spPr bwMode="auto">
          <a:xfrm>
            <a:off x="11046283" y="5549284"/>
            <a:ext cx="1412875" cy="1414462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92000">
                <a:schemeClr val="bg1">
                  <a:lumMod val="75000"/>
                </a:schemeClr>
              </a:gs>
              <a:gs pos="55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90500" dist="101600" dir="8100000" algn="ctr" rotWithShape="0">
              <a:srgbClr val="000000">
                <a:alpha val="96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5"/>
          <p:cNvSpPr>
            <a:spLocks noEditPoints="1"/>
          </p:cNvSpPr>
          <p:nvPr userDrawn="1"/>
        </p:nvSpPr>
        <p:spPr bwMode="auto">
          <a:xfrm>
            <a:off x="4650802" y="6013700"/>
            <a:ext cx="936761" cy="937813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75000"/>
                </a:schemeClr>
              </a:gs>
              <a:gs pos="70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5"/>
          <p:cNvSpPr>
            <a:spLocks noEditPoints="1"/>
          </p:cNvSpPr>
          <p:nvPr userDrawn="1"/>
        </p:nvSpPr>
        <p:spPr bwMode="auto">
          <a:xfrm>
            <a:off x="3400817" y="5544649"/>
            <a:ext cx="1412875" cy="1414462"/>
          </a:xfrm>
          <a:custGeom>
            <a:avLst/>
            <a:gdLst>
              <a:gd name="T0" fmla="*/ 329 w 377"/>
              <a:gd name="T1" fmla="*/ 98 h 377"/>
              <a:gd name="T2" fmla="*/ 330 w 377"/>
              <a:gd name="T3" fmla="*/ 94 h 377"/>
              <a:gd name="T4" fmla="*/ 259 w 377"/>
              <a:gd name="T5" fmla="*/ 24 h 377"/>
              <a:gd name="T6" fmla="*/ 251 w 377"/>
              <a:gd name="T7" fmla="*/ 24 h 377"/>
              <a:gd name="T8" fmla="*/ 188 w 377"/>
              <a:gd name="T9" fmla="*/ 0 h 377"/>
              <a:gd name="T10" fmla="*/ 126 w 377"/>
              <a:gd name="T11" fmla="*/ 24 h 377"/>
              <a:gd name="T12" fmla="*/ 118 w 377"/>
              <a:gd name="T13" fmla="*/ 24 h 377"/>
              <a:gd name="T14" fmla="*/ 47 w 377"/>
              <a:gd name="T15" fmla="*/ 94 h 377"/>
              <a:gd name="T16" fmla="*/ 47 w 377"/>
              <a:gd name="T17" fmla="*/ 98 h 377"/>
              <a:gd name="T18" fmla="*/ 0 w 377"/>
              <a:gd name="T19" fmla="*/ 165 h 377"/>
              <a:gd name="T20" fmla="*/ 70 w 377"/>
              <a:gd name="T21" fmla="*/ 236 h 377"/>
              <a:gd name="T22" fmla="*/ 99 w 377"/>
              <a:gd name="T23" fmla="*/ 229 h 377"/>
              <a:gd name="T24" fmla="*/ 165 w 377"/>
              <a:gd name="T25" fmla="*/ 306 h 377"/>
              <a:gd name="T26" fmla="*/ 165 w 377"/>
              <a:gd name="T27" fmla="*/ 353 h 377"/>
              <a:gd name="T28" fmla="*/ 141 w 377"/>
              <a:gd name="T29" fmla="*/ 377 h 377"/>
              <a:gd name="T30" fmla="*/ 188 w 377"/>
              <a:gd name="T31" fmla="*/ 377 h 377"/>
              <a:gd name="T32" fmla="*/ 235 w 377"/>
              <a:gd name="T33" fmla="*/ 377 h 377"/>
              <a:gd name="T34" fmla="*/ 212 w 377"/>
              <a:gd name="T35" fmla="*/ 353 h 377"/>
              <a:gd name="T36" fmla="*/ 212 w 377"/>
              <a:gd name="T37" fmla="*/ 306 h 377"/>
              <a:gd name="T38" fmla="*/ 278 w 377"/>
              <a:gd name="T39" fmla="*/ 229 h 377"/>
              <a:gd name="T40" fmla="*/ 306 w 377"/>
              <a:gd name="T41" fmla="*/ 236 h 377"/>
              <a:gd name="T42" fmla="*/ 377 w 377"/>
              <a:gd name="T43" fmla="*/ 165 h 377"/>
              <a:gd name="T44" fmla="*/ 329 w 377"/>
              <a:gd name="T45" fmla="*/ 98 h 377"/>
              <a:gd name="T46" fmla="*/ 188 w 377"/>
              <a:gd name="T47" fmla="*/ 294 h 377"/>
              <a:gd name="T48" fmla="*/ 158 w 377"/>
              <a:gd name="T49" fmla="*/ 254 h 377"/>
              <a:gd name="T50" fmla="*/ 188 w 377"/>
              <a:gd name="T51" fmla="*/ 259 h 377"/>
              <a:gd name="T52" fmla="*/ 219 w 377"/>
              <a:gd name="T53" fmla="*/ 254 h 377"/>
              <a:gd name="T54" fmla="*/ 188 w 377"/>
              <a:gd name="T55" fmla="*/ 29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7" h="377">
                <a:moveTo>
                  <a:pt x="329" y="98"/>
                </a:moveTo>
                <a:cubicBezTo>
                  <a:pt x="329" y="97"/>
                  <a:pt x="330" y="96"/>
                  <a:pt x="330" y="94"/>
                </a:cubicBezTo>
                <a:cubicBezTo>
                  <a:pt x="330" y="55"/>
                  <a:pt x="298" y="24"/>
                  <a:pt x="259" y="24"/>
                </a:cubicBezTo>
                <a:cubicBezTo>
                  <a:pt x="256" y="24"/>
                  <a:pt x="254" y="24"/>
                  <a:pt x="251" y="24"/>
                </a:cubicBezTo>
                <a:cubicBezTo>
                  <a:pt x="234" y="9"/>
                  <a:pt x="212" y="0"/>
                  <a:pt x="188" y="0"/>
                </a:cubicBezTo>
                <a:cubicBezTo>
                  <a:pt x="164" y="0"/>
                  <a:pt x="142" y="9"/>
                  <a:pt x="126" y="24"/>
                </a:cubicBezTo>
                <a:cubicBezTo>
                  <a:pt x="123" y="24"/>
                  <a:pt x="120" y="24"/>
                  <a:pt x="118" y="24"/>
                </a:cubicBezTo>
                <a:cubicBezTo>
                  <a:pt x="79" y="24"/>
                  <a:pt x="47" y="55"/>
                  <a:pt x="47" y="94"/>
                </a:cubicBezTo>
                <a:cubicBezTo>
                  <a:pt x="47" y="96"/>
                  <a:pt x="47" y="97"/>
                  <a:pt x="47" y="98"/>
                </a:cubicBezTo>
                <a:cubicBezTo>
                  <a:pt x="20" y="108"/>
                  <a:pt x="0" y="134"/>
                  <a:pt x="0" y="165"/>
                </a:cubicBezTo>
                <a:cubicBezTo>
                  <a:pt x="0" y="204"/>
                  <a:pt x="31" y="236"/>
                  <a:pt x="70" y="236"/>
                </a:cubicBezTo>
                <a:cubicBezTo>
                  <a:pt x="81" y="236"/>
                  <a:pt x="90" y="233"/>
                  <a:pt x="99" y="229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65" y="353"/>
                  <a:pt x="165" y="353"/>
                  <a:pt x="165" y="353"/>
                </a:cubicBezTo>
                <a:cubicBezTo>
                  <a:pt x="141" y="377"/>
                  <a:pt x="141" y="377"/>
                  <a:pt x="141" y="377"/>
                </a:cubicBezTo>
                <a:cubicBezTo>
                  <a:pt x="188" y="377"/>
                  <a:pt x="188" y="377"/>
                  <a:pt x="188" y="377"/>
                </a:cubicBezTo>
                <a:cubicBezTo>
                  <a:pt x="235" y="377"/>
                  <a:pt x="235" y="377"/>
                  <a:pt x="235" y="377"/>
                </a:cubicBezTo>
                <a:cubicBezTo>
                  <a:pt x="212" y="353"/>
                  <a:pt x="212" y="353"/>
                  <a:pt x="212" y="353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278" y="229"/>
                  <a:pt x="278" y="229"/>
                  <a:pt x="278" y="229"/>
                </a:cubicBezTo>
                <a:cubicBezTo>
                  <a:pt x="286" y="233"/>
                  <a:pt x="296" y="236"/>
                  <a:pt x="306" y="236"/>
                </a:cubicBezTo>
                <a:cubicBezTo>
                  <a:pt x="345" y="236"/>
                  <a:pt x="377" y="204"/>
                  <a:pt x="377" y="165"/>
                </a:cubicBezTo>
                <a:cubicBezTo>
                  <a:pt x="377" y="134"/>
                  <a:pt x="357" y="108"/>
                  <a:pt x="329" y="98"/>
                </a:cubicBezTo>
                <a:close/>
                <a:moveTo>
                  <a:pt x="188" y="294"/>
                </a:moveTo>
                <a:cubicBezTo>
                  <a:pt x="158" y="254"/>
                  <a:pt x="158" y="254"/>
                  <a:pt x="158" y="254"/>
                </a:cubicBezTo>
                <a:cubicBezTo>
                  <a:pt x="167" y="257"/>
                  <a:pt x="177" y="259"/>
                  <a:pt x="188" y="259"/>
                </a:cubicBezTo>
                <a:cubicBezTo>
                  <a:pt x="199" y="259"/>
                  <a:pt x="209" y="257"/>
                  <a:pt x="219" y="254"/>
                </a:cubicBezTo>
                <a:lnTo>
                  <a:pt x="188" y="294"/>
                </a:lnTo>
                <a:close/>
              </a:path>
            </a:pathLst>
          </a:custGeom>
          <a:gradFill>
            <a:gsLst>
              <a:gs pos="88000">
                <a:schemeClr val="bg1">
                  <a:lumMod val="75000"/>
                </a:schemeClr>
              </a:gs>
              <a:gs pos="61000">
                <a:schemeClr val="bg1"/>
              </a:gs>
            </a:gsLst>
            <a:lin ang="18900000" scaled="1"/>
          </a:gradFill>
          <a:ln>
            <a:noFill/>
          </a:ln>
          <a:effectLst>
            <a:outerShdw blurRad="127000" dist="76200" dir="8100000" algn="ctr" rotWithShape="0">
              <a:srgbClr val="000000">
                <a:alpha val="82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3012140" y="2293440"/>
            <a:ext cx="9228543" cy="1139101"/>
          </a:xfrm>
          <a:prstGeom prst="rect">
            <a:avLst/>
          </a:prstGeom>
          <a:gradFill>
            <a:gsLst>
              <a:gs pos="0">
                <a:srgbClr val="335C99"/>
              </a:gs>
              <a:gs pos="100000">
                <a:srgbClr val="1A3A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686507" y="3251558"/>
            <a:ext cx="1722393" cy="807248"/>
            <a:chOff x="8942388" y="2035175"/>
            <a:chExt cx="1590674" cy="735013"/>
          </a:xfrm>
        </p:grpSpPr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9194800" y="2035175"/>
              <a:ext cx="128587" cy="134938"/>
            </a:xfrm>
            <a:custGeom>
              <a:avLst/>
              <a:gdLst>
                <a:gd name="T0" fmla="*/ 52 w 60"/>
                <a:gd name="T1" fmla="*/ 42 h 63"/>
                <a:gd name="T2" fmla="*/ 49 w 60"/>
                <a:gd name="T3" fmla="*/ 44 h 63"/>
                <a:gd name="T4" fmla="*/ 38 w 60"/>
                <a:gd name="T5" fmla="*/ 53 h 63"/>
                <a:gd name="T6" fmla="*/ 49 w 60"/>
                <a:gd name="T7" fmla="*/ 54 h 63"/>
                <a:gd name="T8" fmla="*/ 56 w 60"/>
                <a:gd name="T9" fmla="*/ 55 h 63"/>
                <a:gd name="T10" fmla="*/ 60 w 60"/>
                <a:gd name="T11" fmla="*/ 55 h 63"/>
                <a:gd name="T12" fmla="*/ 57 w 60"/>
                <a:gd name="T13" fmla="*/ 62 h 63"/>
                <a:gd name="T14" fmla="*/ 52 w 60"/>
                <a:gd name="T15" fmla="*/ 62 h 63"/>
                <a:gd name="T16" fmla="*/ 33 w 60"/>
                <a:gd name="T17" fmla="*/ 58 h 63"/>
                <a:gd name="T18" fmla="*/ 30 w 60"/>
                <a:gd name="T19" fmla="*/ 57 h 63"/>
                <a:gd name="T20" fmla="*/ 18 w 60"/>
                <a:gd name="T21" fmla="*/ 60 h 63"/>
                <a:gd name="T22" fmla="*/ 3 w 60"/>
                <a:gd name="T23" fmla="*/ 63 h 63"/>
                <a:gd name="T24" fmla="*/ 0 w 60"/>
                <a:gd name="T25" fmla="*/ 56 h 63"/>
                <a:gd name="T26" fmla="*/ 22 w 60"/>
                <a:gd name="T27" fmla="*/ 53 h 63"/>
                <a:gd name="T28" fmla="*/ 14 w 60"/>
                <a:gd name="T29" fmla="*/ 46 h 63"/>
                <a:gd name="T30" fmla="*/ 6 w 60"/>
                <a:gd name="T31" fmla="*/ 51 h 63"/>
                <a:gd name="T32" fmla="*/ 2 w 60"/>
                <a:gd name="T33" fmla="*/ 46 h 63"/>
                <a:gd name="T34" fmla="*/ 17 w 60"/>
                <a:gd name="T35" fmla="*/ 36 h 63"/>
                <a:gd name="T36" fmla="*/ 16 w 60"/>
                <a:gd name="T37" fmla="*/ 36 h 63"/>
                <a:gd name="T38" fmla="*/ 10 w 60"/>
                <a:gd name="T39" fmla="*/ 36 h 63"/>
                <a:gd name="T40" fmla="*/ 10 w 60"/>
                <a:gd name="T41" fmla="*/ 30 h 63"/>
                <a:gd name="T42" fmla="*/ 10 w 60"/>
                <a:gd name="T43" fmla="*/ 21 h 63"/>
                <a:gd name="T44" fmla="*/ 10 w 60"/>
                <a:gd name="T45" fmla="*/ 17 h 63"/>
                <a:gd name="T46" fmla="*/ 5 w 60"/>
                <a:gd name="T47" fmla="*/ 22 h 63"/>
                <a:gd name="T48" fmla="*/ 0 w 60"/>
                <a:gd name="T49" fmla="*/ 17 h 63"/>
                <a:gd name="T50" fmla="*/ 10 w 60"/>
                <a:gd name="T51" fmla="*/ 6 h 63"/>
                <a:gd name="T52" fmla="*/ 13 w 60"/>
                <a:gd name="T53" fmla="*/ 0 h 63"/>
                <a:gd name="T54" fmla="*/ 20 w 60"/>
                <a:gd name="T55" fmla="*/ 2 h 63"/>
                <a:gd name="T56" fmla="*/ 20 w 60"/>
                <a:gd name="T57" fmla="*/ 3 h 63"/>
                <a:gd name="T58" fmla="*/ 19 w 60"/>
                <a:gd name="T59" fmla="*/ 5 h 63"/>
                <a:gd name="T60" fmla="*/ 49 w 60"/>
                <a:gd name="T61" fmla="*/ 5 h 63"/>
                <a:gd name="T62" fmla="*/ 57 w 60"/>
                <a:gd name="T63" fmla="*/ 5 h 63"/>
                <a:gd name="T64" fmla="*/ 57 w 60"/>
                <a:gd name="T65" fmla="*/ 12 h 63"/>
                <a:gd name="T66" fmla="*/ 49 w 60"/>
                <a:gd name="T67" fmla="*/ 11 h 63"/>
                <a:gd name="T68" fmla="*/ 15 w 60"/>
                <a:gd name="T69" fmla="*/ 11 h 63"/>
                <a:gd name="T70" fmla="*/ 13 w 60"/>
                <a:gd name="T71" fmla="*/ 14 h 63"/>
                <a:gd name="T72" fmla="*/ 16 w 60"/>
                <a:gd name="T73" fmla="*/ 14 h 63"/>
                <a:gd name="T74" fmla="*/ 47 w 60"/>
                <a:gd name="T75" fmla="*/ 14 h 63"/>
                <a:gd name="T76" fmla="*/ 53 w 60"/>
                <a:gd name="T77" fmla="*/ 14 h 63"/>
                <a:gd name="T78" fmla="*/ 53 w 60"/>
                <a:gd name="T79" fmla="*/ 21 h 63"/>
                <a:gd name="T80" fmla="*/ 53 w 60"/>
                <a:gd name="T81" fmla="*/ 29 h 63"/>
                <a:gd name="T82" fmla="*/ 53 w 60"/>
                <a:gd name="T83" fmla="*/ 36 h 63"/>
                <a:gd name="T84" fmla="*/ 47 w 60"/>
                <a:gd name="T85" fmla="*/ 36 h 63"/>
                <a:gd name="T86" fmla="*/ 25 w 60"/>
                <a:gd name="T87" fmla="*/ 36 h 63"/>
                <a:gd name="T88" fmla="*/ 23 w 60"/>
                <a:gd name="T89" fmla="*/ 38 h 63"/>
                <a:gd name="T90" fmla="*/ 42 w 60"/>
                <a:gd name="T91" fmla="*/ 38 h 63"/>
                <a:gd name="T92" fmla="*/ 47 w 60"/>
                <a:gd name="T93" fmla="*/ 38 h 63"/>
                <a:gd name="T94" fmla="*/ 52 w 60"/>
                <a:gd name="T95" fmla="*/ 42 h 63"/>
                <a:gd name="T96" fmla="*/ 17 w 60"/>
                <a:gd name="T97" fmla="*/ 22 h 63"/>
                <a:gd name="T98" fmla="*/ 46 w 60"/>
                <a:gd name="T99" fmla="*/ 22 h 63"/>
                <a:gd name="T100" fmla="*/ 46 w 60"/>
                <a:gd name="T101" fmla="*/ 20 h 63"/>
                <a:gd name="T102" fmla="*/ 17 w 60"/>
                <a:gd name="T103" fmla="*/ 20 h 63"/>
                <a:gd name="T104" fmla="*/ 17 w 60"/>
                <a:gd name="T105" fmla="*/ 22 h 63"/>
                <a:gd name="T106" fmla="*/ 17 w 60"/>
                <a:gd name="T107" fmla="*/ 30 h 63"/>
                <a:gd name="T108" fmla="*/ 46 w 60"/>
                <a:gd name="T109" fmla="*/ 30 h 63"/>
                <a:gd name="T110" fmla="*/ 46 w 60"/>
                <a:gd name="T111" fmla="*/ 27 h 63"/>
                <a:gd name="T112" fmla="*/ 17 w 60"/>
                <a:gd name="T113" fmla="*/ 27 h 63"/>
                <a:gd name="T114" fmla="*/ 17 w 60"/>
                <a:gd name="T115" fmla="*/ 30 h 63"/>
                <a:gd name="T116" fmla="*/ 20 w 60"/>
                <a:gd name="T117" fmla="*/ 44 h 63"/>
                <a:gd name="T118" fmla="*/ 30 w 60"/>
                <a:gd name="T119" fmla="*/ 50 h 63"/>
                <a:gd name="T120" fmla="*/ 40 w 60"/>
                <a:gd name="T121" fmla="*/ 44 h 63"/>
                <a:gd name="T122" fmla="*/ 20 w 60"/>
                <a:gd name="T123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63">
                  <a:moveTo>
                    <a:pt x="52" y="42"/>
                  </a:moveTo>
                  <a:cubicBezTo>
                    <a:pt x="50" y="43"/>
                    <a:pt x="50" y="43"/>
                    <a:pt x="49" y="44"/>
                  </a:cubicBezTo>
                  <a:cubicBezTo>
                    <a:pt x="46" y="48"/>
                    <a:pt x="43" y="50"/>
                    <a:pt x="38" y="53"/>
                  </a:cubicBezTo>
                  <a:cubicBezTo>
                    <a:pt x="41" y="53"/>
                    <a:pt x="44" y="54"/>
                    <a:pt x="49" y="54"/>
                  </a:cubicBezTo>
                  <a:cubicBezTo>
                    <a:pt x="50" y="55"/>
                    <a:pt x="50" y="55"/>
                    <a:pt x="56" y="55"/>
                  </a:cubicBezTo>
                  <a:cubicBezTo>
                    <a:pt x="57" y="55"/>
                    <a:pt x="58" y="55"/>
                    <a:pt x="60" y="55"/>
                  </a:cubicBezTo>
                  <a:cubicBezTo>
                    <a:pt x="59" y="57"/>
                    <a:pt x="59" y="57"/>
                    <a:pt x="57" y="62"/>
                  </a:cubicBezTo>
                  <a:cubicBezTo>
                    <a:pt x="55" y="62"/>
                    <a:pt x="53" y="62"/>
                    <a:pt x="52" y="62"/>
                  </a:cubicBezTo>
                  <a:cubicBezTo>
                    <a:pt x="43" y="61"/>
                    <a:pt x="39" y="60"/>
                    <a:pt x="33" y="58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26" y="58"/>
                    <a:pt x="23" y="59"/>
                    <a:pt x="18" y="60"/>
                  </a:cubicBezTo>
                  <a:cubicBezTo>
                    <a:pt x="14" y="61"/>
                    <a:pt x="12" y="62"/>
                    <a:pt x="3" y="63"/>
                  </a:cubicBezTo>
                  <a:cubicBezTo>
                    <a:pt x="2" y="60"/>
                    <a:pt x="2" y="58"/>
                    <a:pt x="0" y="56"/>
                  </a:cubicBezTo>
                  <a:cubicBezTo>
                    <a:pt x="12" y="55"/>
                    <a:pt x="17" y="54"/>
                    <a:pt x="22" y="53"/>
                  </a:cubicBezTo>
                  <a:cubicBezTo>
                    <a:pt x="20" y="51"/>
                    <a:pt x="20" y="51"/>
                    <a:pt x="14" y="46"/>
                  </a:cubicBezTo>
                  <a:cubicBezTo>
                    <a:pt x="11" y="49"/>
                    <a:pt x="10" y="50"/>
                    <a:pt x="6" y="51"/>
                  </a:cubicBezTo>
                  <a:cubicBezTo>
                    <a:pt x="5" y="49"/>
                    <a:pt x="4" y="48"/>
                    <a:pt x="2" y="46"/>
                  </a:cubicBezTo>
                  <a:cubicBezTo>
                    <a:pt x="9" y="43"/>
                    <a:pt x="13" y="40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6"/>
                    <a:pt x="11" y="36"/>
                    <a:pt x="10" y="36"/>
                  </a:cubicBezTo>
                  <a:cubicBezTo>
                    <a:pt x="10" y="35"/>
                    <a:pt x="10" y="33"/>
                    <a:pt x="10" y="3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17"/>
                  </a:cubicBezTo>
                  <a:cubicBezTo>
                    <a:pt x="8" y="19"/>
                    <a:pt x="8" y="20"/>
                    <a:pt x="5" y="22"/>
                  </a:cubicBezTo>
                  <a:cubicBezTo>
                    <a:pt x="4" y="20"/>
                    <a:pt x="2" y="19"/>
                    <a:pt x="0" y="17"/>
                  </a:cubicBezTo>
                  <a:cubicBezTo>
                    <a:pt x="5" y="13"/>
                    <a:pt x="7" y="10"/>
                    <a:pt x="10" y="6"/>
                  </a:cubicBezTo>
                  <a:cubicBezTo>
                    <a:pt x="11" y="4"/>
                    <a:pt x="13" y="2"/>
                    <a:pt x="13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3" y="5"/>
                    <a:pt x="56" y="5"/>
                    <a:pt x="57" y="5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12"/>
                    <a:pt x="53" y="11"/>
                    <a:pt x="49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3" y="14"/>
                    <a:pt x="15" y="14"/>
                    <a:pt x="16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0" y="14"/>
                    <a:pt x="51" y="14"/>
                    <a:pt x="53" y="14"/>
                  </a:cubicBezTo>
                  <a:cubicBezTo>
                    <a:pt x="53" y="15"/>
                    <a:pt x="53" y="17"/>
                    <a:pt x="53" y="2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33"/>
                    <a:pt x="53" y="34"/>
                    <a:pt x="53" y="36"/>
                  </a:cubicBezTo>
                  <a:cubicBezTo>
                    <a:pt x="51" y="36"/>
                    <a:pt x="50" y="36"/>
                    <a:pt x="47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7"/>
                    <a:pt x="23" y="37"/>
                    <a:pt x="23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8"/>
                    <a:pt x="46" y="38"/>
                    <a:pt x="47" y="38"/>
                  </a:cubicBezTo>
                  <a:lnTo>
                    <a:pt x="52" y="42"/>
                  </a:lnTo>
                  <a:close/>
                  <a:moveTo>
                    <a:pt x="17" y="22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7" y="20"/>
                    <a:pt x="17" y="20"/>
                    <a:pt x="17" y="20"/>
                  </a:cubicBezTo>
                  <a:lnTo>
                    <a:pt x="17" y="22"/>
                  </a:lnTo>
                  <a:close/>
                  <a:moveTo>
                    <a:pt x="17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7" y="27"/>
                    <a:pt x="17" y="27"/>
                    <a:pt x="17" y="27"/>
                  </a:cubicBezTo>
                  <a:lnTo>
                    <a:pt x="17" y="30"/>
                  </a:lnTo>
                  <a:close/>
                  <a:moveTo>
                    <a:pt x="20" y="44"/>
                  </a:moveTo>
                  <a:cubicBezTo>
                    <a:pt x="23" y="46"/>
                    <a:pt x="27" y="48"/>
                    <a:pt x="30" y="50"/>
                  </a:cubicBezTo>
                  <a:cubicBezTo>
                    <a:pt x="34" y="48"/>
                    <a:pt x="37" y="46"/>
                    <a:pt x="40" y="44"/>
                  </a:cubicBezTo>
                  <a:lnTo>
                    <a:pt x="20" y="4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9382125" y="2044700"/>
              <a:ext cx="130175" cy="119063"/>
            </a:xfrm>
            <a:custGeom>
              <a:avLst/>
              <a:gdLst>
                <a:gd name="T0" fmla="*/ 61 w 61"/>
                <a:gd name="T1" fmla="*/ 56 h 56"/>
                <a:gd name="T2" fmla="*/ 52 w 61"/>
                <a:gd name="T3" fmla="*/ 56 h 56"/>
                <a:gd name="T4" fmla="*/ 9 w 61"/>
                <a:gd name="T5" fmla="*/ 56 h 56"/>
                <a:gd name="T6" fmla="*/ 0 w 61"/>
                <a:gd name="T7" fmla="*/ 56 h 56"/>
                <a:gd name="T8" fmla="*/ 0 w 61"/>
                <a:gd name="T9" fmla="*/ 48 h 56"/>
                <a:gd name="T10" fmla="*/ 9 w 61"/>
                <a:gd name="T11" fmla="*/ 49 h 56"/>
                <a:gd name="T12" fmla="*/ 52 w 61"/>
                <a:gd name="T13" fmla="*/ 49 h 56"/>
                <a:gd name="T14" fmla="*/ 61 w 61"/>
                <a:gd name="T15" fmla="*/ 48 h 56"/>
                <a:gd name="T16" fmla="*/ 61 w 61"/>
                <a:gd name="T17" fmla="*/ 56 h 56"/>
                <a:gd name="T18" fmla="*/ 52 w 61"/>
                <a:gd name="T19" fmla="*/ 34 h 56"/>
                <a:gd name="T20" fmla="*/ 53 w 61"/>
                <a:gd name="T21" fmla="*/ 42 h 56"/>
                <a:gd name="T22" fmla="*/ 45 w 61"/>
                <a:gd name="T23" fmla="*/ 41 h 56"/>
                <a:gd name="T24" fmla="*/ 15 w 61"/>
                <a:gd name="T25" fmla="*/ 41 h 56"/>
                <a:gd name="T26" fmla="*/ 7 w 61"/>
                <a:gd name="T27" fmla="*/ 42 h 56"/>
                <a:gd name="T28" fmla="*/ 8 w 61"/>
                <a:gd name="T29" fmla="*/ 33 h 56"/>
                <a:gd name="T30" fmla="*/ 8 w 61"/>
                <a:gd name="T31" fmla="*/ 7 h 56"/>
                <a:gd name="T32" fmla="*/ 7 w 61"/>
                <a:gd name="T33" fmla="*/ 0 h 56"/>
                <a:gd name="T34" fmla="*/ 16 w 61"/>
                <a:gd name="T35" fmla="*/ 0 h 56"/>
                <a:gd name="T36" fmla="*/ 45 w 61"/>
                <a:gd name="T37" fmla="*/ 0 h 56"/>
                <a:gd name="T38" fmla="*/ 53 w 61"/>
                <a:gd name="T39" fmla="*/ 0 h 56"/>
                <a:gd name="T40" fmla="*/ 52 w 61"/>
                <a:gd name="T41" fmla="*/ 8 h 56"/>
                <a:gd name="T42" fmla="*/ 52 w 61"/>
                <a:gd name="T43" fmla="*/ 34 h 56"/>
                <a:gd name="T44" fmla="*/ 15 w 61"/>
                <a:gd name="T45" fmla="*/ 17 h 56"/>
                <a:gd name="T46" fmla="*/ 45 w 61"/>
                <a:gd name="T47" fmla="*/ 17 h 56"/>
                <a:gd name="T48" fmla="*/ 45 w 61"/>
                <a:gd name="T49" fmla="*/ 7 h 56"/>
                <a:gd name="T50" fmla="*/ 15 w 61"/>
                <a:gd name="T51" fmla="*/ 7 h 56"/>
                <a:gd name="T52" fmla="*/ 15 w 61"/>
                <a:gd name="T53" fmla="*/ 17 h 56"/>
                <a:gd name="T54" fmla="*/ 15 w 61"/>
                <a:gd name="T55" fmla="*/ 35 h 56"/>
                <a:gd name="T56" fmla="*/ 45 w 61"/>
                <a:gd name="T57" fmla="*/ 35 h 56"/>
                <a:gd name="T58" fmla="*/ 45 w 61"/>
                <a:gd name="T59" fmla="*/ 23 h 56"/>
                <a:gd name="T60" fmla="*/ 15 w 61"/>
                <a:gd name="T61" fmla="*/ 23 h 56"/>
                <a:gd name="T62" fmla="*/ 15 w 61"/>
                <a:gd name="T63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56">
                  <a:moveTo>
                    <a:pt x="61" y="56"/>
                  </a:moveTo>
                  <a:cubicBezTo>
                    <a:pt x="58" y="56"/>
                    <a:pt x="56" y="56"/>
                    <a:pt x="52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3" y="56"/>
                    <a:pt x="0" y="5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8"/>
                    <a:pt x="5" y="49"/>
                    <a:pt x="9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6" y="49"/>
                    <a:pt x="58" y="48"/>
                    <a:pt x="61" y="48"/>
                  </a:cubicBezTo>
                  <a:lnTo>
                    <a:pt x="61" y="56"/>
                  </a:lnTo>
                  <a:close/>
                  <a:moveTo>
                    <a:pt x="52" y="34"/>
                  </a:moveTo>
                  <a:cubicBezTo>
                    <a:pt x="52" y="37"/>
                    <a:pt x="53" y="40"/>
                    <a:pt x="53" y="42"/>
                  </a:cubicBezTo>
                  <a:cubicBezTo>
                    <a:pt x="51" y="41"/>
                    <a:pt x="48" y="41"/>
                    <a:pt x="4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2" y="41"/>
                    <a:pt x="10" y="41"/>
                    <a:pt x="7" y="42"/>
                  </a:cubicBezTo>
                  <a:cubicBezTo>
                    <a:pt x="8" y="39"/>
                    <a:pt x="8" y="37"/>
                    <a:pt x="8" y="3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"/>
                    <a:pt x="8" y="2"/>
                    <a:pt x="7" y="0"/>
                  </a:cubicBezTo>
                  <a:cubicBezTo>
                    <a:pt x="10" y="0"/>
                    <a:pt x="12" y="0"/>
                    <a:pt x="1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1" y="0"/>
                    <a:pt x="53" y="0"/>
                  </a:cubicBezTo>
                  <a:cubicBezTo>
                    <a:pt x="53" y="2"/>
                    <a:pt x="52" y="4"/>
                    <a:pt x="52" y="8"/>
                  </a:cubicBezTo>
                  <a:lnTo>
                    <a:pt x="52" y="34"/>
                  </a:lnTo>
                  <a:close/>
                  <a:moveTo>
                    <a:pt x="15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15" y="17"/>
                  </a:lnTo>
                  <a:close/>
                  <a:moveTo>
                    <a:pt x="15" y="35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5" y="23"/>
                    <a:pt x="15" y="23"/>
                    <a:pt x="15" y="23"/>
                  </a:cubicBezTo>
                  <a:lnTo>
                    <a:pt x="15" y="3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9571038" y="2039938"/>
              <a:ext cx="133350" cy="128588"/>
            </a:xfrm>
            <a:custGeom>
              <a:avLst/>
              <a:gdLst>
                <a:gd name="T0" fmla="*/ 35 w 63"/>
                <a:gd name="T1" fmla="*/ 22 h 60"/>
                <a:gd name="T2" fmla="*/ 45 w 63"/>
                <a:gd name="T3" fmla="*/ 40 h 60"/>
                <a:gd name="T4" fmla="*/ 63 w 63"/>
                <a:gd name="T5" fmla="*/ 52 h 60"/>
                <a:gd name="T6" fmla="*/ 59 w 63"/>
                <a:gd name="T7" fmla="*/ 60 h 60"/>
                <a:gd name="T8" fmla="*/ 40 w 63"/>
                <a:gd name="T9" fmla="*/ 46 h 60"/>
                <a:gd name="T10" fmla="*/ 32 w 63"/>
                <a:gd name="T11" fmla="*/ 32 h 60"/>
                <a:gd name="T12" fmla="*/ 21 w 63"/>
                <a:gd name="T13" fmla="*/ 50 h 60"/>
                <a:gd name="T14" fmla="*/ 5 w 63"/>
                <a:gd name="T15" fmla="*/ 60 h 60"/>
                <a:gd name="T16" fmla="*/ 0 w 63"/>
                <a:gd name="T17" fmla="*/ 53 h 60"/>
                <a:gd name="T18" fmla="*/ 11 w 63"/>
                <a:gd name="T19" fmla="*/ 47 h 60"/>
                <a:gd name="T20" fmla="*/ 26 w 63"/>
                <a:gd name="T21" fmla="*/ 22 h 60"/>
                <a:gd name="T22" fmla="*/ 10 w 63"/>
                <a:gd name="T23" fmla="*/ 22 h 60"/>
                <a:gd name="T24" fmla="*/ 2 w 63"/>
                <a:gd name="T25" fmla="*/ 22 h 60"/>
                <a:gd name="T26" fmla="*/ 2 w 63"/>
                <a:gd name="T27" fmla="*/ 14 h 60"/>
                <a:gd name="T28" fmla="*/ 10 w 63"/>
                <a:gd name="T29" fmla="*/ 14 h 60"/>
                <a:gd name="T30" fmla="*/ 27 w 63"/>
                <a:gd name="T31" fmla="*/ 14 h 60"/>
                <a:gd name="T32" fmla="*/ 27 w 63"/>
                <a:gd name="T33" fmla="*/ 7 h 60"/>
                <a:gd name="T34" fmla="*/ 26 w 63"/>
                <a:gd name="T35" fmla="*/ 0 h 60"/>
                <a:gd name="T36" fmla="*/ 35 w 63"/>
                <a:gd name="T37" fmla="*/ 0 h 60"/>
                <a:gd name="T38" fmla="*/ 35 w 63"/>
                <a:gd name="T39" fmla="*/ 8 h 60"/>
                <a:gd name="T40" fmla="*/ 35 w 63"/>
                <a:gd name="T41" fmla="*/ 14 h 60"/>
                <a:gd name="T42" fmla="*/ 53 w 63"/>
                <a:gd name="T43" fmla="*/ 14 h 60"/>
                <a:gd name="T44" fmla="*/ 61 w 63"/>
                <a:gd name="T45" fmla="*/ 14 h 60"/>
                <a:gd name="T46" fmla="*/ 61 w 63"/>
                <a:gd name="T47" fmla="*/ 22 h 60"/>
                <a:gd name="T48" fmla="*/ 53 w 63"/>
                <a:gd name="T49" fmla="*/ 22 h 60"/>
                <a:gd name="T50" fmla="*/ 35 w 63"/>
                <a:gd name="T51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0">
                  <a:moveTo>
                    <a:pt x="35" y="22"/>
                  </a:moveTo>
                  <a:cubicBezTo>
                    <a:pt x="37" y="28"/>
                    <a:pt x="40" y="35"/>
                    <a:pt x="45" y="40"/>
                  </a:cubicBezTo>
                  <a:cubicBezTo>
                    <a:pt x="50" y="45"/>
                    <a:pt x="55" y="49"/>
                    <a:pt x="63" y="52"/>
                  </a:cubicBezTo>
                  <a:cubicBezTo>
                    <a:pt x="61" y="55"/>
                    <a:pt x="60" y="56"/>
                    <a:pt x="59" y="60"/>
                  </a:cubicBezTo>
                  <a:cubicBezTo>
                    <a:pt x="51" y="56"/>
                    <a:pt x="45" y="52"/>
                    <a:pt x="40" y="46"/>
                  </a:cubicBezTo>
                  <a:cubicBezTo>
                    <a:pt x="37" y="42"/>
                    <a:pt x="34" y="37"/>
                    <a:pt x="32" y="32"/>
                  </a:cubicBezTo>
                  <a:cubicBezTo>
                    <a:pt x="29" y="39"/>
                    <a:pt x="26" y="44"/>
                    <a:pt x="21" y="50"/>
                  </a:cubicBezTo>
                  <a:cubicBezTo>
                    <a:pt x="16" y="54"/>
                    <a:pt x="11" y="57"/>
                    <a:pt x="5" y="60"/>
                  </a:cubicBezTo>
                  <a:cubicBezTo>
                    <a:pt x="4" y="58"/>
                    <a:pt x="2" y="55"/>
                    <a:pt x="0" y="53"/>
                  </a:cubicBezTo>
                  <a:cubicBezTo>
                    <a:pt x="5" y="51"/>
                    <a:pt x="8" y="50"/>
                    <a:pt x="11" y="47"/>
                  </a:cubicBezTo>
                  <a:cubicBezTo>
                    <a:pt x="20" y="41"/>
                    <a:pt x="24" y="33"/>
                    <a:pt x="26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6" y="22"/>
                    <a:pt x="4" y="22"/>
                    <a:pt x="2" y="2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10"/>
                    <a:pt x="27" y="7"/>
                  </a:cubicBezTo>
                  <a:cubicBezTo>
                    <a:pt x="27" y="4"/>
                    <a:pt x="27" y="2"/>
                    <a:pt x="2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3"/>
                    <a:pt x="35" y="8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6" y="14"/>
                    <a:pt x="59" y="14"/>
                    <a:pt x="61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2"/>
                    <a:pt x="56" y="22"/>
                    <a:pt x="53" y="22"/>
                  </a:cubicBezTo>
                  <a:lnTo>
                    <a:pt x="35" y="22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9759950" y="2035175"/>
              <a:ext cx="128587" cy="133350"/>
            </a:xfrm>
            <a:custGeom>
              <a:avLst/>
              <a:gdLst>
                <a:gd name="T0" fmla="*/ 27 w 60"/>
                <a:gd name="T1" fmla="*/ 37 h 62"/>
                <a:gd name="T2" fmla="*/ 26 w 60"/>
                <a:gd name="T3" fmla="*/ 33 h 62"/>
                <a:gd name="T4" fmla="*/ 29 w 60"/>
                <a:gd name="T5" fmla="*/ 33 h 62"/>
                <a:gd name="T6" fmla="*/ 37 w 60"/>
                <a:gd name="T7" fmla="*/ 28 h 62"/>
                <a:gd name="T8" fmla="*/ 19 w 60"/>
                <a:gd name="T9" fmla="*/ 28 h 62"/>
                <a:gd name="T10" fmla="*/ 12 w 60"/>
                <a:gd name="T11" fmla="*/ 28 h 62"/>
                <a:gd name="T12" fmla="*/ 12 w 60"/>
                <a:gd name="T13" fmla="*/ 21 h 62"/>
                <a:gd name="T14" fmla="*/ 19 w 60"/>
                <a:gd name="T15" fmla="*/ 22 h 62"/>
                <a:gd name="T16" fmla="*/ 41 w 60"/>
                <a:gd name="T17" fmla="*/ 22 h 62"/>
                <a:gd name="T18" fmla="*/ 46 w 60"/>
                <a:gd name="T19" fmla="*/ 21 h 62"/>
                <a:gd name="T20" fmla="*/ 50 w 60"/>
                <a:gd name="T21" fmla="*/ 26 h 62"/>
                <a:gd name="T22" fmla="*/ 48 w 60"/>
                <a:gd name="T23" fmla="*/ 28 h 62"/>
                <a:gd name="T24" fmla="*/ 34 w 60"/>
                <a:gd name="T25" fmla="*/ 37 h 62"/>
                <a:gd name="T26" fmla="*/ 34 w 60"/>
                <a:gd name="T27" fmla="*/ 37 h 62"/>
                <a:gd name="T28" fmla="*/ 52 w 60"/>
                <a:gd name="T29" fmla="*/ 37 h 62"/>
                <a:gd name="T30" fmla="*/ 60 w 60"/>
                <a:gd name="T31" fmla="*/ 37 h 62"/>
                <a:gd name="T32" fmla="*/ 60 w 60"/>
                <a:gd name="T33" fmla="*/ 44 h 62"/>
                <a:gd name="T34" fmla="*/ 52 w 60"/>
                <a:gd name="T35" fmla="*/ 44 h 62"/>
                <a:gd name="T36" fmla="*/ 34 w 60"/>
                <a:gd name="T37" fmla="*/ 44 h 62"/>
                <a:gd name="T38" fmla="*/ 34 w 60"/>
                <a:gd name="T39" fmla="*/ 56 h 62"/>
                <a:gd name="T40" fmla="*/ 33 w 60"/>
                <a:gd name="T41" fmla="*/ 60 h 62"/>
                <a:gd name="T42" fmla="*/ 23 w 60"/>
                <a:gd name="T43" fmla="*/ 62 h 62"/>
                <a:gd name="T44" fmla="*/ 17 w 60"/>
                <a:gd name="T45" fmla="*/ 62 h 62"/>
                <a:gd name="T46" fmla="*/ 15 w 60"/>
                <a:gd name="T47" fmla="*/ 55 h 62"/>
                <a:gd name="T48" fmla="*/ 23 w 60"/>
                <a:gd name="T49" fmla="*/ 56 h 62"/>
                <a:gd name="T50" fmla="*/ 27 w 60"/>
                <a:gd name="T51" fmla="*/ 54 h 62"/>
                <a:gd name="T52" fmla="*/ 27 w 60"/>
                <a:gd name="T53" fmla="*/ 44 h 62"/>
                <a:gd name="T54" fmla="*/ 8 w 60"/>
                <a:gd name="T55" fmla="*/ 44 h 62"/>
                <a:gd name="T56" fmla="*/ 0 w 60"/>
                <a:gd name="T57" fmla="*/ 44 h 62"/>
                <a:gd name="T58" fmla="*/ 0 w 60"/>
                <a:gd name="T59" fmla="*/ 37 h 62"/>
                <a:gd name="T60" fmla="*/ 8 w 60"/>
                <a:gd name="T61" fmla="*/ 37 h 62"/>
                <a:gd name="T62" fmla="*/ 27 w 60"/>
                <a:gd name="T63" fmla="*/ 37 h 62"/>
                <a:gd name="T64" fmla="*/ 27 w 60"/>
                <a:gd name="T65" fmla="*/ 11 h 62"/>
                <a:gd name="T66" fmla="*/ 23 w 60"/>
                <a:gd name="T67" fmla="*/ 2 h 62"/>
                <a:gd name="T68" fmla="*/ 30 w 60"/>
                <a:gd name="T69" fmla="*/ 0 h 62"/>
                <a:gd name="T70" fmla="*/ 34 w 60"/>
                <a:gd name="T71" fmla="*/ 11 h 62"/>
                <a:gd name="T72" fmla="*/ 40 w 60"/>
                <a:gd name="T73" fmla="*/ 11 h 62"/>
                <a:gd name="T74" fmla="*/ 42 w 60"/>
                <a:gd name="T75" fmla="*/ 8 h 62"/>
                <a:gd name="T76" fmla="*/ 46 w 60"/>
                <a:gd name="T77" fmla="*/ 1 h 62"/>
                <a:gd name="T78" fmla="*/ 53 w 60"/>
                <a:gd name="T79" fmla="*/ 3 h 62"/>
                <a:gd name="T80" fmla="*/ 48 w 60"/>
                <a:gd name="T81" fmla="*/ 11 h 62"/>
                <a:gd name="T82" fmla="*/ 51 w 60"/>
                <a:gd name="T83" fmla="*/ 11 h 62"/>
                <a:gd name="T84" fmla="*/ 59 w 60"/>
                <a:gd name="T85" fmla="*/ 11 h 62"/>
                <a:gd name="T86" fmla="*/ 59 w 60"/>
                <a:gd name="T87" fmla="*/ 16 h 62"/>
                <a:gd name="T88" fmla="*/ 59 w 60"/>
                <a:gd name="T89" fmla="*/ 22 h 62"/>
                <a:gd name="T90" fmla="*/ 59 w 60"/>
                <a:gd name="T91" fmla="*/ 28 h 62"/>
                <a:gd name="T92" fmla="*/ 52 w 60"/>
                <a:gd name="T93" fmla="*/ 28 h 62"/>
                <a:gd name="T94" fmla="*/ 52 w 60"/>
                <a:gd name="T95" fmla="*/ 17 h 62"/>
                <a:gd name="T96" fmla="*/ 8 w 60"/>
                <a:gd name="T97" fmla="*/ 17 h 62"/>
                <a:gd name="T98" fmla="*/ 8 w 60"/>
                <a:gd name="T99" fmla="*/ 28 h 62"/>
                <a:gd name="T100" fmla="*/ 1 w 60"/>
                <a:gd name="T101" fmla="*/ 28 h 62"/>
                <a:gd name="T102" fmla="*/ 1 w 60"/>
                <a:gd name="T103" fmla="*/ 22 h 62"/>
                <a:gd name="T104" fmla="*/ 1 w 60"/>
                <a:gd name="T105" fmla="*/ 16 h 62"/>
                <a:gd name="T106" fmla="*/ 1 w 60"/>
                <a:gd name="T107" fmla="*/ 11 h 62"/>
                <a:gd name="T108" fmla="*/ 9 w 60"/>
                <a:gd name="T109" fmla="*/ 11 h 62"/>
                <a:gd name="T110" fmla="*/ 12 w 60"/>
                <a:gd name="T111" fmla="*/ 11 h 62"/>
                <a:gd name="T112" fmla="*/ 7 w 60"/>
                <a:gd name="T113" fmla="*/ 3 h 62"/>
                <a:gd name="T114" fmla="*/ 14 w 60"/>
                <a:gd name="T115" fmla="*/ 1 h 62"/>
                <a:gd name="T116" fmla="*/ 20 w 60"/>
                <a:gd name="T117" fmla="*/ 11 h 62"/>
                <a:gd name="T118" fmla="*/ 27 w 60"/>
                <a:gd name="T1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" h="62">
                  <a:moveTo>
                    <a:pt x="27" y="37"/>
                  </a:moveTo>
                  <a:cubicBezTo>
                    <a:pt x="27" y="36"/>
                    <a:pt x="27" y="34"/>
                    <a:pt x="26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2" y="32"/>
                    <a:pt x="34" y="30"/>
                    <a:pt x="37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4" y="28"/>
                    <a:pt x="12" y="28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2"/>
                    <a:pt x="16" y="22"/>
                    <a:pt x="1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4" y="22"/>
                    <a:pt x="45" y="22"/>
                    <a:pt x="46" y="2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6"/>
                    <a:pt x="49" y="26"/>
                    <a:pt x="48" y="28"/>
                  </a:cubicBezTo>
                  <a:cubicBezTo>
                    <a:pt x="43" y="32"/>
                    <a:pt x="39" y="34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5" y="37"/>
                    <a:pt x="58" y="37"/>
                    <a:pt x="60" y="37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4"/>
                    <a:pt x="55" y="44"/>
                    <a:pt x="5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8"/>
                    <a:pt x="34" y="59"/>
                    <a:pt x="33" y="60"/>
                  </a:cubicBezTo>
                  <a:cubicBezTo>
                    <a:pt x="32" y="62"/>
                    <a:pt x="30" y="62"/>
                    <a:pt x="23" y="62"/>
                  </a:cubicBezTo>
                  <a:cubicBezTo>
                    <a:pt x="23" y="62"/>
                    <a:pt x="21" y="62"/>
                    <a:pt x="17" y="62"/>
                  </a:cubicBezTo>
                  <a:cubicBezTo>
                    <a:pt x="16" y="58"/>
                    <a:pt x="16" y="57"/>
                    <a:pt x="15" y="55"/>
                  </a:cubicBezTo>
                  <a:cubicBezTo>
                    <a:pt x="18" y="55"/>
                    <a:pt x="21" y="56"/>
                    <a:pt x="23" y="56"/>
                  </a:cubicBezTo>
                  <a:cubicBezTo>
                    <a:pt x="26" y="56"/>
                    <a:pt x="27" y="55"/>
                    <a:pt x="27" y="5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" y="44"/>
                    <a:pt x="2" y="44"/>
                    <a:pt x="0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5" y="37"/>
                    <a:pt x="8" y="37"/>
                  </a:cubicBezTo>
                  <a:cubicBezTo>
                    <a:pt x="27" y="37"/>
                    <a:pt x="27" y="37"/>
                    <a:pt x="27" y="37"/>
                  </a:cubicBezTo>
                  <a:close/>
                  <a:moveTo>
                    <a:pt x="27" y="11"/>
                  </a:moveTo>
                  <a:cubicBezTo>
                    <a:pt x="26" y="8"/>
                    <a:pt x="25" y="5"/>
                    <a:pt x="23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5"/>
                    <a:pt x="33" y="7"/>
                    <a:pt x="34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0"/>
                    <a:pt x="41" y="9"/>
                    <a:pt x="42" y="8"/>
                  </a:cubicBezTo>
                  <a:cubicBezTo>
                    <a:pt x="44" y="4"/>
                    <a:pt x="45" y="3"/>
                    <a:pt x="46" y="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1" y="6"/>
                    <a:pt x="49" y="9"/>
                    <a:pt x="48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11"/>
                    <a:pt x="57" y="11"/>
                    <a:pt x="59" y="11"/>
                  </a:cubicBezTo>
                  <a:cubicBezTo>
                    <a:pt x="59" y="12"/>
                    <a:pt x="59" y="14"/>
                    <a:pt x="59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4"/>
                    <a:pt x="59" y="26"/>
                    <a:pt x="59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4"/>
                    <a:pt x="1" y="2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4" y="11"/>
                    <a:pt x="4" y="11"/>
                    <a:pt x="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4"/>
                    <a:pt x="18" y="7"/>
                    <a:pt x="20" y="11"/>
                  </a:cubicBezTo>
                  <a:lnTo>
                    <a:pt x="27" y="11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58" name="Freeform 10"/>
            <p:cNvSpPr>
              <a:spLocks noEditPoints="1"/>
            </p:cNvSpPr>
            <p:nvPr/>
          </p:nvSpPr>
          <p:spPr bwMode="auto">
            <a:xfrm>
              <a:off x="9950450" y="2035175"/>
              <a:ext cx="130175" cy="134938"/>
            </a:xfrm>
            <a:custGeom>
              <a:avLst/>
              <a:gdLst>
                <a:gd name="T0" fmla="*/ 1 w 61"/>
                <a:gd name="T1" fmla="*/ 2 h 63"/>
                <a:gd name="T2" fmla="*/ 15 w 61"/>
                <a:gd name="T3" fmla="*/ 2 h 63"/>
                <a:gd name="T4" fmla="*/ 23 w 61"/>
                <a:gd name="T5" fmla="*/ 6 h 63"/>
                <a:gd name="T6" fmla="*/ 23 w 61"/>
                <a:gd name="T7" fmla="*/ 8 h 63"/>
                <a:gd name="T8" fmla="*/ 21 w 61"/>
                <a:gd name="T9" fmla="*/ 38 h 63"/>
                <a:gd name="T10" fmla="*/ 12 w 61"/>
                <a:gd name="T11" fmla="*/ 49 h 63"/>
                <a:gd name="T12" fmla="*/ 10 w 61"/>
                <a:gd name="T13" fmla="*/ 48 h 63"/>
                <a:gd name="T14" fmla="*/ 11 w 61"/>
                <a:gd name="T15" fmla="*/ 42 h 63"/>
                <a:gd name="T16" fmla="*/ 13 w 61"/>
                <a:gd name="T17" fmla="*/ 31 h 63"/>
                <a:gd name="T18" fmla="*/ 15 w 61"/>
                <a:gd name="T19" fmla="*/ 9 h 63"/>
                <a:gd name="T20" fmla="*/ 8 w 61"/>
                <a:gd name="T21" fmla="*/ 54 h 63"/>
                <a:gd name="T22" fmla="*/ 0 w 61"/>
                <a:gd name="T23" fmla="*/ 63 h 63"/>
                <a:gd name="T24" fmla="*/ 1 w 61"/>
                <a:gd name="T25" fmla="*/ 9 h 63"/>
                <a:gd name="T26" fmla="*/ 26 w 61"/>
                <a:gd name="T27" fmla="*/ 29 h 63"/>
                <a:gd name="T28" fmla="*/ 19 w 61"/>
                <a:gd name="T29" fmla="*/ 27 h 63"/>
                <a:gd name="T30" fmla="*/ 31 w 61"/>
                <a:gd name="T31" fmla="*/ 0 h 63"/>
                <a:gd name="T32" fmla="*/ 37 w 61"/>
                <a:gd name="T33" fmla="*/ 7 h 63"/>
                <a:gd name="T34" fmla="*/ 32 w 61"/>
                <a:gd name="T35" fmla="*/ 54 h 63"/>
                <a:gd name="T36" fmla="*/ 25 w 61"/>
                <a:gd name="T37" fmla="*/ 63 h 63"/>
                <a:gd name="T38" fmla="*/ 25 w 61"/>
                <a:gd name="T39" fmla="*/ 37 h 63"/>
                <a:gd name="T40" fmla="*/ 33 w 61"/>
                <a:gd name="T41" fmla="*/ 29 h 63"/>
                <a:gd name="T42" fmla="*/ 47 w 61"/>
                <a:gd name="T43" fmla="*/ 41 h 63"/>
                <a:gd name="T44" fmla="*/ 48 w 61"/>
                <a:gd name="T45" fmla="*/ 8 h 63"/>
                <a:gd name="T46" fmla="*/ 55 w 61"/>
                <a:gd name="T47" fmla="*/ 1 h 63"/>
                <a:gd name="T48" fmla="*/ 55 w 61"/>
                <a:gd name="T49" fmla="*/ 15 h 63"/>
                <a:gd name="T50" fmla="*/ 61 w 61"/>
                <a:gd name="T51" fmla="*/ 22 h 63"/>
                <a:gd name="T52" fmla="*/ 55 w 61"/>
                <a:gd name="T53" fmla="*/ 54 h 63"/>
                <a:gd name="T54" fmla="*/ 45 w 61"/>
                <a:gd name="T55" fmla="*/ 62 h 63"/>
                <a:gd name="T56" fmla="*/ 37 w 61"/>
                <a:gd name="T57" fmla="*/ 54 h 63"/>
                <a:gd name="T58" fmla="*/ 48 w 61"/>
                <a:gd name="T59" fmla="*/ 53 h 63"/>
                <a:gd name="T60" fmla="*/ 41 w 61"/>
                <a:gd name="T61" fmla="*/ 22 h 63"/>
                <a:gd name="T62" fmla="*/ 35 w 61"/>
                <a:gd name="T63" fmla="*/ 15 h 63"/>
                <a:gd name="T64" fmla="*/ 48 w 61"/>
                <a:gd name="T65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3">
                  <a:moveTo>
                    <a:pt x="1" y="9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9" y="2"/>
                    <a:pt x="20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0" y="14"/>
                    <a:pt x="18" y="19"/>
                    <a:pt x="16" y="24"/>
                  </a:cubicBezTo>
                  <a:cubicBezTo>
                    <a:pt x="20" y="30"/>
                    <a:pt x="21" y="33"/>
                    <a:pt x="21" y="38"/>
                  </a:cubicBezTo>
                  <a:cubicBezTo>
                    <a:pt x="21" y="43"/>
                    <a:pt x="20" y="46"/>
                    <a:pt x="17" y="48"/>
                  </a:cubicBezTo>
                  <a:cubicBezTo>
                    <a:pt x="16" y="49"/>
                    <a:pt x="14" y="49"/>
                    <a:pt x="12" y="49"/>
                  </a:cubicBezTo>
                  <a:cubicBezTo>
                    <a:pt x="11" y="49"/>
                    <a:pt x="11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6"/>
                    <a:pt x="9" y="44"/>
                    <a:pt x="8" y="42"/>
                  </a:cubicBezTo>
                  <a:cubicBezTo>
                    <a:pt x="10" y="42"/>
                    <a:pt x="11" y="42"/>
                    <a:pt x="11" y="42"/>
                  </a:cubicBezTo>
                  <a:cubicBezTo>
                    <a:pt x="14" y="42"/>
                    <a:pt x="14" y="41"/>
                    <a:pt x="14" y="38"/>
                  </a:cubicBezTo>
                  <a:cubicBezTo>
                    <a:pt x="14" y="36"/>
                    <a:pt x="14" y="33"/>
                    <a:pt x="13" y="31"/>
                  </a:cubicBezTo>
                  <a:cubicBezTo>
                    <a:pt x="12" y="28"/>
                    <a:pt x="11" y="27"/>
                    <a:pt x="9" y="24"/>
                  </a:cubicBezTo>
                  <a:cubicBezTo>
                    <a:pt x="12" y="18"/>
                    <a:pt x="13" y="15"/>
                    <a:pt x="15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8"/>
                    <a:pt x="8" y="61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1"/>
                    <a:pt x="1" y="58"/>
                    <a:pt x="1" y="54"/>
                  </a:cubicBezTo>
                  <a:lnTo>
                    <a:pt x="1" y="9"/>
                  </a:lnTo>
                  <a:close/>
                  <a:moveTo>
                    <a:pt x="25" y="37"/>
                  </a:moveTo>
                  <a:cubicBezTo>
                    <a:pt x="25" y="36"/>
                    <a:pt x="25" y="33"/>
                    <a:pt x="26" y="29"/>
                  </a:cubicBezTo>
                  <a:cubicBezTo>
                    <a:pt x="25" y="31"/>
                    <a:pt x="24" y="33"/>
                    <a:pt x="22" y="34"/>
                  </a:cubicBezTo>
                  <a:cubicBezTo>
                    <a:pt x="21" y="31"/>
                    <a:pt x="20" y="30"/>
                    <a:pt x="19" y="27"/>
                  </a:cubicBezTo>
                  <a:cubicBezTo>
                    <a:pt x="22" y="23"/>
                    <a:pt x="26" y="17"/>
                    <a:pt x="28" y="9"/>
                  </a:cubicBezTo>
                  <a:cubicBezTo>
                    <a:pt x="30" y="6"/>
                    <a:pt x="31" y="2"/>
                    <a:pt x="31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5"/>
                    <a:pt x="37" y="7"/>
                  </a:cubicBezTo>
                  <a:cubicBezTo>
                    <a:pt x="35" y="11"/>
                    <a:pt x="34" y="15"/>
                    <a:pt x="32" y="18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9"/>
                    <a:pt x="32" y="60"/>
                    <a:pt x="33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0"/>
                    <a:pt x="25" y="57"/>
                    <a:pt x="25" y="53"/>
                  </a:cubicBezTo>
                  <a:lnTo>
                    <a:pt x="25" y="37"/>
                  </a:lnTo>
                  <a:close/>
                  <a:moveTo>
                    <a:pt x="41" y="45"/>
                  </a:moveTo>
                  <a:cubicBezTo>
                    <a:pt x="38" y="38"/>
                    <a:pt x="37" y="34"/>
                    <a:pt x="33" y="2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2" y="31"/>
                    <a:pt x="44" y="35"/>
                    <a:pt x="47" y="41"/>
                  </a:cubicBezTo>
                  <a:lnTo>
                    <a:pt x="41" y="45"/>
                  </a:lnTo>
                  <a:close/>
                  <a:moveTo>
                    <a:pt x="48" y="8"/>
                  </a:moveTo>
                  <a:cubicBezTo>
                    <a:pt x="48" y="5"/>
                    <a:pt x="48" y="3"/>
                    <a:pt x="48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3"/>
                    <a:pt x="55" y="5"/>
                    <a:pt x="55" y="9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5"/>
                    <a:pt x="59" y="15"/>
                    <a:pt x="61" y="1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9" y="22"/>
                    <a:pt x="57" y="22"/>
                    <a:pt x="55" y="2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7"/>
                    <a:pt x="55" y="59"/>
                    <a:pt x="53" y="60"/>
                  </a:cubicBezTo>
                  <a:cubicBezTo>
                    <a:pt x="52" y="61"/>
                    <a:pt x="50" y="62"/>
                    <a:pt x="45" y="62"/>
                  </a:cubicBezTo>
                  <a:cubicBezTo>
                    <a:pt x="43" y="62"/>
                    <a:pt x="42" y="62"/>
                    <a:pt x="39" y="62"/>
                  </a:cubicBezTo>
                  <a:cubicBezTo>
                    <a:pt x="39" y="58"/>
                    <a:pt x="38" y="57"/>
                    <a:pt x="37" y="54"/>
                  </a:cubicBezTo>
                  <a:cubicBezTo>
                    <a:pt x="40" y="55"/>
                    <a:pt x="42" y="55"/>
                    <a:pt x="44" y="55"/>
                  </a:cubicBezTo>
                  <a:cubicBezTo>
                    <a:pt x="47" y="55"/>
                    <a:pt x="48" y="55"/>
                    <a:pt x="48" y="53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8" y="22"/>
                    <a:pt x="36" y="22"/>
                    <a:pt x="35" y="22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8" y="15"/>
                    <a:pt x="41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8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10129838" y="2039938"/>
              <a:ext cx="130175" cy="130175"/>
            </a:xfrm>
            <a:custGeom>
              <a:avLst/>
              <a:gdLst>
                <a:gd name="T0" fmla="*/ 59 w 61"/>
                <a:gd name="T1" fmla="*/ 59 h 61"/>
                <a:gd name="T2" fmla="*/ 47 w 61"/>
                <a:gd name="T3" fmla="*/ 60 h 61"/>
                <a:gd name="T4" fmla="*/ 48 w 61"/>
                <a:gd name="T5" fmla="*/ 54 h 61"/>
                <a:gd name="T6" fmla="*/ 25 w 61"/>
                <a:gd name="T7" fmla="*/ 56 h 61"/>
                <a:gd name="T8" fmla="*/ 23 w 61"/>
                <a:gd name="T9" fmla="*/ 50 h 61"/>
                <a:gd name="T10" fmla="*/ 34 w 61"/>
                <a:gd name="T11" fmla="*/ 49 h 61"/>
                <a:gd name="T12" fmla="*/ 21 w 61"/>
                <a:gd name="T13" fmla="*/ 45 h 61"/>
                <a:gd name="T14" fmla="*/ 21 w 61"/>
                <a:gd name="T15" fmla="*/ 61 h 61"/>
                <a:gd name="T16" fmla="*/ 14 w 61"/>
                <a:gd name="T17" fmla="*/ 54 h 61"/>
                <a:gd name="T18" fmla="*/ 14 w 61"/>
                <a:gd name="T19" fmla="*/ 39 h 61"/>
                <a:gd name="T20" fmla="*/ 34 w 61"/>
                <a:gd name="T21" fmla="*/ 39 h 61"/>
                <a:gd name="T22" fmla="*/ 23 w 61"/>
                <a:gd name="T23" fmla="*/ 37 h 61"/>
                <a:gd name="T24" fmla="*/ 17 w 61"/>
                <a:gd name="T25" fmla="*/ 35 h 61"/>
                <a:gd name="T26" fmla="*/ 18 w 61"/>
                <a:gd name="T27" fmla="*/ 28 h 61"/>
                <a:gd name="T28" fmla="*/ 23 w 61"/>
                <a:gd name="T29" fmla="*/ 24 h 61"/>
                <a:gd name="T30" fmla="*/ 34 w 61"/>
                <a:gd name="T31" fmla="*/ 21 h 61"/>
                <a:gd name="T32" fmla="*/ 16 w 61"/>
                <a:gd name="T33" fmla="*/ 17 h 61"/>
                <a:gd name="T34" fmla="*/ 46 w 61"/>
                <a:gd name="T35" fmla="*/ 16 h 61"/>
                <a:gd name="T36" fmla="*/ 14 w 61"/>
                <a:gd name="T37" fmla="*/ 15 h 61"/>
                <a:gd name="T38" fmla="*/ 0 w 61"/>
                <a:gd name="T39" fmla="*/ 54 h 61"/>
                <a:gd name="T40" fmla="*/ 7 w 61"/>
                <a:gd name="T41" fmla="*/ 8 h 61"/>
                <a:gd name="T42" fmla="*/ 16 w 61"/>
                <a:gd name="T43" fmla="*/ 0 h 61"/>
                <a:gd name="T44" fmla="*/ 60 w 61"/>
                <a:gd name="T45" fmla="*/ 0 h 61"/>
                <a:gd name="T46" fmla="*/ 60 w 61"/>
                <a:gd name="T47" fmla="*/ 9 h 61"/>
                <a:gd name="T48" fmla="*/ 53 w 61"/>
                <a:gd name="T49" fmla="*/ 15 h 61"/>
                <a:gd name="T50" fmla="*/ 57 w 61"/>
                <a:gd name="T51" fmla="*/ 19 h 61"/>
                <a:gd name="T52" fmla="*/ 40 w 61"/>
                <a:gd name="T53" fmla="*/ 24 h 61"/>
                <a:gd name="T54" fmla="*/ 58 w 61"/>
                <a:gd name="T55" fmla="*/ 23 h 61"/>
                <a:gd name="T56" fmla="*/ 57 w 61"/>
                <a:gd name="T57" fmla="*/ 33 h 61"/>
                <a:gd name="T58" fmla="*/ 52 w 61"/>
                <a:gd name="T59" fmla="*/ 37 h 61"/>
                <a:gd name="T60" fmla="*/ 40 w 61"/>
                <a:gd name="T61" fmla="*/ 39 h 61"/>
                <a:gd name="T62" fmla="*/ 61 w 61"/>
                <a:gd name="T63" fmla="*/ 39 h 61"/>
                <a:gd name="T64" fmla="*/ 61 w 61"/>
                <a:gd name="T65" fmla="*/ 55 h 61"/>
                <a:gd name="T66" fmla="*/ 53 w 61"/>
                <a:gd name="T67" fmla="*/ 6 h 61"/>
                <a:gd name="T68" fmla="*/ 14 w 61"/>
                <a:gd name="T69" fmla="*/ 9 h 61"/>
                <a:gd name="T70" fmla="*/ 34 w 61"/>
                <a:gd name="T71" fmla="*/ 29 h 61"/>
                <a:gd name="T72" fmla="*/ 24 w 61"/>
                <a:gd name="T73" fmla="*/ 32 h 61"/>
                <a:gd name="T74" fmla="*/ 34 w 61"/>
                <a:gd name="T75" fmla="*/ 29 h 61"/>
                <a:gd name="T76" fmla="*/ 51 w 61"/>
                <a:gd name="T77" fmla="*/ 29 h 61"/>
                <a:gd name="T78" fmla="*/ 40 w 61"/>
                <a:gd name="T79" fmla="*/ 32 h 61"/>
                <a:gd name="T80" fmla="*/ 40 w 61"/>
                <a:gd name="T81" fmla="*/ 49 h 61"/>
                <a:gd name="T82" fmla="*/ 44 w 61"/>
                <a:gd name="T83" fmla="*/ 47 h 61"/>
                <a:gd name="T84" fmla="*/ 40 w 61"/>
                <a:gd name="T85" fmla="*/ 45 h 61"/>
                <a:gd name="T86" fmla="*/ 50 w 61"/>
                <a:gd name="T87" fmla="*/ 55 h 61"/>
                <a:gd name="T88" fmla="*/ 54 w 61"/>
                <a:gd name="T89" fmla="*/ 53 h 61"/>
                <a:gd name="T90" fmla="*/ 48 w 61"/>
                <a:gd name="T91" fmla="*/ 45 h 61"/>
                <a:gd name="T92" fmla="*/ 50 w 61"/>
                <a:gd name="T93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" h="61">
                  <a:moveTo>
                    <a:pt x="61" y="55"/>
                  </a:moveTo>
                  <a:cubicBezTo>
                    <a:pt x="61" y="57"/>
                    <a:pt x="61" y="58"/>
                    <a:pt x="59" y="59"/>
                  </a:cubicBezTo>
                  <a:cubicBezTo>
                    <a:pt x="58" y="60"/>
                    <a:pt x="57" y="60"/>
                    <a:pt x="53" y="60"/>
                  </a:cubicBezTo>
                  <a:cubicBezTo>
                    <a:pt x="51" y="60"/>
                    <a:pt x="50" y="60"/>
                    <a:pt x="47" y="60"/>
                  </a:cubicBezTo>
                  <a:cubicBezTo>
                    <a:pt x="47" y="58"/>
                    <a:pt x="47" y="56"/>
                    <a:pt x="46" y="54"/>
                  </a:cubicBezTo>
                  <a:cubicBezTo>
                    <a:pt x="47" y="54"/>
                    <a:pt x="47" y="54"/>
                    <a:pt x="48" y="54"/>
                  </a:cubicBezTo>
                  <a:cubicBezTo>
                    <a:pt x="48" y="54"/>
                    <a:pt x="48" y="53"/>
                    <a:pt x="47" y="53"/>
                  </a:cubicBezTo>
                  <a:cubicBezTo>
                    <a:pt x="42" y="54"/>
                    <a:pt x="40" y="54"/>
                    <a:pt x="25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8" y="50"/>
                    <a:pt x="32" y="50"/>
                    <a:pt x="34" y="49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7"/>
                    <a:pt x="21" y="59"/>
                    <a:pt x="21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58"/>
                    <a:pt x="14" y="57"/>
                    <a:pt x="14" y="5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6" y="39"/>
                    <a:pt x="17" y="39"/>
                    <a:pt x="20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0" y="37"/>
                    <a:pt x="19" y="37"/>
                    <a:pt x="17" y="37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7" y="35"/>
                    <a:pt x="18" y="34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7" y="25"/>
                    <a:pt x="17" y="23"/>
                  </a:cubicBezTo>
                  <a:cubicBezTo>
                    <a:pt x="19" y="24"/>
                    <a:pt x="20" y="24"/>
                    <a:pt x="2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0" y="22"/>
                    <a:pt x="28" y="22"/>
                    <a:pt x="18" y="22"/>
                  </a:cubicBezTo>
                  <a:cubicBezTo>
                    <a:pt x="18" y="20"/>
                    <a:pt x="17" y="19"/>
                    <a:pt x="16" y="17"/>
                  </a:cubicBezTo>
                  <a:cubicBezTo>
                    <a:pt x="18" y="17"/>
                    <a:pt x="20" y="17"/>
                    <a:pt x="21" y="17"/>
                  </a:cubicBezTo>
                  <a:cubicBezTo>
                    <a:pt x="29" y="17"/>
                    <a:pt x="40" y="16"/>
                    <a:pt x="46" y="16"/>
                  </a:cubicBezTo>
                  <a:cubicBezTo>
                    <a:pt x="48" y="15"/>
                    <a:pt x="49" y="15"/>
                    <a:pt x="52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9"/>
                    <a:pt x="12" y="49"/>
                    <a:pt x="6" y="60"/>
                  </a:cubicBezTo>
                  <a:cubicBezTo>
                    <a:pt x="4" y="58"/>
                    <a:pt x="3" y="56"/>
                    <a:pt x="0" y="54"/>
                  </a:cubicBezTo>
                  <a:cubicBezTo>
                    <a:pt x="3" y="50"/>
                    <a:pt x="4" y="48"/>
                    <a:pt x="5" y="43"/>
                  </a:cubicBezTo>
                  <a:cubicBezTo>
                    <a:pt x="6" y="36"/>
                    <a:pt x="7" y="25"/>
                    <a:pt x="7" y="8"/>
                  </a:cubicBezTo>
                  <a:cubicBezTo>
                    <a:pt x="7" y="4"/>
                    <a:pt x="7" y="3"/>
                    <a:pt x="7" y="0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0" y="2"/>
                    <a:pt x="60" y="3"/>
                    <a:pt x="60" y="5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2"/>
                    <a:pt x="60" y="12"/>
                    <a:pt x="60" y="15"/>
                  </a:cubicBezTo>
                  <a:cubicBezTo>
                    <a:pt x="58" y="15"/>
                    <a:pt x="56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20"/>
                    <a:pt x="48" y="20"/>
                    <a:pt x="40" y="2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4" y="24"/>
                    <a:pt x="56" y="24"/>
                    <a:pt x="58" y="23"/>
                  </a:cubicBezTo>
                  <a:cubicBezTo>
                    <a:pt x="57" y="26"/>
                    <a:pt x="57" y="26"/>
                    <a:pt x="57" y="28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5"/>
                    <a:pt x="57" y="35"/>
                    <a:pt x="58" y="37"/>
                  </a:cubicBezTo>
                  <a:cubicBezTo>
                    <a:pt x="56" y="37"/>
                    <a:pt x="55" y="37"/>
                    <a:pt x="52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8" y="39"/>
                    <a:pt x="60" y="39"/>
                    <a:pt x="61" y="39"/>
                  </a:cubicBezTo>
                  <a:cubicBezTo>
                    <a:pt x="61" y="41"/>
                    <a:pt x="61" y="42"/>
                    <a:pt x="61" y="45"/>
                  </a:cubicBezTo>
                  <a:lnTo>
                    <a:pt x="61" y="55"/>
                  </a:lnTo>
                  <a:close/>
                  <a:moveTo>
                    <a:pt x="53" y="9"/>
                  </a:moveTo>
                  <a:cubicBezTo>
                    <a:pt x="53" y="6"/>
                    <a:pt x="53" y="6"/>
                    <a:pt x="5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53" y="9"/>
                  </a:lnTo>
                  <a:close/>
                  <a:moveTo>
                    <a:pt x="3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4" y="32"/>
                    <a:pt x="34" y="32"/>
                    <a:pt x="34" y="32"/>
                  </a:cubicBezTo>
                  <a:lnTo>
                    <a:pt x="34" y="29"/>
                  </a:lnTo>
                  <a:close/>
                  <a:moveTo>
                    <a:pt x="51" y="32"/>
                  </a:moveTo>
                  <a:cubicBezTo>
                    <a:pt x="51" y="29"/>
                    <a:pt x="51" y="29"/>
                    <a:pt x="5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2"/>
                    <a:pt x="40" y="32"/>
                    <a:pt x="40" y="32"/>
                  </a:cubicBezTo>
                  <a:lnTo>
                    <a:pt x="51" y="32"/>
                  </a:lnTo>
                  <a:close/>
                  <a:moveTo>
                    <a:pt x="40" y="49"/>
                  </a:moveTo>
                  <a:cubicBezTo>
                    <a:pt x="42" y="49"/>
                    <a:pt x="44" y="48"/>
                    <a:pt x="45" y="48"/>
                  </a:cubicBezTo>
                  <a:cubicBezTo>
                    <a:pt x="44" y="48"/>
                    <a:pt x="44" y="48"/>
                    <a:pt x="44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0" y="45"/>
                    <a:pt x="40" y="45"/>
                    <a:pt x="40" y="45"/>
                  </a:cubicBezTo>
                  <a:lnTo>
                    <a:pt x="40" y="49"/>
                  </a:lnTo>
                  <a:close/>
                  <a:moveTo>
                    <a:pt x="50" y="55"/>
                  </a:moveTo>
                  <a:cubicBezTo>
                    <a:pt x="51" y="55"/>
                    <a:pt x="52" y="55"/>
                    <a:pt x="52" y="55"/>
                  </a:cubicBezTo>
                  <a:cubicBezTo>
                    <a:pt x="54" y="55"/>
                    <a:pt x="54" y="54"/>
                    <a:pt x="54" y="5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50" y="47"/>
                    <a:pt x="52" y="50"/>
                    <a:pt x="53" y="53"/>
                  </a:cubicBezTo>
                  <a:lnTo>
                    <a:pt x="50" y="5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9194800" y="2035175"/>
              <a:ext cx="128587" cy="134938"/>
            </a:xfrm>
            <a:custGeom>
              <a:avLst/>
              <a:gdLst>
                <a:gd name="T0" fmla="*/ 52 w 60"/>
                <a:gd name="T1" fmla="*/ 42 h 63"/>
                <a:gd name="T2" fmla="*/ 49 w 60"/>
                <a:gd name="T3" fmla="*/ 44 h 63"/>
                <a:gd name="T4" fmla="*/ 38 w 60"/>
                <a:gd name="T5" fmla="*/ 53 h 63"/>
                <a:gd name="T6" fmla="*/ 49 w 60"/>
                <a:gd name="T7" fmla="*/ 54 h 63"/>
                <a:gd name="T8" fmla="*/ 56 w 60"/>
                <a:gd name="T9" fmla="*/ 55 h 63"/>
                <a:gd name="T10" fmla="*/ 60 w 60"/>
                <a:gd name="T11" fmla="*/ 55 h 63"/>
                <a:gd name="T12" fmla="*/ 57 w 60"/>
                <a:gd name="T13" fmla="*/ 62 h 63"/>
                <a:gd name="T14" fmla="*/ 52 w 60"/>
                <a:gd name="T15" fmla="*/ 62 h 63"/>
                <a:gd name="T16" fmla="*/ 33 w 60"/>
                <a:gd name="T17" fmla="*/ 58 h 63"/>
                <a:gd name="T18" fmla="*/ 30 w 60"/>
                <a:gd name="T19" fmla="*/ 57 h 63"/>
                <a:gd name="T20" fmla="*/ 18 w 60"/>
                <a:gd name="T21" fmla="*/ 60 h 63"/>
                <a:gd name="T22" fmla="*/ 3 w 60"/>
                <a:gd name="T23" fmla="*/ 63 h 63"/>
                <a:gd name="T24" fmla="*/ 0 w 60"/>
                <a:gd name="T25" fmla="*/ 56 h 63"/>
                <a:gd name="T26" fmla="*/ 22 w 60"/>
                <a:gd name="T27" fmla="*/ 53 h 63"/>
                <a:gd name="T28" fmla="*/ 14 w 60"/>
                <a:gd name="T29" fmla="*/ 46 h 63"/>
                <a:gd name="T30" fmla="*/ 6 w 60"/>
                <a:gd name="T31" fmla="*/ 51 h 63"/>
                <a:gd name="T32" fmla="*/ 2 w 60"/>
                <a:gd name="T33" fmla="*/ 46 h 63"/>
                <a:gd name="T34" fmla="*/ 17 w 60"/>
                <a:gd name="T35" fmla="*/ 36 h 63"/>
                <a:gd name="T36" fmla="*/ 16 w 60"/>
                <a:gd name="T37" fmla="*/ 36 h 63"/>
                <a:gd name="T38" fmla="*/ 10 w 60"/>
                <a:gd name="T39" fmla="*/ 36 h 63"/>
                <a:gd name="T40" fmla="*/ 10 w 60"/>
                <a:gd name="T41" fmla="*/ 30 h 63"/>
                <a:gd name="T42" fmla="*/ 10 w 60"/>
                <a:gd name="T43" fmla="*/ 21 h 63"/>
                <a:gd name="T44" fmla="*/ 10 w 60"/>
                <a:gd name="T45" fmla="*/ 17 h 63"/>
                <a:gd name="T46" fmla="*/ 5 w 60"/>
                <a:gd name="T47" fmla="*/ 22 h 63"/>
                <a:gd name="T48" fmla="*/ 0 w 60"/>
                <a:gd name="T49" fmla="*/ 17 h 63"/>
                <a:gd name="T50" fmla="*/ 10 w 60"/>
                <a:gd name="T51" fmla="*/ 6 h 63"/>
                <a:gd name="T52" fmla="*/ 13 w 60"/>
                <a:gd name="T53" fmla="*/ 0 h 63"/>
                <a:gd name="T54" fmla="*/ 20 w 60"/>
                <a:gd name="T55" fmla="*/ 2 h 63"/>
                <a:gd name="T56" fmla="*/ 20 w 60"/>
                <a:gd name="T57" fmla="*/ 3 h 63"/>
                <a:gd name="T58" fmla="*/ 19 w 60"/>
                <a:gd name="T59" fmla="*/ 5 h 63"/>
                <a:gd name="T60" fmla="*/ 49 w 60"/>
                <a:gd name="T61" fmla="*/ 5 h 63"/>
                <a:gd name="T62" fmla="*/ 57 w 60"/>
                <a:gd name="T63" fmla="*/ 5 h 63"/>
                <a:gd name="T64" fmla="*/ 57 w 60"/>
                <a:gd name="T65" fmla="*/ 12 h 63"/>
                <a:gd name="T66" fmla="*/ 49 w 60"/>
                <a:gd name="T67" fmla="*/ 11 h 63"/>
                <a:gd name="T68" fmla="*/ 15 w 60"/>
                <a:gd name="T69" fmla="*/ 11 h 63"/>
                <a:gd name="T70" fmla="*/ 13 w 60"/>
                <a:gd name="T71" fmla="*/ 14 h 63"/>
                <a:gd name="T72" fmla="*/ 16 w 60"/>
                <a:gd name="T73" fmla="*/ 14 h 63"/>
                <a:gd name="T74" fmla="*/ 47 w 60"/>
                <a:gd name="T75" fmla="*/ 14 h 63"/>
                <a:gd name="T76" fmla="*/ 53 w 60"/>
                <a:gd name="T77" fmla="*/ 14 h 63"/>
                <a:gd name="T78" fmla="*/ 53 w 60"/>
                <a:gd name="T79" fmla="*/ 21 h 63"/>
                <a:gd name="T80" fmla="*/ 53 w 60"/>
                <a:gd name="T81" fmla="*/ 29 h 63"/>
                <a:gd name="T82" fmla="*/ 53 w 60"/>
                <a:gd name="T83" fmla="*/ 36 h 63"/>
                <a:gd name="T84" fmla="*/ 47 w 60"/>
                <a:gd name="T85" fmla="*/ 36 h 63"/>
                <a:gd name="T86" fmla="*/ 25 w 60"/>
                <a:gd name="T87" fmla="*/ 36 h 63"/>
                <a:gd name="T88" fmla="*/ 23 w 60"/>
                <a:gd name="T89" fmla="*/ 38 h 63"/>
                <a:gd name="T90" fmla="*/ 42 w 60"/>
                <a:gd name="T91" fmla="*/ 38 h 63"/>
                <a:gd name="T92" fmla="*/ 47 w 60"/>
                <a:gd name="T93" fmla="*/ 38 h 63"/>
                <a:gd name="T94" fmla="*/ 52 w 60"/>
                <a:gd name="T95" fmla="*/ 42 h 63"/>
                <a:gd name="T96" fmla="*/ 17 w 60"/>
                <a:gd name="T97" fmla="*/ 22 h 63"/>
                <a:gd name="T98" fmla="*/ 46 w 60"/>
                <a:gd name="T99" fmla="*/ 22 h 63"/>
                <a:gd name="T100" fmla="*/ 46 w 60"/>
                <a:gd name="T101" fmla="*/ 20 h 63"/>
                <a:gd name="T102" fmla="*/ 17 w 60"/>
                <a:gd name="T103" fmla="*/ 20 h 63"/>
                <a:gd name="T104" fmla="*/ 17 w 60"/>
                <a:gd name="T105" fmla="*/ 22 h 63"/>
                <a:gd name="T106" fmla="*/ 17 w 60"/>
                <a:gd name="T107" fmla="*/ 30 h 63"/>
                <a:gd name="T108" fmla="*/ 46 w 60"/>
                <a:gd name="T109" fmla="*/ 30 h 63"/>
                <a:gd name="T110" fmla="*/ 46 w 60"/>
                <a:gd name="T111" fmla="*/ 27 h 63"/>
                <a:gd name="T112" fmla="*/ 17 w 60"/>
                <a:gd name="T113" fmla="*/ 27 h 63"/>
                <a:gd name="T114" fmla="*/ 17 w 60"/>
                <a:gd name="T115" fmla="*/ 30 h 63"/>
                <a:gd name="T116" fmla="*/ 20 w 60"/>
                <a:gd name="T117" fmla="*/ 44 h 63"/>
                <a:gd name="T118" fmla="*/ 30 w 60"/>
                <a:gd name="T119" fmla="*/ 50 h 63"/>
                <a:gd name="T120" fmla="*/ 40 w 60"/>
                <a:gd name="T121" fmla="*/ 44 h 63"/>
                <a:gd name="T122" fmla="*/ 20 w 60"/>
                <a:gd name="T123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63">
                  <a:moveTo>
                    <a:pt x="52" y="42"/>
                  </a:moveTo>
                  <a:cubicBezTo>
                    <a:pt x="50" y="43"/>
                    <a:pt x="50" y="43"/>
                    <a:pt x="49" y="44"/>
                  </a:cubicBezTo>
                  <a:cubicBezTo>
                    <a:pt x="46" y="48"/>
                    <a:pt x="43" y="50"/>
                    <a:pt x="38" y="53"/>
                  </a:cubicBezTo>
                  <a:cubicBezTo>
                    <a:pt x="41" y="53"/>
                    <a:pt x="44" y="54"/>
                    <a:pt x="49" y="54"/>
                  </a:cubicBezTo>
                  <a:cubicBezTo>
                    <a:pt x="50" y="55"/>
                    <a:pt x="50" y="55"/>
                    <a:pt x="56" y="55"/>
                  </a:cubicBezTo>
                  <a:cubicBezTo>
                    <a:pt x="57" y="55"/>
                    <a:pt x="58" y="55"/>
                    <a:pt x="60" y="55"/>
                  </a:cubicBezTo>
                  <a:cubicBezTo>
                    <a:pt x="59" y="57"/>
                    <a:pt x="59" y="57"/>
                    <a:pt x="57" y="62"/>
                  </a:cubicBezTo>
                  <a:cubicBezTo>
                    <a:pt x="55" y="62"/>
                    <a:pt x="53" y="62"/>
                    <a:pt x="52" y="62"/>
                  </a:cubicBezTo>
                  <a:cubicBezTo>
                    <a:pt x="43" y="61"/>
                    <a:pt x="39" y="60"/>
                    <a:pt x="33" y="58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26" y="58"/>
                    <a:pt x="23" y="59"/>
                    <a:pt x="18" y="60"/>
                  </a:cubicBezTo>
                  <a:cubicBezTo>
                    <a:pt x="14" y="61"/>
                    <a:pt x="12" y="62"/>
                    <a:pt x="3" y="63"/>
                  </a:cubicBezTo>
                  <a:cubicBezTo>
                    <a:pt x="2" y="60"/>
                    <a:pt x="2" y="58"/>
                    <a:pt x="0" y="56"/>
                  </a:cubicBezTo>
                  <a:cubicBezTo>
                    <a:pt x="12" y="55"/>
                    <a:pt x="17" y="54"/>
                    <a:pt x="22" y="53"/>
                  </a:cubicBezTo>
                  <a:cubicBezTo>
                    <a:pt x="20" y="51"/>
                    <a:pt x="20" y="51"/>
                    <a:pt x="14" y="46"/>
                  </a:cubicBezTo>
                  <a:cubicBezTo>
                    <a:pt x="11" y="49"/>
                    <a:pt x="10" y="50"/>
                    <a:pt x="6" y="51"/>
                  </a:cubicBezTo>
                  <a:cubicBezTo>
                    <a:pt x="5" y="49"/>
                    <a:pt x="4" y="48"/>
                    <a:pt x="2" y="46"/>
                  </a:cubicBezTo>
                  <a:cubicBezTo>
                    <a:pt x="9" y="43"/>
                    <a:pt x="13" y="40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6"/>
                    <a:pt x="11" y="36"/>
                    <a:pt x="10" y="36"/>
                  </a:cubicBezTo>
                  <a:cubicBezTo>
                    <a:pt x="10" y="35"/>
                    <a:pt x="10" y="33"/>
                    <a:pt x="10" y="3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17"/>
                  </a:cubicBezTo>
                  <a:cubicBezTo>
                    <a:pt x="8" y="19"/>
                    <a:pt x="8" y="20"/>
                    <a:pt x="5" y="22"/>
                  </a:cubicBezTo>
                  <a:cubicBezTo>
                    <a:pt x="4" y="20"/>
                    <a:pt x="2" y="19"/>
                    <a:pt x="0" y="17"/>
                  </a:cubicBezTo>
                  <a:cubicBezTo>
                    <a:pt x="5" y="13"/>
                    <a:pt x="7" y="10"/>
                    <a:pt x="10" y="6"/>
                  </a:cubicBezTo>
                  <a:cubicBezTo>
                    <a:pt x="11" y="4"/>
                    <a:pt x="13" y="2"/>
                    <a:pt x="13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3" y="5"/>
                    <a:pt x="56" y="5"/>
                    <a:pt x="57" y="5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12"/>
                    <a:pt x="53" y="11"/>
                    <a:pt x="49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3" y="14"/>
                    <a:pt x="15" y="14"/>
                    <a:pt x="16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0" y="14"/>
                    <a:pt x="51" y="14"/>
                    <a:pt x="53" y="14"/>
                  </a:cubicBezTo>
                  <a:cubicBezTo>
                    <a:pt x="53" y="15"/>
                    <a:pt x="53" y="17"/>
                    <a:pt x="53" y="2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33"/>
                    <a:pt x="53" y="34"/>
                    <a:pt x="53" y="36"/>
                  </a:cubicBezTo>
                  <a:cubicBezTo>
                    <a:pt x="51" y="36"/>
                    <a:pt x="50" y="36"/>
                    <a:pt x="47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7"/>
                    <a:pt x="23" y="37"/>
                    <a:pt x="23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8"/>
                    <a:pt x="46" y="38"/>
                    <a:pt x="47" y="38"/>
                  </a:cubicBezTo>
                  <a:lnTo>
                    <a:pt x="52" y="42"/>
                  </a:lnTo>
                  <a:close/>
                  <a:moveTo>
                    <a:pt x="17" y="22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7" y="20"/>
                    <a:pt x="17" y="20"/>
                    <a:pt x="17" y="20"/>
                  </a:cubicBezTo>
                  <a:lnTo>
                    <a:pt x="17" y="22"/>
                  </a:lnTo>
                  <a:close/>
                  <a:moveTo>
                    <a:pt x="17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7" y="27"/>
                    <a:pt x="17" y="27"/>
                    <a:pt x="17" y="27"/>
                  </a:cubicBezTo>
                  <a:lnTo>
                    <a:pt x="17" y="30"/>
                  </a:lnTo>
                  <a:close/>
                  <a:moveTo>
                    <a:pt x="20" y="44"/>
                  </a:moveTo>
                  <a:cubicBezTo>
                    <a:pt x="23" y="46"/>
                    <a:pt x="27" y="48"/>
                    <a:pt x="30" y="50"/>
                  </a:cubicBezTo>
                  <a:cubicBezTo>
                    <a:pt x="34" y="48"/>
                    <a:pt x="37" y="46"/>
                    <a:pt x="40" y="44"/>
                  </a:cubicBezTo>
                  <a:lnTo>
                    <a:pt x="20" y="4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1" name="Freeform 13"/>
            <p:cNvSpPr>
              <a:spLocks noEditPoints="1"/>
            </p:cNvSpPr>
            <p:nvPr/>
          </p:nvSpPr>
          <p:spPr bwMode="auto">
            <a:xfrm>
              <a:off x="9382125" y="2044700"/>
              <a:ext cx="130175" cy="119063"/>
            </a:xfrm>
            <a:custGeom>
              <a:avLst/>
              <a:gdLst>
                <a:gd name="T0" fmla="*/ 61 w 61"/>
                <a:gd name="T1" fmla="*/ 56 h 56"/>
                <a:gd name="T2" fmla="*/ 52 w 61"/>
                <a:gd name="T3" fmla="*/ 56 h 56"/>
                <a:gd name="T4" fmla="*/ 9 w 61"/>
                <a:gd name="T5" fmla="*/ 56 h 56"/>
                <a:gd name="T6" fmla="*/ 0 w 61"/>
                <a:gd name="T7" fmla="*/ 56 h 56"/>
                <a:gd name="T8" fmla="*/ 0 w 61"/>
                <a:gd name="T9" fmla="*/ 48 h 56"/>
                <a:gd name="T10" fmla="*/ 9 w 61"/>
                <a:gd name="T11" fmla="*/ 49 h 56"/>
                <a:gd name="T12" fmla="*/ 52 w 61"/>
                <a:gd name="T13" fmla="*/ 49 h 56"/>
                <a:gd name="T14" fmla="*/ 61 w 61"/>
                <a:gd name="T15" fmla="*/ 48 h 56"/>
                <a:gd name="T16" fmla="*/ 61 w 61"/>
                <a:gd name="T17" fmla="*/ 56 h 56"/>
                <a:gd name="T18" fmla="*/ 52 w 61"/>
                <a:gd name="T19" fmla="*/ 34 h 56"/>
                <a:gd name="T20" fmla="*/ 53 w 61"/>
                <a:gd name="T21" fmla="*/ 42 h 56"/>
                <a:gd name="T22" fmla="*/ 45 w 61"/>
                <a:gd name="T23" fmla="*/ 41 h 56"/>
                <a:gd name="T24" fmla="*/ 15 w 61"/>
                <a:gd name="T25" fmla="*/ 41 h 56"/>
                <a:gd name="T26" fmla="*/ 7 w 61"/>
                <a:gd name="T27" fmla="*/ 42 h 56"/>
                <a:gd name="T28" fmla="*/ 8 w 61"/>
                <a:gd name="T29" fmla="*/ 33 h 56"/>
                <a:gd name="T30" fmla="*/ 8 w 61"/>
                <a:gd name="T31" fmla="*/ 7 h 56"/>
                <a:gd name="T32" fmla="*/ 7 w 61"/>
                <a:gd name="T33" fmla="*/ 0 h 56"/>
                <a:gd name="T34" fmla="*/ 16 w 61"/>
                <a:gd name="T35" fmla="*/ 0 h 56"/>
                <a:gd name="T36" fmla="*/ 45 w 61"/>
                <a:gd name="T37" fmla="*/ 0 h 56"/>
                <a:gd name="T38" fmla="*/ 53 w 61"/>
                <a:gd name="T39" fmla="*/ 0 h 56"/>
                <a:gd name="T40" fmla="*/ 52 w 61"/>
                <a:gd name="T41" fmla="*/ 8 h 56"/>
                <a:gd name="T42" fmla="*/ 52 w 61"/>
                <a:gd name="T43" fmla="*/ 34 h 56"/>
                <a:gd name="T44" fmla="*/ 15 w 61"/>
                <a:gd name="T45" fmla="*/ 17 h 56"/>
                <a:gd name="T46" fmla="*/ 45 w 61"/>
                <a:gd name="T47" fmla="*/ 17 h 56"/>
                <a:gd name="T48" fmla="*/ 45 w 61"/>
                <a:gd name="T49" fmla="*/ 7 h 56"/>
                <a:gd name="T50" fmla="*/ 15 w 61"/>
                <a:gd name="T51" fmla="*/ 7 h 56"/>
                <a:gd name="T52" fmla="*/ 15 w 61"/>
                <a:gd name="T53" fmla="*/ 17 h 56"/>
                <a:gd name="T54" fmla="*/ 15 w 61"/>
                <a:gd name="T55" fmla="*/ 35 h 56"/>
                <a:gd name="T56" fmla="*/ 45 w 61"/>
                <a:gd name="T57" fmla="*/ 35 h 56"/>
                <a:gd name="T58" fmla="*/ 45 w 61"/>
                <a:gd name="T59" fmla="*/ 23 h 56"/>
                <a:gd name="T60" fmla="*/ 15 w 61"/>
                <a:gd name="T61" fmla="*/ 23 h 56"/>
                <a:gd name="T62" fmla="*/ 15 w 61"/>
                <a:gd name="T63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56">
                  <a:moveTo>
                    <a:pt x="61" y="56"/>
                  </a:moveTo>
                  <a:cubicBezTo>
                    <a:pt x="58" y="56"/>
                    <a:pt x="56" y="56"/>
                    <a:pt x="52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3" y="56"/>
                    <a:pt x="0" y="5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8"/>
                    <a:pt x="5" y="49"/>
                    <a:pt x="9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6" y="49"/>
                    <a:pt x="58" y="48"/>
                    <a:pt x="61" y="48"/>
                  </a:cubicBezTo>
                  <a:lnTo>
                    <a:pt x="61" y="56"/>
                  </a:lnTo>
                  <a:close/>
                  <a:moveTo>
                    <a:pt x="52" y="34"/>
                  </a:moveTo>
                  <a:cubicBezTo>
                    <a:pt x="52" y="37"/>
                    <a:pt x="53" y="40"/>
                    <a:pt x="53" y="42"/>
                  </a:cubicBezTo>
                  <a:cubicBezTo>
                    <a:pt x="51" y="41"/>
                    <a:pt x="48" y="41"/>
                    <a:pt x="4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2" y="41"/>
                    <a:pt x="10" y="41"/>
                    <a:pt x="7" y="42"/>
                  </a:cubicBezTo>
                  <a:cubicBezTo>
                    <a:pt x="8" y="39"/>
                    <a:pt x="8" y="37"/>
                    <a:pt x="8" y="3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"/>
                    <a:pt x="8" y="2"/>
                    <a:pt x="7" y="0"/>
                  </a:cubicBezTo>
                  <a:cubicBezTo>
                    <a:pt x="10" y="0"/>
                    <a:pt x="12" y="0"/>
                    <a:pt x="1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1" y="0"/>
                    <a:pt x="53" y="0"/>
                  </a:cubicBezTo>
                  <a:cubicBezTo>
                    <a:pt x="53" y="2"/>
                    <a:pt x="52" y="4"/>
                    <a:pt x="52" y="8"/>
                  </a:cubicBezTo>
                  <a:lnTo>
                    <a:pt x="52" y="34"/>
                  </a:lnTo>
                  <a:close/>
                  <a:moveTo>
                    <a:pt x="15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15" y="17"/>
                  </a:lnTo>
                  <a:close/>
                  <a:moveTo>
                    <a:pt x="15" y="35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5" y="23"/>
                    <a:pt x="15" y="23"/>
                    <a:pt x="15" y="23"/>
                  </a:cubicBezTo>
                  <a:lnTo>
                    <a:pt x="15" y="3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9571038" y="2039938"/>
              <a:ext cx="133350" cy="128588"/>
            </a:xfrm>
            <a:custGeom>
              <a:avLst/>
              <a:gdLst>
                <a:gd name="T0" fmla="*/ 35 w 63"/>
                <a:gd name="T1" fmla="*/ 22 h 60"/>
                <a:gd name="T2" fmla="*/ 45 w 63"/>
                <a:gd name="T3" fmla="*/ 40 h 60"/>
                <a:gd name="T4" fmla="*/ 63 w 63"/>
                <a:gd name="T5" fmla="*/ 52 h 60"/>
                <a:gd name="T6" fmla="*/ 59 w 63"/>
                <a:gd name="T7" fmla="*/ 60 h 60"/>
                <a:gd name="T8" fmla="*/ 40 w 63"/>
                <a:gd name="T9" fmla="*/ 46 h 60"/>
                <a:gd name="T10" fmla="*/ 32 w 63"/>
                <a:gd name="T11" fmla="*/ 32 h 60"/>
                <a:gd name="T12" fmla="*/ 21 w 63"/>
                <a:gd name="T13" fmla="*/ 50 h 60"/>
                <a:gd name="T14" fmla="*/ 5 w 63"/>
                <a:gd name="T15" fmla="*/ 60 h 60"/>
                <a:gd name="T16" fmla="*/ 0 w 63"/>
                <a:gd name="T17" fmla="*/ 53 h 60"/>
                <a:gd name="T18" fmla="*/ 11 w 63"/>
                <a:gd name="T19" fmla="*/ 47 h 60"/>
                <a:gd name="T20" fmla="*/ 26 w 63"/>
                <a:gd name="T21" fmla="*/ 22 h 60"/>
                <a:gd name="T22" fmla="*/ 10 w 63"/>
                <a:gd name="T23" fmla="*/ 22 h 60"/>
                <a:gd name="T24" fmla="*/ 2 w 63"/>
                <a:gd name="T25" fmla="*/ 22 h 60"/>
                <a:gd name="T26" fmla="*/ 2 w 63"/>
                <a:gd name="T27" fmla="*/ 14 h 60"/>
                <a:gd name="T28" fmla="*/ 10 w 63"/>
                <a:gd name="T29" fmla="*/ 14 h 60"/>
                <a:gd name="T30" fmla="*/ 27 w 63"/>
                <a:gd name="T31" fmla="*/ 14 h 60"/>
                <a:gd name="T32" fmla="*/ 27 w 63"/>
                <a:gd name="T33" fmla="*/ 7 h 60"/>
                <a:gd name="T34" fmla="*/ 26 w 63"/>
                <a:gd name="T35" fmla="*/ 0 h 60"/>
                <a:gd name="T36" fmla="*/ 35 w 63"/>
                <a:gd name="T37" fmla="*/ 0 h 60"/>
                <a:gd name="T38" fmla="*/ 35 w 63"/>
                <a:gd name="T39" fmla="*/ 8 h 60"/>
                <a:gd name="T40" fmla="*/ 35 w 63"/>
                <a:gd name="T41" fmla="*/ 14 h 60"/>
                <a:gd name="T42" fmla="*/ 53 w 63"/>
                <a:gd name="T43" fmla="*/ 14 h 60"/>
                <a:gd name="T44" fmla="*/ 61 w 63"/>
                <a:gd name="T45" fmla="*/ 14 h 60"/>
                <a:gd name="T46" fmla="*/ 61 w 63"/>
                <a:gd name="T47" fmla="*/ 22 h 60"/>
                <a:gd name="T48" fmla="*/ 53 w 63"/>
                <a:gd name="T49" fmla="*/ 22 h 60"/>
                <a:gd name="T50" fmla="*/ 35 w 63"/>
                <a:gd name="T51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0">
                  <a:moveTo>
                    <a:pt x="35" y="22"/>
                  </a:moveTo>
                  <a:cubicBezTo>
                    <a:pt x="37" y="28"/>
                    <a:pt x="40" y="35"/>
                    <a:pt x="45" y="40"/>
                  </a:cubicBezTo>
                  <a:cubicBezTo>
                    <a:pt x="50" y="45"/>
                    <a:pt x="55" y="49"/>
                    <a:pt x="63" y="52"/>
                  </a:cubicBezTo>
                  <a:cubicBezTo>
                    <a:pt x="61" y="55"/>
                    <a:pt x="60" y="56"/>
                    <a:pt x="59" y="60"/>
                  </a:cubicBezTo>
                  <a:cubicBezTo>
                    <a:pt x="51" y="56"/>
                    <a:pt x="45" y="52"/>
                    <a:pt x="40" y="46"/>
                  </a:cubicBezTo>
                  <a:cubicBezTo>
                    <a:pt x="37" y="42"/>
                    <a:pt x="34" y="37"/>
                    <a:pt x="32" y="32"/>
                  </a:cubicBezTo>
                  <a:cubicBezTo>
                    <a:pt x="29" y="39"/>
                    <a:pt x="26" y="44"/>
                    <a:pt x="21" y="50"/>
                  </a:cubicBezTo>
                  <a:cubicBezTo>
                    <a:pt x="16" y="54"/>
                    <a:pt x="11" y="57"/>
                    <a:pt x="5" y="60"/>
                  </a:cubicBezTo>
                  <a:cubicBezTo>
                    <a:pt x="4" y="58"/>
                    <a:pt x="2" y="55"/>
                    <a:pt x="0" y="53"/>
                  </a:cubicBezTo>
                  <a:cubicBezTo>
                    <a:pt x="5" y="51"/>
                    <a:pt x="8" y="50"/>
                    <a:pt x="11" y="47"/>
                  </a:cubicBezTo>
                  <a:cubicBezTo>
                    <a:pt x="20" y="41"/>
                    <a:pt x="24" y="33"/>
                    <a:pt x="26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6" y="22"/>
                    <a:pt x="4" y="22"/>
                    <a:pt x="2" y="2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10"/>
                    <a:pt x="27" y="7"/>
                  </a:cubicBezTo>
                  <a:cubicBezTo>
                    <a:pt x="27" y="4"/>
                    <a:pt x="27" y="2"/>
                    <a:pt x="2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3"/>
                    <a:pt x="35" y="8"/>
                  </a:cubicBezTo>
                  <a:cubicBezTo>
                    <a:pt x="35" y="10"/>
                    <a:pt x="35" y="12"/>
                    <a:pt x="35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6" y="14"/>
                    <a:pt x="59" y="14"/>
                    <a:pt x="61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2"/>
                    <a:pt x="56" y="22"/>
                    <a:pt x="53" y="22"/>
                  </a:cubicBezTo>
                  <a:lnTo>
                    <a:pt x="35" y="22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9759950" y="2035175"/>
              <a:ext cx="128587" cy="133350"/>
            </a:xfrm>
            <a:custGeom>
              <a:avLst/>
              <a:gdLst>
                <a:gd name="T0" fmla="*/ 27 w 60"/>
                <a:gd name="T1" fmla="*/ 37 h 62"/>
                <a:gd name="T2" fmla="*/ 26 w 60"/>
                <a:gd name="T3" fmla="*/ 33 h 62"/>
                <a:gd name="T4" fmla="*/ 29 w 60"/>
                <a:gd name="T5" fmla="*/ 33 h 62"/>
                <a:gd name="T6" fmla="*/ 37 w 60"/>
                <a:gd name="T7" fmla="*/ 28 h 62"/>
                <a:gd name="T8" fmla="*/ 19 w 60"/>
                <a:gd name="T9" fmla="*/ 28 h 62"/>
                <a:gd name="T10" fmla="*/ 12 w 60"/>
                <a:gd name="T11" fmla="*/ 28 h 62"/>
                <a:gd name="T12" fmla="*/ 12 w 60"/>
                <a:gd name="T13" fmla="*/ 21 h 62"/>
                <a:gd name="T14" fmla="*/ 19 w 60"/>
                <a:gd name="T15" fmla="*/ 22 h 62"/>
                <a:gd name="T16" fmla="*/ 41 w 60"/>
                <a:gd name="T17" fmla="*/ 22 h 62"/>
                <a:gd name="T18" fmla="*/ 46 w 60"/>
                <a:gd name="T19" fmla="*/ 21 h 62"/>
                <a:gd name="T20" fmla="*/ 50 w 60"/>
                <a:gd name="T21" fmla="*/ 26 h 62"/>
                <a:gd name="T22" fmla="*/ 48 w 60"/>
                <a:gd name="T23" fmla="*/ 28 h 62"/>
                <a:gd name="T24" fmla="*/ 34 w 60"/>
                <a:gd name="T25" fmla="*/ 37 h 62"/>
                <a:gd name="T26" fmla="*/ 34 w 60"/>
                <a:gd name="T27" fmla="*/ 37 h 62"/>
                <a:gd name="T28" fmla="*/ 52 w 60"/>
                <a:gd name="T29" fmla="*/ 37 h 62"/>
                <a:gd name="T30" fmla="*/ 60 w 60"/>
                <a:gd name="T31" fmla="*/ 37 h 62"/>
                <a:gd name="T32" fmla="*/ 60 w 60"/>
                <a:gd name="T33" fmla="*/ 44 h 62"/>
                <a:gd name="T34" fmla="*/ 52 w 60"/>
                <a:gd name="T35" fmla="*/ 44 h 62"/>
                <a:gd name="T36" fmla="*/ 34 w 60"/>
                <a:gd name="T37" fmla="*/ 44 h 62"/>
                <a:gd name="T38" fmla="*/ 34 w 60"/>
                <a:gd name="T39" fmla="*/ 56 h 62"/>
                <a:gd name="T40" fmla="*/ 33 w 60"/>
                <a:gd name="T41" fmla="*/ 60 h 62"/>
                <a:gd name="T42" fmla="*/ 23 w 60"/>
                <a:gd name="T43" fmla="*/ 62 h 62"/>
                <a:gd name="T44" fmla="*/ 17 w 60"/>
                <a:gd name="T45" fmla="*/ 62 h 62"/>
                <a:gd name="T46" fmla="*/ 15 w 60"/>
                <a:gd name="T47" fmla="*/ 55 h 62"/>
                <a:gd name="T48" fmla="*/ 23 w 60"/>
                <a:gd name="T49" fmla="*/ 56 h 62"/>
                <a:gd name="T50" fmla="*/ 27 w 60"/>
                <a:gd name="T51" fmla="*/ 54 h 62"/>
                <a:gd name="T52" fmla="*/ 27 w 60"/>
                <a:gd name="T53" fmla="*/ 44 h 62"/>
                <a:gd name="T54" fmla="*/ 8 w 60"/>
                <a:gd name="T55" fmla="*/ 44 h 62"/>
                <a:gd name="T56" fmla="*/ 0 w 60"/>
                <a:gd name="T57" fmla="*/ 44 h 62"/>
                <a:gd name="T58" fmla="*/ 0 w 60"/>
                <a:gd name="T59" fmla="*/ 37 h 62"/>
                <a:gd name="T60" fmla="*/ 8 w 60"/>
                <a:gd name="T61" fmla="*/ 37 h 62"/>
                <a:gd name="T62" fmla="*/ 27 w 60"/>
                <a:gd name="T63" fmla="*/ 37 h 62"/>
                <a:gd name="T64" fmla="*/ 27 w 60"/>
                <a:gd name="T65" fmla="*/ 11 h 62"/>
                <a:gd name="T66" fmla="*/ 23 w 60"/>
                <a:gd name="T67" fmla="*/ 2 h 62"/>
                <a:gd name="T68" fmla="*/ 30 w 60"/>
                <a:gd name="T69" fmla="*/ 0 h 62"/>
                <a:gd name="T70" fmla="*/ 34 w 60"/>
                <a:gd name="T71" fmla="*/ 11 h 62"/>
                <a:gd name="T72" fmla="*/ 40 w 60"/>
                <a:gd name="T73" fmla="*/ 11 h 62"/>
                <a:gd name="T74" fmla="*/ 42 w 60"/>
                <a:gd name="T75" fmla="*/ 8 h 62"/>
                <a:gd name="T76" fmla="*/ 46 w 60"/>
                <a:gd name="T77" fmla="*/ 1 h 62"/>
                <a:gd name="T78" fmla="*/ 53 w 60"/>
                <a:gd name="T79" fmla="*/ 3 h 62"/>
                <a:gd name="T80" fmla="*/ 48 w 60"/>
                <a:gd name="T81" fmla="*/ 11 h 62"/>
                <a:gd name="T82" fmla="*/ 51 w 60"/>
                <a:gd name="T83" fmla="*/ 11 h 62"/>
                <a:gd name="T84" fmla="*/ 59 w 60"/>
                <a:gd name="T85" fmla="*/ 11 h 62"/>
                <a:gd name="T86" fmla="*/ 59 w 60"/>
                <a:gd name="T87" fmla="*/ 16 h 62"/>
                <a:gd name="T88" fmla="*/ 59 w 60"/>
                <a:gd name="T89" fmla="*/ 22 h 62"/>
                <a:gd name="T90" fmla="*/ 59 w 60"/>
                <a:gd name="T91" fmla="*/ 28 h 62"/>
                <a:gd name="T92" fmla="*/ 52 w 60"/>
                <a:gd name="T93" fmla="*/ 28 h 62"/>
                <a:gd name="T94" fmla="*/ 52 w 60"/>
                <a:gd name="T95" fmla="*/ 17 h 62"/>
                <a:gd name="T96" fmla="*/ 8 w 60"/>
                <a:gd name="T97" fmla="*/ 17 h 62"/>
                <a:gd name="T98" fmla="*/ 8 w 60"/>
                <a:gd name="T99" fmla="*/ 28 h 62"/>
                <a:gd name="T100" fmla="*/ 1 w 60"/>
                <a:gd name="T101" fmla="*/ 28 h 62"/>
                <a:gd name="T102" fmla="*/ 1 w 60"/>
                <a:gd name="T103" fmla="*/ 22 h 62"/>
                <a:gd name="T104" fmla="*/ 1 w 60"/>
                <a:gd name="T105" fmla="*/ 16 h 62"/>
                <a:gd name="T106" fmla="*/ 1 w 60"/>
                <a:gd name="T107" fmla="*/ 11 h 62"/>
                <a:gd name="T108" fmla="*/ 9 w 60"/>
                <a:gd name="T109" fmla="*/ 11 h 62"/>
                <a:gd name="T110" fmla="*/ 12 w 60"/>
                <a:gd name="T111" fmla="*/ 11 h 62"/>
                <a:gd name="T112" fmla="*/ 7 w 60"/>
                <a:gd name="T113" fmla="*/ 3 h 62"/>
                <a:gd name="T114" fmla="*/ 14 w 60"/>
                <a:gd name="T115" fmla="*/ 1 h 62"/>
                <a:gd name="T116" fmla="*/ 20 w 60"/>
                <a:gd name="T117" fmla="*/ 11 h 62"/>
                <a:gd name="T118" fmla="*/ 27 w 60"/>
                <a:gd name="T1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" h="62">
                  <a:moveTo>
                    <a:pt x="27" y="37"/>
                  </a:moveTo>
                  <a:cubicBezTo>
                    <a:pt x="27" y="36"/>
                    <a:pt x="27" y="34"/>
                    <a:pt x="26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2" y="32"/>
                    <a:pt x="34" y="30"/>
                    <a:pt x="37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4" y="28"/>
                    <a:pt x="12" y="28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2"/>
                    <a:pt x="16" y="22"/>
                    <a:pt x="1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4" y="22"/>
                    <a:pt x="45" y="22"/>
                    <a:pt x="46" y="2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6"/>
                    <a:pt x="49" y="26"/>
                    <a:pt x="48" y="28"/>
                  </a:cubicBezTo>
                  <a:cubicBezTo>
                    <a:pt x="43" y="32"/>
                    <a:pt x="39" y="34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5" y="37"/>
                    <a:pt x="58" y="37"/>
                    <a:pt x="60" y="37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4"/>
                    <a:pt x="55" y="44"/>
                    <a:pt x="5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8"/>
                    <a:pt x="34" y="59"/>
                    <a:pt x="33" y="60"/>
                  </a:cubicBezTo>
                  <a:cubicBezTo>
                    <a:pt x="32" y="62"/>
                    <a:pt x="30" y="62"/>
                    <a:pt x="23" y="62"/>
                  </a:cubicBezTo>
                  <a:cubicBezTo>
                    <a:pt x="23" y="62"/>
                    <a:pt x="21" y="62"/>
                    <a:pt x="17" y="62"/>
                  </a:cubicBezTo>
                  <a:cubicBezTo>
                    <a:pt x="16" y="58"/>
                    <a:pt x="16" y="57"/>
                    <a:pt x="15" y="55"/>
                  </a:cubicBezTo>
                  <a:cubicBezTo>
                    <a:pt x="18" y="55"/>
                    <a:pt x="21" y="56"/>
                    <a:pt x="23" y="56"/>
                  </a:cubicBezTo>
                  <a:cubicBezTo>
                    <a:pt x="26" y="56"/>
                    <a:pt x="27" y="55"/>
                    <a:pt x="27" y="5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" y="44"/>
                    <a:pt x="2" y="44"/>
                    <a:pt x="0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5" y="37"/>
                    <a:pt x="8" y="37"/>
                  </a:cubicBezTo>
                  <a:cubicBezTo>
                    <a:pt x="27" y="37"/>
                    <a:pt x="27" y="37"/>
                    <a:pt x="27" y="37"/>
                  </a:cubicBezTo>
                  <a:close/>
                  <a:moveTo>
                    <a:pt x="27" y="11"/>
                  </a:moveTo>
                  <a:cubicBezTo>
                    <a:pt x="26" y="8"/>
                    <a:pt x="25" y="5"/>
                    <a:pt x="23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5"/>
                    <a:pt x="33" y="7"/>
                    <a:pt x="34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0"/>
                    <a:pt x="41" y="9"/>
                    <a:pt x="42" y="8"/>
                  </a:cubicBezTo>
                  <a:cubicBezTo>
                    <a:pt x="44" y="4"/>
                    <a:pt x="45" y="3"/>
                    <a:pt x="46" y="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1" y="6"/>
                    <a:pt x="49" y="9"/>
                    <a:pt x="48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11"/>
                    <a:pt x="57" y="11"/>
                    <a:pt x="59" y="11"/>
                  </a:cubicBezTo>
                  <a:cubicBezTo>
                    <a:pt x="59" y="12"/>
                    <a:pt x="59" y="14"/>
                    <a:pt x="59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4"/>
                    <a:pt x="59" y="26"/>
                    <a:pt x="59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4"/>
                    <a:pt x="1" y="2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4" y="11"/>
                    <a:pt x="4" y="11"/>
                    <a:pt x="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4"/>
                    <a:pt x="18" y="7"/>
                    <a:pt x="20" y="11"/>
                  </a:cubicBezTo>
                  <a:lnTo>
                    <a:pt x="27" y="11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9950450" y="2035175"/>
              <a:ext cx="130175" cy="134938"/>
            </a:xfrm>
            <a:custGeom>
              <a:avLst/>
              <a:gdLst>
                <a:gd name="T0" fmla="*/ 1 w 61"/>
                <a:gd name="T1" fmla="*/ 2 h 63"/>
                <a:gd name="T2" fmla="*/ 15 w 61"/>
                <a:gd name="T3" fmla="*/ 2 h 63"/>
                <a:gd name="T4" fmla="*/ 23 w 61"/>
                <a:gd name="T5" fmla="*/ 6 h 63"/>
                <a:gd name="T6" fmla="*/ 23 w 61"/>
                <a:gd name="T7" fmla="*/ 8 h 63"/>
                <a:gd name="T8" fmla="*/ 21 w 61"/>
                <a:gd name="T9" fmla="*/ 38 h 63"/>
                <a:gd name="T10" fmla="*/ 12 w 61"/>
                <a:gd name="T11" fmla="*/ 49 h 63"/>
                <a:gd name="T12" fmla="*/ 10 w 61"/>
                <a:gd name="T13" fmla="*/ 48 h 63"/>
                <a:gd name="T14" fmla="*/ 11 w 61"/>
                <a:gd name="T15" fmla="*/ 42 h 63"/>
                <a:gd name="T16" fmla="*/ 13 w 61"/>
                <a:gd name="T17" fmla="*/ 31 h 63"/>
                <a:gd name="T18" fmla="*/ 15 w 61"/>
                <a:gd name="T19" fmla="*/ 9 h 63"/>
                <a:gd name="T20" fmla="*/ 8 w 61"/>
                <a:gd name="T21" fmla="*/ 54 h 63"/>
                <a:gd name="T22" fmla="*/ 0 w 61"/>
                <a:gd name="T23" fmla="*/ 63 h 63"/>
                <a:gd name="T24" fmla="*/ 1 w 61"/>
                <a:gd name="T25" fmla="*/ 9 h 63"/>
                <a:gd name="T26" fmla="*/ 26 w 61"/>
                <a:gd name="T27" fmla="*/ 29 h 63"/>
                <a:gd name="T28" fmla="*/ 19 w 61"/>
                <a:gd name="T29" fmla="*/ 27 h 63"/>
                <a:gd name="T30" fmla="*/ 31 w 61"/>
                <a:gd name="T31" fmla="*/ 0 h 63"/>
                <a:gd name="T32" fmla="*/ 37 w 61"/>
                <a:gd name="T33" fmla="*/ 7 h 63"/>
                <a:gd name="T34" fmla="*/ 32 w 61"/>
                <a:gd name="T35" fmla="*/ 54 h 63"/>
                <a:gd name="T36" fmla="*/ 25 w 61"/>
                <a:gd name="T37" fmla="*/ 63 h 63"/>
                <a:gd name="T38" fmla="*/ 25 w 61"/>
                <a:gd name="T39" fmla="*/ 37 h 63"/>
                <a:gd name="T40" fmla="*/ 33 w 61"/>
                <a:gd name="T41" fmla="*/ 29 h 63"/>
                <a:gd name="T42" fmla="*/ 47 w 61"/>
                <a:gd name="T43" fmla="*/ 41 h 63"/>
                <a:gd name="T44" fmla="*/ 48 w 61"/>
                <a:gd name="T45" fmla="*/ 8 h 63"/>
                <a:gd name="T46" fmla="*/ 55 w 61"/>
                <a:gd name="T47" fmla="*/ 1 h 63"/>
                <a:gd name="T48" fmla="*/ 55 w 61"/>
                <a:gd name="T49" fmla="*/ 15 h 63"/>
                <a:gd name="T50" fmla="*/ 61 w 61"/>
                <a:gd name="T51" fmla="*/ 22 h 63"/>
                <a:gd name="T52" fmla="*/ 55 w 61"/>
                <a:gd name="T53" fmla="*/ 54 h 63"/>
                <a:gd name="T54" fmla="*/ 45 w 61"/>
                <a:gd name="T55" fmla="*/ 62 h 63"/>
                <a:gd name="T56" fmla="*/ 37 w 61"/>
                <a:gd name="T57" fmla="*/ 54 h 63"/>
                <a:gd name="T58" fmla="*/ 48 w 61"/>
                <a:gd name="T59" fmla="*/ 53 h 63"/>
                <a:gd name="T60" fmla="*/ 41 w 61"/>
                <a:gd name="T61" fmla="*/ 22 h 63"/>
                <a:gd name="T62" fmla="*/ 35 w 61"/>
                <a:gd name="T63" fmla="*/ 15 h 63"/>
                <a:gd name="T64" fmla="*/ 48 w 61"/>
                <a:gd name="T65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3">
                  <a:moveTo>
                    <a:pt x="1" y="9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9" y="2"/>
                    <a:pt x="20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0" y="14"/>
                    <a:pt x="18" y="19"/>
                    <a:pt x="16" y="24"/>
                  </a:cubicBezTo>
                  <a:cubicBezTo>
                    <a:pt x="20" y="30"/>
                    <a:pt x="21" y="33"/>
                    <a:pt x="21" y="38"/>
                  </a:cubicBezTo>
                  <a:cubicBezTo>
                    <a:pt x="21" y="43"/>
                    <a:pt x="20" y="46"/>
                    <a:pt x="17" y="48"/>
                  </a:cubicBezTo>
                  <a:cubicBezTo>
                    <a:pt x="16" y="49"/>
                    <a:pt x="14" y="49"/>
                    <a:pt x="12" y="49"/>
                  </a:cubicBezTo>
                  <a:cubicBezTo>
                    <a:pt x="11" y="49"/>
                    <a:pt x="11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6"/>
                    <a:pt x="9" y="44"/>
                    <a:pt x="8" y="42"/>
                  </a:cubicBezTo>
                  <a:cubicBezTo>
                    <a:pt x="10" y="42"/>
                    <a:pt x="11" y="42"/>
                    <a:pt x="11" y="42"/>
                  </a:cubicBezTo>
                  <a:cubicBezTo>
                    <a:pt x="14" y="42"/>
                    <a:pt x="14" y="41"/>
                    <a:pt x="14" y="38"/>
                  </a:cubicBezTo>
                  <a:cubicBezTo>
                    <a:pt x="14" y="36"/>
                    <a:pt x="14" y="33"/>
                    <a:pt x="13" y="31"/>
                  </a:cubicBezTo>
                  <a:cubicBezTo>
                    <a:pt x="12" y="28"/>
                    <a:pt x="11" y="27"/>
                    <a:pt x="9" y="24"/>
                  </a:cubicBezTo>
                  <a:cubicBezTo>
                    <a:pt x="12" y="18"/>
                    <a:pt x="13" y="15"/>
                    <a:pt x="15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8"/>
                    <a:pt x="8" y="61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1"/>
                    <a:pt x="1" y="58"/>
                    <a:pt x="1" y="54"/>
                  </a:cubicBezTo>
                  <a:lnTo>
                    <a:pt x="1" y="9"/>
                  </a:lnTo>
                  <a:close/>
                  <a:moveTo>
                    <a:pt x="25" y="37"/>
                  </a:moveTo>
                  <a:cubicBezTo>
                    <a:pt x="25" y="36"/>
                    <a:pt x="25" y="33"/>
                    <a:pt x="26" y="29"/>
                  </a:cubicBezTo>
                  <a:cubicBezTo>
                    <a:pt x="25" y="31"/>
                    <a:pt x="24" y="33"/>
                    <a:pt x="22" y="34"/>
                  </a:cubicBezTo>
                  <a:cubicBezTo>
                    <a:pt x="21" y="31"/>
                    <a:pt x="20" y="30"/>
                    <a:pt x="19" y="27"/>
                  </a:cubicBezTo>
                  <a:cubicBezTo>
                    <a:pt x="22" y="23"/>
                    <a:pt x="26" y="17"/>
                    <a:pt x="28" y="9"/>
                  </a:cubicBezTo>
                  <a:cubicBezTo>
                    <a:pt x="30" y="6"/>
                    <a:pt x="31" y="2"/>
                    <a:pt x="31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5"/>
                    <a:pt x="37" y="7"/>
                  </a:cubicBezTo>
                  <a:cubicBezTo>
                    <a:pt x="35" y="11"/>
                    <a:pt x="34" y="15"/>
                    <a:pt x="32" y="18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9"/>
                    <a:pt x="32" y="60"/>
                    <a:pt x="33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0"/>
                    <a:pt x="25" y="57"/>
                    <a:pt x="25" y="53"/>
                  </a:cubicBezTo>
                  <a:lnTo>
                    <a:pt x="25" y="37"/>
                  </a:lnTo>
                  <a:close/>
                  <a:moveTo>
                    <a:pt x="41" y="45"/>
                  </a:moveTo>
                  <a:cubicBezTo>
                    <a:pt x="38" y="38"/>
                    <a:pt x="37" y="34"/>
                    <a:pt x="33" y="2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2" y="31"/>
                    <a:pt x="44" y="35"/>
                    <a:pt x="47" y="41"/>
                  </a:cubicBezTo>
                  <a:lnTo>
                    <a:pt x="41" y="45"/>
                  </a:lnTo>
                  <a:close/>
                  <a:moveTo>
                    <a:pt x="48" y="8"/>
                  </a:moveTo>
                  <a:cubicBezTo>
                    <a:pt x="48" y="5"/>
                    <a:pt x="48" y="3"/>
                    <a:pt x="48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3"/>
                    <a:pt x="55" y="5"/>
                    <a:pt x="55" y="9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5"/>
                    <a:pt x="59" y="15"/>
                    <a:pt x="61" y="1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9" y="22"/>
                    <a:pt x="57" y="22"/>
                    <a:pt x="55" y="2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7"/>
                    <a:pt x="55" y="59"/>
                    <a:pt x="53" y="60"/>
                  </a:cubicBezTo>
                  <a:cubicBezTo>
                    <a:pt x="52" y="61"/>
                    <a:pt x="50" y="62"/>
                    <a:pt x="45" y="62"/>
                  </a:cubicBezTo>
                  <a:cubicBezTo>
                    <a:pt x="43" y="62"/>
                    <a:pt x="42" y="62"/>
                    <a:pt x="39" y="62"/>
                  </a:cubicBezTo>
                  <a:cubicBezTo>
                    <a:pt x="39" y="58"/>
                    <a:pt x="38" y="57"/>
                    <a:pt x="37" y="54"/>
                  </a:cubicBezTo>
                  <a:cubicBezTo>
                    <a:pt x="40" y="55"/>
                    <a:pt x="42" y="55"/>
                    <a:pt x="44" y="55"/>
                  </a:cubicBezTo>
                  <a:cubicBezTo>
                    <a:pt x="47" y="55"/>
                    <a:pt x="48" y="55"/>
                    <a:pt x="48" y="53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8" y="22"/>
                    <a:pt x="36" y="22"/>
                    <a:pt x="35" y="22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8" y="15"/>
                    <a:pt x="41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8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5" name="Freeform 17"/>
            <p:cNvSpPr>
              <a:spLocks noEditPoints="1"/>
            </p:cNvSpPr>
            <p:nvPr/>
          </p:nvSpPr>
          <p:spPr bwMode="auto">
            <a:xfrm>
              <a:off x="10129838" y="2039938"/>
              <a:ext cx="130175" cy="130175"/>
            </a:xfrm>
            <a:custGeom>
              <a:avLst/>
              <a:gdLst>
                <a:gd name="T0" fmla="*/ 59 w 61"/>
                <a:gd name="T1" fmla="*/ 59 h 61"/>
                <a:gd name="T2" fmla="*/ 47 w 61"/>
                <a:gd name="T3" fmla="*/ 60 h 61"/>
                <a:gd name="T4" fmla="*/ 48 w 61"/>
                <a:gd name="T5" fmla="*/ 54 h 61"/>
                <a:gd name="T6" fmla="*/ 25 w 61"/>
                <a:gd name="T7" fmla="*/ 56 h 61"/>
                <a:gd name="T8" fmla="*/ 23 w 61"/>
                <a:gd name="T9" fmla="*/ 50 h 61"/>
                <a:gd name="T10" fmla="*/ 34 w 61"/>
                <a:gd name="T11" fmla="*/ 49 h 61"/>
                <a:gd name="T12" fmla="*/ 21 w 61"/>
                <a:gd name="T13" fmla="*/ 45 h 61"/>
                <a:gd name="T14" fmla="*/ 21 w 61"/>
                <a:gd name="T15" fmla="*/ 61 h 61"/>
                <a:gd name="T16" fmla="*/ 14 w 61"/>
                <a:gd name="T17" fmla="*/ 54 h 61"/>
                <a:gd name="T18" fmla="*/ 14 w 61"/>
                <a:gd name="T19" fmla="*/ 39 h 61"/>
                <a:gd name="T20" fmla="*/ 34 w 61"/>
                <a:gd name="T21" fmla="*/ 39 h 61"/>
                <a:gd name="T22" fmla="*/ 23 w 61"/>
                <a:gd name="T23" fmla="*/ 37 h 61"/>
                <a:gd name="T24" fmla="*/ 17 w 61"/>
                <a:gd name="T25" fmla="*/ 35 h 61"/>
                <a:gd name="T26" fmla="*/ 18 w 61"/>
                <a:gd name="T27" fmla="*/ 28 h 61"/>
                <a:gd name="T28" fmla="*/ 23 w 61"/>
                <a:gd name="T29" fmla="*/ 24 h 61"/>
                <a:gd name="T30" fmla="*/ 34 w 61"/>
                <a:gd name="T31" fmla="*/ 21 h 61"/>
                <a:gd name="T32" fmla="*/ 16 w 61"/>
                <a:gd name="T33" fmla="*/ 17 h 61"/>
                <a:gd name="T34" fmla="*/ 46 w 61"/>
                <a:gd name="T35" fmla="*/ 16 h 61"/>
                <a:gd name="T36" fmla="*/ 14 w 61"/>
                <a:gd name="T37" fmla="*/ 15 h 61"/>
                <a:gd name="T38" fmla="*/ 0 w 61"/>
                <a:gd name="T39" fmla="*/ 54 h 61"/>
                <a:gd name="T40" fmla="*/ 7 w 61"/>
                <a:gd name="T41" fmla="*/ 8 h 61"/>
                <a:gd name="T42" fmla="*/ 16 w 61"/>
                <a:gd name="T43" fmla="*/ 0 h 61"/>
                <a:gd name="T44" fmla="*/ 60 w 61"/>
                <a:gd name="T45" fmla="*/ 0 h 61"/>
                <a:gd name="T46" fmla="*/ 60 w 61"/>
                <a:gd name="T47" fmla="*/ 9 h 61"/>
                <a:gd name="T48" fmla="*/ 53 w 61"/>
                <a:gd name="T49" fmla="*/ 15 h 61"/>
                <a:gd name="T50" fmla="*/ 57 w 61"/>
                <a:gd name="T51" fmla="*/ 19 h 61"/>
                <a:gd name="T52" fmla="*/ 40 w 61"/>
                <a:gd name="T53" fmla="*/ 24 h 61"/>
                <a:gd name="T54" fmla="*/ 58 w 61"/>
                <a:gd name="T55" fmla="*/ 23 h 61"/>
                <a:gd name="T56" fmla="*/ 57 w 61"/>
                <a:gd name="T57" fmla="*/ 33 h 61"/>
                <a:gd name="T58" fmla="*/ 52 w 61"/>
                <a:gd name="T59" fmla="*/ 37 h 61"/>
                <a:gd name="T60" fmla="*/ 40 w 61"/>
                <a:gd name="T61" fmla="*/ 39 h 61"/>
                <a:gd name="T62" fmla="*/ 61 w 61"/>
                <a:gd name="T63" fmla="*/ 39 h 61"/>
                <a:gd name="T64" fmla="*/ 61 w 61"/>
                <a:gd name="T65" fmla="*/ 55 h 61"/>
                <a:gd name="T66" fmla="*/ 53 w 61"/>
                <a:gd name="T67" fmla="*/ 6 h 61"/>
                <a:gd name="T68" fmla="*/ 14 w 61"/>
                <a:gd name="T69" fmla="*/ 9 h 61"/>
                <a:gd name="T70" fmla="*/ 34 w 61"/>
                <a:gd name="T71" fmla="*/ 29 h 61"/>
                <a:gd name="T72" fmla="*/ 24 w 61"/>
                <a:gd name="T73" fmla="*/ 32 h 61"/>
                <a:gd name="T74" fmla="*/ 34 w 61"/>
                <a:gd name="T75" fmla="*/ 29 h 61"/>
                <a:gd name="T76" fmla="*/ 51 w 61"/>
                <a:gd name="T77" fmla="*/ 29 h 61"/>
                <a:gd name="T78" fmla="*/ 40 w 61"/>
                <a:gd name="T79" fmla="*/ 32 h 61"/>
                <a:gd name="T80" fmla="*/ 40 w 61"/>
                <a:gd name="T81" fmla="*/ 49 h 61"/>
                <a:gd name="T82" fmla="*/ 44 w 61"/>
                <a:gd name="T83" fmla="*/ 47 h 61"/>
                <a:gd name="T84" fmla="*/ 40 w 61"/>
                <a:gd name="T85" fmla="*/ 45 h 61"/>
                <a:gd name="T86" fmla="*/ 50 w 61"/>
                <a:gd name="T87" fmla="*/ 55 h 61"/>
                <a:gd name="T88" fmla="*/ 54 w 61"/>
                <a:gd name="T89" fmla="*/ 53 h 61"/>
                <a:gd name="T90" fmla="*/ 48 w 61"/>
                <a:gd name="T91" fmla="*/ 45 h 61"/>
                <a:gd name="T92" fmla="*/ 50 w 61"/>
                <a:gd name="T93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" h="61">
                  <a:moveTo>
                    <a:pt x="61" y="55"/>
                  </a:moveTo>
                  <a:cubicBezTo>
                    <a:pt x="61" y="57"/>
                    <a:pt x="61" y="58"/>
                    <a:pt x="59" y="59"/>
                  </a:cubicBezTo>
                  <a:cubicBezTo>
                    <a:pt x="58" y="60"/>
                    <a:pt x="57" y="60"/>
                    <a:pt x="53" y="60"/>
                  </a:cubicBezTo>
                  <a:cubicBezTo>
                    <a:pt x="51" y="60"/>
                    <a:pt x="50" y="60"/>
                    <a:pt x="47" y="60"/>
                  </a:cubicBezTo>
                  <a:cubicBezTo>
                    <a:pt x="47" y="58"/>
                    <a:pt x="47" y="56"/>
                    <a:pt x="46" y="54"/>
                  </a:cubicBezTo>
                  <a:cubicBezTo>
                    <a:pt x="47" y="54"/>
                    <a:pt x="47" y="54"/>
                    <a:pt x="48" y="54"/>
                  </a:cubicBezTo>
                  <a:cubicBezTo>
                    <a:pt x="48" y="54"/>
                    <a:pt x="48" y="53"/>
                    <a:pt x="47" y="53"/>
                  </a:cubicBezTo>
                  <a:cubicBezTo>
                    <a:pt x="42" y="54"/>
                    <a:pt x="40" y="54"/>
                    <a:pt x="25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8" y="50"/>
                    <a:pt x="32" y="50"/>
                    <a:pt x="34" y="49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7"/>
                    <a:pt x="21" y="59"/>
                    <a:pt x="21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58"/>
                    <a:pt x="14" y="57"/>
                    <a:pt x="14" y="5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6" y="39"/>
                    <a:pt x="17" y="39"/>
                    <a:pt x="20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0" y="37"/>
                    <a:pt x="19" y="37"/>
                    <a:pt x="17" y="37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7" y="35"/>
                    <a:pt x="18" y="34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7" y="25"/>
                    <a:pt x="17" y="23"/>
                  </a:cubicBezTo>
                  <a:cubicBezTo>
                    <a:pt x="19" y="24"/>
                    <a:pt x="20" y="24"/>
                    <a:pt x="2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0" y="22"/>
                    <a:pt x="28" y="22"/>
                    <a:pt x="18" y="22"/>
                  </a:cubicBezTo>
                  <a:cubicBezTo>
                    <a:pt x="18" y="20"/>
                    <a:pt x="17" y="19"/>
                    <a:pt x="16" y="17"/>
                  </a:cubicBezTo>
                  <a:cubicBezTo>
                    <a:pt x="18" y="17"/>
                    <a:pt x="20" y="17"/>
                    <a:pt x="21" y="17"/>
                  </a:cubicBezTo>
                  <a:cubicBezTo>
                    <a:pt x="29" y="17"/>
                    <a:pt x="40" y="16"/>
                    <a:pt x="46" y="16"/>
                  </a:cubicBezTo>
                  <a:cubicBezTo>
                    <a:pt x="48" y="15"/>
                    <a:pt x="49" y="15"/>
                    <a:pt x="52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9"/>
                    <a:pt x="12" y="49"/>
                    <a:pt x="6" y="60"/>
                  </a:cubicBezTo>
                  <a:cubicBezTo>
                    <a:pt x="4" y="58"/>
                    <a:pt x="3" y="56"/>
                    <a:pt x="0" y="54"/>
                  </a:cubicBezTo>
                  <a:cubicBezTo>
                    <a:pt x="3" y="50"/>
                    <a:pt x="4" y="48"/>
                    <a:pt x="5" y="43"/>
                  </a:cubicBezTo>
                  <a:cubicBezTo>
                    <a:pt x="6" y="36"/>
                    <a:pt x="7" y="25"/>
                    <a:pt x="7" y="8"/>
                  </a:cubicBezTo>
                  <a:cubicBezTo>
                    <a:pt x="7" y="4"/>
                    <a:pt x="7" y="3"/>
                    <a:pt x="7" y="0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0" y="2"/>
                    <a:pt x="60" y="3"/>
                    <a:pt x="60" y="5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2"/>
                    <a:pt x="60" y="12"/>
                    <a:pt x="60" y="15"/>
                  </a:cubicBezTo>
                  <a:cubicBezTo>
                    <a:pt x="58" y="15"/>
                    <a:pt x="56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20"/>
                    <a:pt x="48" y="20"/>
                    <a:pt x="40" y="2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4" y="24"/>
                    <a:pt x="56" y="24"/>
                    <a:pt x="58" y="23"/>
                  </a:cubicBezTo>
                  <a:cubicBezTo>
                    <a:pt x="57" y="26"/>
                    <a:pt x="57" y="26"/>
                    <a:pt x="57" y="28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5"/>
                    <a:pt x="57" y="35"/>
                    <a:pt x="58" y="37"/>
                  </a:cubicBezTo>
                  <a:cubicBezTo>
                    <a:pt x="56" y="37"/>
                    <a:pt x="55" y="37"/>
                    <a:pt x="52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8" y="39"/>
                    <a:pt x="60" y="39"/>
                    <a:pt x="61" y="39"/>
                  </a:cubicBezTo>
                  <a:cubicBezTo>
                    <a:pt x="61" y="41"/>
                    <a:pt x="61" y="42"/>
                    <a:pt x="61" y="45"/>
                  </a:cubicBezTo>
                  <a:lnTo>
                    <a:pt x="61" y="55"/>
                  </a:lnTo>
                  <a:close/>
                  <a:moveTo>
                    <a:pt x="53" y="9"/>
                  </a:moveTo>
                  <a:cubicBezTo>
                    <a:pt x="53" y="6"/>
                    <a:pt x="53" y="6"/>
                    <a:pt x="5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53" y="9"/>
                  </a:lnTo>
                  <a:close/>
                  <a:moveTo>
                    <a:pt x="3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4" y="32"/>
                    <a:pt x="34" y="32"/>
                    <a:pt x="34" y="32"/>
                  </a:cubicBezTo>
                  <a:lnTo>
                    <a:pt x="34" y="29"/>
                  </a:lnTo>
                  <a:close/>
                  <a:moveTo>
                    <a:pt x="51" y="32"/>
                  </a:moveTo>
                  <a:cubicBezTo>
                    <a:pt x="51" y="29"/>
                    <a:pt x="51" y="29"/>
                    <a:pt x="5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2"/>
                    <a:pt x="40" y="32"/>
                    <a:pt x="40" y="32"/>
                  </a:cubicBezTo>
                  <a:lnTo>
                    <a:pt x="51" y="32"/>
                  </a:lnTo>
                  <a:close/>
                  <a:moveTo>
                    <a:pt x="40" y="49"/>
                  </a:moveTo>
                  <a:cubicBezTo>
                    <a:pt x="42" y="49"/>
                    <a:pt x="44" y="48"/>
                    <a:pt x="45" y="48"/>
                  </a:cubicBezTo>
                  <a:cubicBezTo>
                    <a:pt x="44" y="48"/>
                    <a:pt x="44" y="48"/>
                    <a:pt x="44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0" y="45"/>
                    <a:pt x="40" y="45"/>
                    <a:pt x="40" y="45"/>
                  </a:cubicBezTo>
                  <a:lnTo>
                    <a:pt x="40" y="49"/>
                  </a:lnTo>
                  <a:close/>
                  <a:moveTo>
                    <a:pt x="50" y="55"/>
                  </a:moveTo>
                  <a:cubicBezTo>
                    <a:pt x="51" y="55"/>
                    <a:pt x="52" y="55"/>
                    <a:pt x="52" y="55"/>
                  </a:cubicBezTo>
                  <a:cubicBezTo>
                    <a:pt x="54" y="55"/>
                    <a:pt x="54" y="54"/>
                    <a:pt x="54" y="5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50" y="47"/>
                    <a:pt x="52" y="50"/>
                    <a:pt x="53" y="53"/>
                  </a:cubicBezTo>
                  <a:lnTo>
                    <a:pt x="50" y="55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6" name="Freeform 18"/>
            <p:cNvSpPr/>
            <p:nvPr/>
          </p:nvSpPr>
          <p:spPr bwMode="auto">
            <a:xfrm>
              <a:off x="8943975" y="2679700"/>
              <a:ext cx="71437" cy="88900"/>
            </a:xfrm>
            <a:custGeom>
              <a:avLst/>
              <a:gdLst>
                <a:gd name="T0" fmla="*/ 2 w 45"/>
                <a:gd name="T1" fmla="*/ 0 h 56"/>
                <a:gd name="T2" fmla="*/ 45 w 45"/>
                <a:gd name="T3" fmla="*/ 0 h 56"/>
                <a:gd name="T4" fmla="*/ 45 w 45"/>
                <a:gd name="T5" fmla="*/ 9 h 56"/>
                <a:gd name="T6" fmla="*/ 12 w 45"/>
                <a:gd name="T7" fmla="*/ 48 h 56"/>
                <a:gd name="T8" fmla="*/ 45 w 45"/>
                <a:gd name="T9" fmla="*/ 48 h 56"/>
                <a:gd name="T10" fmla="*/ 45 w 45"/>
                <a:gd name="T11" fmla="*/ 56 h 56"/>
                <a:gd name="T12" fmla="*/ 0 w 45"/>
                <a:gd name="T13" fmla="*/ 56 h 56"/>
                <a:gd name="T14" fmla="*/ 0 w 45"/>
                <a:gd name="T15" fmla="*/ 48 h 56"/>
                <a:gd name="T16" fmla="*/ 33 w 45"/>
                <a:gd name="T17" fmla="*/ 9 h 56"/>
                <a:gd name="T18" fmla="*/ 2 w 45"/>
                <a:gd name="T19" fmla="*/ 9 h 56"/>
                <a:gd name="T20" fmla="*/ 2 w 45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56">
                  <a:moveTo>
                    <a:pt x="2" y="0"/>
                  </a:moveTo>
                  <a:lnTo>
                    <a:pt x="45" y="0"/>
                  </a:lnTo>
                  <a:lnTo>
                    <a:pt x="45" y="9"/>
                  </a:lnTo>
                  <a:lnTo>
                    <a:pt x="12" y="48"/>
                  </a:lnTo>
                  <a:lnTo>
                    <a:pt x="45" y="48"/>
                  </a:lnTo>
                  <a:lnTo>
                    <a:pt x="45" y="56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33" y="9"/>
                  </a:lnTo>
                  <a:lnTo>
                    <a:pt x="2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9036050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10 w 45"/>
                <a:gd name="T5" fmla="*/ 23 h 56"/>
                <a:gd name="T6" fmla="*/ 35 w 45"/>
                <a:gd name="T7" fmla="*/ 23 h 56"/>
                <a:gd name="T8" fmla="*/ 35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35 w 45"/>
                <a:gd name="T17" fmla="*/ 31 h 56"/>
                <a:gd name="T18" fmla="*/ 10 w 45"/>
                <a:gd name="T19" fmla="*/ 31 h 56"/>
                <a:gd name="T20" fmla="*/ 10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10" y="23"/>
                  </a:lnTo>
                  <a:lnTo>
                    <a:pt x="35" y="23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35" y="31"/>
                  </a:lnTo>
                  <a:lnTo>
                    <a:pt x="10" y="31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8" name="Freeform 20"/>
            <p:cNvSpPr>
              <a:spLocks noEditPoints="1"/>
            </p:cNvSpPr>
            <p:nvPr/>
          </p:nvSpPr>
          <p:spPr bwMode="auto">
            <a:xfrm>
              <a:off x="9129713" y="2678113"/>
              <a:ext cx="85725" cy="92075"/>
            </a:xfrm>
            <a:custGeom>
              <a:avLst/>
              <a:gdLst>
                <a:gd name="T0" fmla="*/ 40 w 40"/>
                <a:gd name="T1" fmla="*/ 22 h 43"/>
                <a:gd name="T2" fmla="*/ 20 w 40"/>
                <a:gd name="T3" fmla="*/ 43 h 43"/>
                <a:gd name="T4" fmla="*/ 0 w 40"/>
                <a:gd name="T5" fmla="*/ 22 h 43"/>
                <a:gd name="T6" fmla="*/ 20 w 40"/>
                <a:gd name="T7" fmla="*/ 0 h 43"/>
                <a:gd name="T8" fmla="*/ 40 w 40"/>
                <a:gd name="T9" fmla="*/ 22 h 43"/>
                <a:gd name="T10" fmla="*/ 7 w 40"/>
                <a:gd name="T11" fmla="*/ 22 h 43"/>
                <a:gd name="T12" fmla="*/ 20 w 40"/>
                <a:gd name="T13" fmla="*/ 37 h 43"/>
                <a:gd name="T14" fmla="*/ 32 w 40"/>
                <a:gd name="T15" fmla="*/ 22 h 43"/>
                <a:gd name="T16" fmla="*/ 20 w 40"/>
                <a:gd name="T17" fmla="*/ 6 h 43"/>
                <a:gd name="T18" fmla="*/ 7 w 40"/>
                <a:gd name="T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2"/>
                  </a:moveTo>
                  <a:cubicBezTo>
                    <a:pt x="40" y="34"/>
                    <a:pt x="32" y="43"/>
                    <a:pt x="20" y="43"/>
                  </a:cubicBezTo>
                  <a:cubicBezTo>
                    <a:pt x="7" y="43"/>
                    <a:pt x="0" y="34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7" y="22"/>
                  </a:moveTo>
                  <a:cubicBezTo>
                    <a:pt x="7" y="30"/>
                    <a:pt x="11" y="37"/>
                    <a:pt x="20" y="37"/>
                  </a:cubicBezTo>
                  <a:cubicBezTo>
                    <a:pt x="29" y="37"/>
                    <a:pt x="32" y="30"/>
                    <a:pt x="32" y="22"/>
                  </a:cubicBezTo>
                  <a:cubicBezTo>
                    <a:pt x="32" y="14"/>
                    <a:pt x="29" y="6"/>
                    <a:pt x="20" y="6"/>
                  </a:cubicBezTo>
                  <a:cubicBezTo>
                    <a:pt x="11" y="6"/>
                    <a:pt x="7" y="14"/>
                    <a:pt x="7" y="22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9237663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36 w 45"/>
                <a:gd name="T5" fmla="*/ 42 h 56"/>
                <a:gd name="T6" fmla="*/ 36 w 45"/>
                <a:gd name="T7" fmla="*/ 42 h 56"/>
                <a:gd name="T8" fmla="*/ 36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10 w 45"/>
                <a:gd name="T17" fmla="*/ 15 h 56"/>
                <a:gd name="T18" fmla="*/ 9 w 45"/>
                <a:gd name="T19" fmla="*/ 15 h 56"/>
                <a:gd name="T20" fmla="*/ 9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9332913" y="2678113"/>
              <a:ext cx="80962" cy="92075"/>
            </a:xfrm>
            <a:custGeom>
              <a:avLst/>
              <a:gdLst>
                <a:gd name="T0" fmla="*/ 38 w 38"/>
                <a:gd name="T1" fmla="*/ 42 h 43"/>
                <a:gd name="T2" fmla="*/ 33 w 38"/>
                <a:gd name="T3" fmla="*/ 42 h 43"/>
                <a:gd name="T4" fmla="*/ 32 w 38"/>
                <a:gd name="T5" fmla="*/ 37 h 43"/>
                <a:gd name="T6" fmla="*/ 20 w 38"/>
                <a:gd name="T7" fmla="*/ 43 h 43"/>
                <a:gd name="T8" fmla="*/ 0 w 38"/>
                <a:gd name="T9" fmla="*/ 22 h 43"/>
                <a:gd name="T10" fmla="*/ 20 w 38"/>
                <a:gd name="T11" fmla="*/ 0 h 43"/>
                <a:gd name="T12" fmla="*/ 37 w 38"/>
                <a:gd name="T13" fmla="*/ 14 h 43"/>
                <a:gd name="T14" fmla="*/ 30 w 38"/>
                <a:gd name="T15" fmla="*/ 14 h 43"/>
                <a:gd name="T16" fmla="*/ 20 w 38"/>
                <a:gd name="T17" fmla="*/ 6 h 43"/>
                <a:gd name="T18" fmla="*/ 7 w 38"/>
                <a:gd name="T19" fmla="*/ 22 h 43"/>
                <a:gd name="T20" fmla="*/ 20 w 38"/>
                <a:gd name="T21" fmla="*/ 37 h 43"/>
                <a:gd name="T22" fmla="*/ 31 w 38"/>
                <a:gd name="T23" fmla="*/ 26 h 43"/>
                <a:gd name="T24" fmla="*/ 20 w 38"/>
                <a:gd name="T25" fmla="*/ 26 h 43"/>
                <a:gd name="T26" fmla="*/ 20 w 38"/>
                <a:gd name="T27" fmla="*/ 21 h 43"/>
                <a:gd name="T28" fmla="*/ 38 w 38"/>
                <a:gd name="T29" fmla="*/ 21 h 43"/>
                <a:gd name="T30" fmla="*/ 38 w 38"/>
                <a:gd name="T31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43">
                  <a:moveTo>
                    <a:pt x="38" y="42"/>
                  </a:moveTo>
                  <a:cubicBezTo>
                    <a:pt x="33" y="42"/>
                    <a:pt x="33" y="42"/>
                    <a:pt x="33" y="4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8" y="42"/>
                    <a:pt x="25" y="43"/>
                    <a:pt x="20" y="43"/>
                  </a:cubicBezTo>
                  <a:cubicBezTo>
                    <a:pt x="7" y="43"/>
                    <a:pt x="0" y="34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29" y="0"/>
                    <a:pt x="36" y="5"/>
                    <a:pt x="37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9"/>
                    <a:pt x="25" y="6"/>
                    <a:pt x="20" y="6"/>
                  </a:cubicBezTo>
                  <a:cubicBezTo>
                    <a:pt x="11" y="6"/>
                    <a:pt x="7" y="14"/>
                    <a:pt x="7" y="22"/>
                  </a:cubicBezTo>
                  <a:cubicBezTo>
                    <a:pt x="7" y="30"/>
                    <a:pt x="11" y="37"/>
                    <a:pt x="20" y="37"/>
                  </a:cubicBezTo>
                  <a:cubicBezTo>
                    <a:pt x="27" y="38"/>
                    <a:pt x="31" y="33"/>
                    <a:pt x="3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8" y="21"/>
                    <a:pt x="38" y="21"/>
                    <a:pt x="38" y="21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9436100" y="2678113"/>
              <a:ext cx="69850" cy="92075"/>
            </a:xfrm>
            <a:custGeom>
              <a:avLst/>
              <a:gdLst>
                <a:gd name="T0" fmla="*/ 7 w 33"/>
                <a:gd name="T1" fmla="*/ 29 h 43"/>
                <a:gd name="T2" fmla="*/ 17 w 33"/>
                <a:gd name="T3" fmla="*/ 37 h 43"/>
                <a:gd name="T4" fmla="*/ 26 w 33"/>
                <a:gd name="T5" fmla="*/ 31 h 43"/>
                <a:gd name="T6" fmla="*/ 23 w 33"/>
                <a:gd name="T7" fmla="*/ 26 h 43"/>
                <a:gd name="T8" fmla="*/ 10 w 33"/>
                <a:gd name="T9" fmla="*/ 23 h 43"/>
                <a:gd name="T10" fmla="*/ 1 w 33"/>
                <a:gd name="T11" fmla="*/ 12 h 43"/>
                <a:gd name="T12" fmla="*/ 16 w 33"/>
                <a:gd name="T13" fmla="*/ 0 h 43"/>
                <a:gd name="T14" fmla="*/ 32 w 33"/>
                <a:gd name="T15" fmla="*/ 13 h 43"/>
                <a:gd name="T16" fmla="*/ 25 w 33"/>
                <a:gd name="T17" fmla="*/ 13 h 43"/>
                <a:gd name="T18" fmla="*/ 16 w 33"/>
                <a:gd name="T19" fmla="*/ 6 h 43"/>
                <a:gd name="T20" fmla="*/ 8 w 33"/>
                <a:gd name="T21" fmla="*/ 11 h 43"/>
                <a:gd name="T22" fmla="*/ 13 w 33"/>
                <a:gd name="T23" fmla="*/ 17 h 43"/>
                <a:gd name="T24" fmla="*/ 25 w 33"/>
                <a:gd name="T25" fmla="*/ 20 h 43"/>
                <a:gd name="T26" fmla="*/ 33 w 33"/>
                <a:gd name="T27" fmla="*/ 30 h 43"/>
                <a:gd name="T28" fmla="*/ 17 w 33"/>
                <a:gd name="T29" fmla="*/ 43 h 43"/>
                <a:gd name="T30" fmla="*/ 0 w 33"/>
                <a:gd name="T31" fmla="*/ 29 h 43"/>
                <a:gd name="T32" fmla="*/ 7 w 33"/>
                <a:gd name="T3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3">
                  <a:moveTo>
                    <a:pt x="7" y="29"/>
                  </a:moveTo>
                  <a:cubicBezTo>
                    <a:pt x="7" y="35"/>
                    <a:pt x="12" y="37"/>
                    <a:pt x="17" y="37"/>
                  </a:cubicBezTo>
                  <a:cubicBezTo>
                    <a:pt x="24" y="37"/>
                    <a:pt x="26" y="34"/>
                    <a:pt x="26" y="31"/>
                  </a:cubicBezTo>
                  <a:cubicBezTo>
                    <a:pt x="26" y="28"/>
                    <a:pt x="24" y="27"/>
                    <a:pt x="23" y="26"/>
                  </a:cubicBezTo>
                  <a:cubicBezTo>
                    <a:pt x="20" y="25"/>
                    <a:pt x="16" y="24"/>
                    <a:pt x="10" y="23"/>
                  </a:cubicBezTo>
                  <a:cubicBezTo>
                    <a:pt x="3" y="21"/>
                    <a:pt x="1" y="17"/>
                    <a:pt x="1" y="12"/>
                  </a:cubicBezTo>
                  <a:cubicBezTo>
                    <a:pt x="1" y="4"/>
                    <a:pt x="9" y="0"/>
                    <a:pt x="16" y="0"/>
                  </a:cubicBezTo>
                  <a:cubicBezTo>
                    <a:pt x="25" y="0"/>
                    <a:pt x="32" y="5"/>
                    <a:pt x="32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8"/>
                    <a:pt x="21" y="6"/>
                    <a:pt x="16" y="6"/>
                  </a:cubicBezTo>
                  <a:cubicBezTo>
                    <a:pt x="13" y="6"/>
                    <a:pt x="8" y="7"/>
                    <a:pt x="8" y="11"/>
                  </a:cubicBezTo>
                  <a:cubicBezTo>
                    <a:pt x="8" y="14"/>
                    <a:pt x="10" y="16"/>
                    <a:pt x="13" y="17"/>
                  </a:cubicBezTo>
                  <a:cubicBezTo>
                    <a:pt x="14" y="17"/>
                    <a:pt x="23" y="19"/>
                    <a:pt x="25" y="20"/>
                  </a:cubicBezTo>
                  <a:cubicBezTo>
                    <a:pt x="31" y="22"/>
                    <a:pt x="33" y="26"/>
                    <a:pt x="33" y="30"/>
                  </a:cubicBezTo>
                  <a:cubicBezTo>
                    <a:pt x="33" y="40"/>
                    <a:pt x="25" y="43"/>
                    <a:pt x="17" y="43"/>
                  </a:cubicBezTo>
                  <a:cubicBezTo>
                    <a:pt x="7" y="43"/>
                    <a:pt x="0" y="39"/>
                    <a:pt x="0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2" name="Freeform 24"/>
            <p:cNvSpPr/>
            <p:nvPr/>
          </p:nvSpPr>
          <p:spPr bwMode="auto">
            <a:xfrm>
              <a:off x="9529763" y="2679700"/>
              <a:ext cx="69850" cy="88900"/>
            </a:xfrm>
            <a:custGeom>
              <a:avLst/>
              <a:gdLst>
                <a:gd name="T0" fmla="*/ 0 w 44"/>
                <a:gd name="T1" fmla="*/ 0 h 56"/>
                <a:gd name="T2" fmla="*/ 9 w 44"/>
                <a:gd name="T3" fmla="*/ 0 h 56"/>
                <a:gd name="T4" fmla="*/ 9 w 44"/>
                <a:gd name="T5" fmla="*/ 23 h 56"/>
                <a:gd name="T6" fmla="*/ 35 w 44"/>
                <a:gd name="T7" fmla="*/ 23 h 56"/>
                <a:gd name="T8" fmla="*/ 35 w 44"/>
                <a:gd name="T9" fmla="*/ 0 h 56"/>
                <a:gd name="T10" fmla="*/ 44 w 44"/>
                <a:gd name="T11" fmla="*/ 0 h 56"/>
                <a:gd name="T12" fmla="*/ 44 w 44"/>
                <a:gd name="T13" fmla="*/ 56 h 56"/>
                <a:gd name="T14" fmla="*/ 35 w 44"/>
                <a:gd name="T15" fmla="*/ 56 h 56"/>
                <a:gd name="T16" fmla="*/ 35 w 44"/>
                <a:gd name="T17" fmla="*/ 31 h 56"/>
                <a:gd name="T18" fmla="*/ 9 w 44"/>
                <a:gd name="T19" fmla="*/ 31 h 56"/>
                <a:gd name="T20" fmla="*/ 9 w 44"/>
                <a:gd name="T21" fmla="*/ 56 h 56"/>
                <a:gd name="T22" fmla="*/ 0 w 44"/>
                <a:gd name="T23" fmla="*/ 56 h 56"/>
                <a:gd name="T24" fmla="*/ 0 w 44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6">
                  <a:moveTo>
                    <a:pt x="0" y="0"/>
                  </a:moveTo>
                  <a:lnTo>
                    <a:pt x="9" y="0"/>
                  </a:lnTo>
                  <a:lnTo>
                    <a:pt x="9" y="23"/>
                  </a:lnTo>
                  <a:lnTo>
                    <a:pt x="35" y="23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56"/>
                  </a:lnTo>
                  <a:lnTo>
                    <a:pt x="35" y="56"/>
                  </a:lnTo>
                  <a:lnTo>
                    <a:pt x="35" y="31"/>
                  </a:lnTo>
                  <a:lnTo>
                    <a:pt x="9" y="31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9620250" y="2679700"/>
              <a:ext cx="82550" cy="88900"/>
            </a:xfrm>
            <a:custGeom>
              <a:avLst/>
              <a:gdLst>
                <a:gd name="T0" fmla="*/ 21 w 52"/>
                <a:gd name="T1" fmla="*/ 0 h 56"/>
                <a:gd name="T2" fmla="*/ 30 w 52"/>
                <a:gd name="T3" fmla="*/ 0 h 56"/>
                <a:gd name="T4" fmla="*/ 52 w 52"/>
                <a:gd name="T5" fmla="*/ 56 h 56"/>
                <a:gd name="T6" fmla="*/ 41 w 52"/>
                <a:gd name="T7" fmla="*/ 56 h 56"/>
                <a:gd name="T8" fmla="*/ 37 w 52"/>
                <a:gd name="T9" fmla="*/ 41 h 56"/>
                <a:gd name="T10" fmla="*/ 14 w 52"/>
                <a:gd name="T11" fmla="*/ 41 h 56"/>
                <a:gd name="T12" fmla="*/ 9 w 52"/>
                <a:gd name="T13" fmla="*/ 56 h 56"/>
                <a:gd name="T14" fmla="*/ 0 w 52"/>
                <a:gd name="T15" fmla="*/ 56 h 56"/>
                <a:gd name="T16" fmla="*/ 21 w 52"/>
                <a:gd name="T17" fmla="*/ 0 h 56"/>
                <a:gd name="T18" fmla="*/ 17 w 52"/>
                <a:gd name="T19" fmla="*/ 34 h 56"/>
                <a:gd name="T20" fmla="*/ 35 w 52"/>
                <a:gd name="T21" fmla="*/ 34 h 56"/>
                <a:gd name="T22" fmla="*/ 26 w 52"/>
                <a:gd name="T23" fmla="*/ 10 h 56"/>
                <a:gd name="T24" fmla="*/ 25 w 52"/>
                <a:gd name="T25" fmla="*/ 10 h 56"/>
                <a:gd name="T26" fmla="*/ 17 w 52"/>
                <a:gd name="T27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6">
                  <a:moveTo>
                    <a:pt x="21" y="0"/>
                  </a:moveTo>
                  <a:lnTo>
                    <a:pt x="30" y="0"/>
                  </a:lnTo>
                  <a:lnTo>
                    <a:pt x="52" y="56"/>
                  </a:lnTo>
                  <a:lnTo>
                    <a:pt x="41" y="56"/>
                  </a:lnTo>
                  <a:lnTo>
                    <a:pt x="37" y="41"/>
                  </a:lnTo>
                  <a:lnTo>
                    <a:pt x="14" y="41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21" y="0"/>
                  </a:lnTo>
                  <a:close/>
                  <a:moveTo>
                    <a:pt x="17" y="34"/>
                  </a:moveTo>
                  <a:lnTo>
                    <a:pt x="35" y="34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4" name="Freeform 26"/>
            <p:cNvSpPr/>
            <p:nvPr/>
          </p:nvSpPr>
          <p:spPr bwMode="auto">
            <a:xfrm>
              <a:off x="9721850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35 w 45"/>
                <a:gd name="T5" fmla="*/ 42 h 56"/>
                <a:gd name="T6" fmla="*/ 35 w 45"/>
                <a:gd name="T7" fmla="*/ 42 h 56"/>
                <a:gd name="T8" fmla="*/ 35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10 w 45"/>
                <a:gd name="T17" fmla="*/ 15 h 56"/>
                <a:gd name="T18" fmla="*/ 10 w 45"/>
                <a:gd name="T19" fmla="*/ 15 h 56"/>
                <a:gd name="T20" fmla="*/ 10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5" name="Freeform 27"/>
            <p:cNvSpPr/>
            <p:nvPr/>
          </p:nvSpPr>
          <p:spPr bwMode="auto">
            <a:xfrm>
              <a:off x="9864725" y="2679700"/>
              <a:ext cx="71437" cy="88900"/>
            </a:xfrm>
            <a:custGeom>
              <a:avLst/>
              <a:gdLst>
                <a:gd name="T0" fmla="*/ 0 w 45"/>
                <a:gd name="T1" fmla="*/ 0 h 56"/>
                <a:gd name="T2" fmla="*/ 10 w 45"/>
                <a:gd name="T3" fmla="*/ 0 h 56"/>
                <a:gd name="T4" fmla="*/ 10 w 45"/>
                <a:gd name="T5" fmla="*/ 23 h 56"/>
                <a:gd name="T6" fmla="*/ 35 w 45"/>
                <a:gd name="T7" fmla="*/ 23 h 56"/>
                <a:gd name="T8" fmla="*/ 35 w 45"/>
                <a:gd name="T9" fmla="*/ 0 h 56"/>
                <a:gd name="T10" fmla="*/ 45 w 45"/>
                <a:gd name="T11" fmla="*/ 0 h 56"/>
                <a:gd name="T12" fmla="*/ 45 w 45"/>
                <a:gd name="T13" fmla="*/ 56 h 56"/>
                <a:gd name="T14" fmla="*/ 35 w 45"/>
                <a:gd name="T15" fmla="*/ 56 h 56"/>
                <a:gd name="T16" fmla="*/ 35 w 45"/>
                <a:gd name="T17" fmla="*/ 31 h 56"/>
                <a:gd name="T18" fmla="*/ 10 w 45"/>
                <a:gd name="T19" fmla="*/ 31 h 56"/>
                <a:gd name="T20" fmla="*/ 10 w 45"/>
                <a:gd name="T21" fmla="*/ 56 h 56"/>
                <a:gd name="T22" fmla="*/ 0 w 45"/>
                <a:gd name="T23" fmla="*/ 56 h 56"/>
                <a:gd name="T24" fmla="*/ 0 w 4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6">
                  <a:moveTo>
                    <a:pt x="0" y="0"/>
                  </a:moveTo>
                  <a:lnTo>
                    <a:pt x="10" y="0"/>
                  </a:lnTo>
                  <a:lnTo>
                    <a:pt x="10" y="23"/>
                  </a:lnTo>
                  <a:lnTo>
                    <a:pt x="35" y="23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45" y="56"/>
                  </a:lnTo>
                  <a:lnTo>
                    <a:pt x="35" y="56"/>
                  </a:lnTo>
                  <a:lnTo>
                    <a:pt x="35" y="31"/>
                  </a:lnTo>
                  <a:lnTo>
                    <a:pt x="10" y="31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9958388" y="2678113"/>
              <a:ext cx="84137" cy="92075"/>
            </a:xfrm>
            <a:custGeom>
              <a:avLst/>
              <a:gdLst>
                <a:gd name="T0" fmla="*/ 39 w 39"/>
                <a:gd name="T1" fmla="*/ 22 h 43"/>
                <a:gd name="T2" fmla="*/ 20 w 39"/>
                <a:gd name="T3" fmla="*/ 43 h 43"/>
                <a:gd name="T4" fmla="*/ 0 w 39"/>
                <a:gd name="T5" fmla="*/ 22 h 43"/>
                <a:gd name="T6" fmla="*/ 20 w 39"/>
                <a:gd name="T7" fmla="*/ 0 h 43"/>
                <a:gd name="T8" fmla="*/ 39 w 39"/>
                <a:gd name="T9" fmla="*/ 22 h 43"/>
                <a:gd name="T10" fmla="*/ 7 w 39"/>
                <a:gd name="T11" fmla="*/ 22 h 43"/>
                <a:gd name="T12" fmla="*/ 20 w 39"/>
                <a:gd name="T13" fmla="*/ 37 h 43"/>
                <a:gd name="T14" fmla="*/ 32 w 39"/>
                <a:gd name="T15" fmla="*/ 22 h 43"/>
                <a:gd name="T16" fmla="*/ 20 w 39"/>
                <a:gd name="T17" fmla="*/ 6 h 43"/>
                <a:gd name="T18" fmla="*/ 7 w 39"/>
                <a:gd name="T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3">
                  <a:moveTo>
                    <a:pt x="39" y="22"/>
                  </a:moveTo>
                  <a:cubicBezTo>
                    <a:pt x="39" y="34"/>
                    <a:pt x="32" y="43"/>
                    <a:pt x="20" y="43"/>
                  </a:cubicBezTo>
                  <a:cubicBezTo>
                    <a:pt x="7" y="43"/>
                    <a:pt x="0" y="34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39" y="10"/>
                    <a:pt x="39" y="22"/>
                  </a:cubicBezTo>
                  <a:close/>
                  <a:moveTo>
                    <a:pt x="7" y="22"/>
                  </a:moveTo>
                  <a:cubicBezTo>
                    <a:pt x="7" y="30"/>
                    <a:pt x="11" y="37"/>
                    <a:pt x="20" y="37"/>
                  </a:cubicBezTo>
                  <a:cubicBezTo>
                    <a:pt x="28" y="37"/>
                    <a:pt x="32" y="30"/>
                    <a:pt x="32" y="22"/>
                  </a:cubicBezTo>
                  <a:cubicBezTo>
                    <a:pt x="32" y="14"/>
                    <a:pt x="28" y="6"/>
                    <a:pt x="20" y="6"/>
                  </a:cubicBezTo>
                  <a:cubicBezTo>
                    <a:pt x="11" y="6"/>
                    <a:pt x="7" y="14"/>
                    <a:pt x="7" y="22"/>
                  </a:cubicBez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7" name="Freeform 29"/>
            <p:cNvSpPr/>
            <p:nvPr/>
          </p:nvSpPr>
          <p:spPr bwMode="auto">
            <a:xfrm>
              <a:off x="10061575" y="2678113"/>
              <a:ext cx="69850" cy="92075"/>
            </a:xfrm>
            <a:custGeom>
              <a:avLst/>
              <a:gdLst>
                <a:gd name="T0" fmla="*/ 7 w 33"/>
                <a:gd name="T1" fmla="*/ 29 h 43"/>
                <a:gd name="T2" fmla="*/ 17 w 33"/>
                <a:gd name="T3" fmla="*/ 37 h 43"/>
                <a:gd name="T4" fmla="*/ 26 w 33"/>
                <a:gd name="T5" fmla="*/ 31 h 43"/>
                <a:gd name="T6" fmla="*/ 23 w 33"/>
                <a:gd name="T7" fmla="*/ 26 h 43"/>
                <a:gd name="T8" fmla="*/ 10 w 33"/>
                <a:gd name="T9" fmla="*/ 23 h 43"/>
                <a:gd name="T10" fmla="*/ 1 w 33"/>
                <a:gd name="T11" fmla="*/ 12 h 43"/>
                <a:gd name="T12" fmla="*/ 16 w 33"/>
                <a:gd name="T13" fmla="*/ 0 h 43"/>
                <a:gd name="T14" fmla="*/ 32 w 33"/>
                <a:gd name="T15" fmla="*/ 13 h 43"/>
                <a:gd name="T16" fmla="*/ 25 w 33"/>
                <a:gd name="T17" fmla="*/ 13 h 43"/>
                <a:gd name="T18" fmla="*/ 16 w 33"/>
                <a:gd name="T19" fmla="*/ 6 h 43"/>
                <a:gd name="T20" fmla="*/ 9 w 33"/>
                <a:gd name="T21" fmla="*/ 11 h 43"/>
                <a:gd name="T22" fmla="*/ 13 w 33"/>
                <a:gd name="T23" fmla="*/ 17 h 43"/>
                <a:gd name="T24" fmla="*/ 25 w 33"/>
                <a:gd name="T25" fmla="*/ 20 h 43"/>
                <a:gd name="T26" fmla="*/ 33 w 33"/>
                <a:gd name="T27" fmla="*/ 30 h 43"/>
                <a:gd name="T28" fmla="*/ 17 w 33"/>
                <a:gd name="T29" fmla="*/ 43 h 43"/>
                <a:gd name="T30" fmla="*/ 0 w 33"/>
                <a:gd name="T31" fmla="*/ 29 h 43"/>
                <a:gd name="T32" fmla="*/ 7 w 33"/>
                <a:gd name="T3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3">
                  <a:moveTo>
                    <a:pt x="7" y="29"/>
                  </a:moveTo>
                  <a:cubicBezTo>
                    <a:pt x="7" y="35"/>
                    <a:pt x="12" y="37"/>
                    <a:pt x="17" y="37"/>
                  </a:cubicBezTo>
                  <a:cubicBezTo>
                    <a:pt x="24" y="37"/>
                    <a:pt x="26" y="34"/>
                    <a:pt x="26" y="31"/>
                  </a:cubicBezTo>
                  <a:cubicBezTo>
                    <a:pt x="26" y="28"/>
                    <a:pt x="24" y="27"/>
                    <a:pt x="23" y="26"/>
                  </a:cubicBezTo>
                  <a:cubicBezTo>
                    <a:pt x="20" y="25"/>
                    <a:pt x="16" y="24"/>
                    <a:pt x="10" y="23"/>
                  </a:cubicBezTo>
                  <a:cubicBezTo>
                    <a:pt x="3" y="21"/>
                    <a:pt x="1" y="17"/>
                    <a:pt x="1" y="12"/>
                  </a:cubicBezTo>
                  <a:cubicBezTo>
                    <a:pt x="1" y="4"/>
                    <a:pt x="9" y="0"/>
                    <a:pt x="16" y="0"/>
                  </a:cubicBezTo>
                  <a:cubicBezTo>
                    <a:pt x="25" y="0"/>
                    <a:pt x="32" y="5"/>
                    <a:pt x="32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1" y="6"/>
                    <a:pt x="16" y="6"/>
                  </a:cubicBezTo>
                  <a:cubicBezTo>
                    <a:pt x="13" y="6"/>
                    <a:pt x="9" y="7"/>
                    <a:pt x="9" y="11"/>
                  </a:cubicBezTo>
                  <a:cubicBezTo>
                    <a:pt x="9" y="14"/>
                    <a:pt x="10" y="16"/>
                    <a:pt x="13" y="17"/>
                  </a:cubicBezTo>
                  <a:cubicBezTo>
                    <a:pt x="14" y="17"/>
                    <a:pt x="23" y="19"/>
                    <a:pt x="25" y="20"/>
                  </a:cubicBezTo>
                  <a:cubicBezTo>
                    <a:pt x="31" y="22"/>
                    <a:pt x="33" y="26"/>
                    <a:pt x="33" y="30"/>
                  </a:cubicBezTo>
                  <a:cubicBezTo>
                    <a:pt x="33" y="40"/>
                    <a:pt x="25" y="43"/>
                    <a:pt x="17" y="43"/>
                  </a:cubicBezTo>
                  <a:cubicBezTo>
                    <a:pt x="8" y="43"/>
                    <a:pt x="0" y="39"/>
                    <a:pt x="0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8" name="Freeform 30"/>
            <p:cNvSpPr>
              <a:spLocks noEditPoints="1"/>
            </p:cNvSpPr>
            <p:nvPr/>
          </p:nvSpPr>
          <p:spPr bwMode="auto">
            <a:xfrm>
              <a:off x="10155238" y="2679700"/>
              <a:ext cx="68262" cy="88900"/>
            </a:xfrm>
            <a:custGeom>
              <a:avLst/>
              <a:gdLst>
                <a:gd name="T0" fmla="*/ 0 w 32"/>
                <a:gd name="T1" fmla="*/ 0 h 41"/>
                <a:gd name="T2" fmla="*/ 18 w 32"/>
                <a:gd name="T3" fmla="*/ 0 h 41"/>
                <a:gd name="T4" fmla="*/ 32 w 32"/>
                <a:gd name="T5" fmla="*/ 13 h 41"/>
                <a:gd name="T6" fmla="*/ 18 w 32"/>
                <a:gd name="T7" fmla="*/ 26 h 41"/>
                <a:gd name="T8" fmla="*/ 7 w 32"/>
                <a:gd name="T9" fmla="*/ 26 h 41"/>
                <a:gd name="T10" fmla="*/ 7 w 32"/>
                <a:gd name="T11" fmla="*/ 41 h 41"/>
                <a:gd name="T12" fmla="*/ 0 w 32"/>
                <a:gd name="T13" fmla="*/ 41 h 41"/>
                <a:gd name="T14" fmla="*/ 0 w 32"/>
                <a:gd name="T15" fmla="*/ 0 h 41"/>
                <a:gd name="T16" fmla="*/ 7 w 32"/>
                <a:gd name="T17" fmla="*/ 20 h 41"/>
                <a:gd name="T18" fmla="*/ 18 w 32"/>
                <a:gd name="T19" fmla="*/ 20 h 41"/>
                <a:gd name="T20" fmla="*/ 25 w 32"/>
                <a:gd name="T21" fmla="*/ 13 h 41"/>
                <a:gd name="T22" fmla="*/ 18 w 32"/>
                <a:gd name="T23" fmla="*/ 6 h 41"/>
                <a:gd name="T24" fmla="*/ 7 w 32"/>
                <a:gd name="T25" fmla="*/ 6 h 41"/>
                <a:gd name="T26" fmla="*/ 7 w 32"/>
                <a:gd name="T27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30" y="0"/>
                    <a:pt x="32" y="8"/>
                    <a:pt x="32" y="13"/>
                  </a:cubicBezTo>
                  <a:cubicBezTo>
                    <a:pt x="32" y="18"/>
                    <a:pt x="30" y="26"/>
                    <a:pt x="1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0" y="0"/>
                  </a:lnTo>
                  <a:close/>
                  <a:moveTo>
                    <a:pt x="7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21" y="20"/>
                    <a:pt x="25" y="18"/>
                    <a:pt x="25" y="13"/>
                  </a:cubicBezTo>
                  <a:cubicBezTo>
                    <a:pt x="25" y="7"/>
                    <a:pt x="22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10245725" y="2679700"/>
              <a:ext cx="14287" cy="8890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0" name="Freeform 32"/>
            <p:cNvSpPr/>
            <p:nvPr/>
          </p:nvSpPr>
          <p:spPr bwMode="auto">
            <a:xfrm>
              <a:off x="10282238" y="2679700"/>
              <a:ext cx="69850" cy="88900"/>
            </a:xfrm>
            <a:custGeom>
              <a:avLst/>
              <a:gdLst>
                <a:gd name="T0" fmla="*/ 0 w 44"/>
                <a:gd name="T1" fmla="*/ 0 h 56"/>
                <a:gd name="T2" fmla="*/ 44 w 44"/>
                <a:gd name="T3" fmla="*/ 0 h 56"/>
                <a:gd name="T4" fmla="*/ 44 w 44"/>
                <a:gd name="T5" fmla="*/ 9 h 56"/>
                <a:gd name="T6" fmla="*/ 27 w 44"/>
                <a:gd name="T7" fmla="*/ 9 h 56"/>
                <a:gd name="T8" fmla="*/ 27 w 44"/>
                <a:gd name="T9" fmla="*/ 56 h 56"/>
                <a:gd name="T10" fmla="*/ 17 w 44"/>
                <a:gd name="T11" fmla="*/ 56 h 56"/>
                <a:gd name="T12" fmla="*/ 17 w 44"/>
                <a:gd name="T13" fmla="*/ 9 h 56"/>
                <a:gd name="T14" fmla="*/ 0 w 44"/>
                <a:gd name="T15" fmla="*/ 9 h 56"/>
                <a:gd name="T16" fmla="*/ 0 w 44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6">
                  <a:moveTo>
                    <a:pt x="0" y="0"/>
                  </a:moveTo>
                  <a:lnTo>
                    <a:pt x="44" y="0"/>
                  </a:lnTo>
                  <a:lnTo>
                    <a:pt x="44" y="9"/>
                  </a:lnTo>
                  <a:lnTo>
                    <a:pt x="27" y="9"/>
                  </a:lnTo>
                  <a:lnTo>
                    <a:pt x="27" y="56"/>
                  </a:lnTo>
                  <a:lnTo>
                    <a:pt x="17" y="56"/>
                  </a:lnTo>
                  <a:lnTo>
                    <a:pt x="17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10352088" y="2679700"/>
              <a:ext cx="82550" cy="88900"/>
            </a:xfrm>
            <a:custGeom>
              <a:avLst/>
              <a:gdLst>
                <a:gd name="T0" fmla="*/ 22 w 52"/>
                <a:gd name="T1" fmla="*/ 0 h 56"/>
                <a:gd name="T2" fmla="*/ 31 w 52"/>
                <a:gd name="T3" fmla="*/ 0 h 56"/>
                <a:gd name="T4" fmla="*/ 52 w 52"/>
                <a:gd name="T5" fmla="*/ 56 h 56"/>
                <a:gd name="T6" fmla="*/ 43 w 52"/>
                <a:gd name="T7" fmla="*/ 56 h 56"/>
                <a:gd name="T8" fmla="*/ 38 w 52"/>
                <a:gd name="T9" fmla="*/ 41 h 56"/>
                <a:gd name="T10" fmla="*/ 15 w 52"/>
                <a:gd name="T11" fmla="*/ 41 h 56"/>
                <a:gd name="T12" fmla="*/ 9 w 52"/>
                <a:gd name="T13" fmla="*/ 56 h 56"/>
                <a:gd name="T14" fmla="*/ 0 w 52"/>
                <a:gd name="T15" fmla="*/ 56 h 56"/>
                <a:gd name="T16" fmla="*/ 22 w 52"/>
                <a:gd name="T17" fmla="*/ 0 h 56"/>
                <a:gd name="T18" fmla="*/ 18 w 52"/>
                <a:gd name="T19" fmla="*/ 34 h 56"/>
                <a:gd name="T20" fmla="*/ 35 w 52"/>
                <a:gd name="T21" fmla="*/ 34 h 56"/>
                <a:gd name="T22" fmla="*/ 27 w 52"/>
                <a:gd name="T23" fmla="*/ 10 h 56"/>
                <a:gd name="T24" fmla="*/ 27 w 52"/>
                <a:gd name="T25" fmla="*/ 10 h 56"/>
                <a:gd name="T26" fmla="*/ 18 w 52"/>
                <a:gd name="T27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6">
                  <a:moveTo>
                    <a:pt x="22" y="0"/>
                  </a:moveTo>
                  <a:lnTo>
                    <a:pt x="31" y="0"/>
                  </a:lnTo>
                  <a:lnTo>
                    <a:pt x="52" y="56"/>
                  </a:lnTo>
                  <a:lnTo>
                    <a:pt x="43" y="56"/>
                  </a:lnTo>
                  <a:lnTo>
                    <a:pt x="38" y="41"/>
                  </a:lnTo>
                  <a:lnTo>
                    <a:pt x="15" y="41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22" y="0"/>
                  </a:lnTo>
                  <a:close/>
                  <a:moveTo>
                    <a:pt x="18" y="34"/>
                  </a:moveTo>
                  <a:lnTo>
                    <a:pt x="35" y="34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2" name="Freeform 34"/>
            <p:cNvSpPr/>
            <p:nvPr/>
          </p:nvSpPr>
          <p:spPr bwMode="auto">
            <a:xfrm>
              <a:off x="10455275" y="2679700"/>
              <a:ext cx="58737" cy="88900"/>
            </a:xfrm>
            <a:custGeom>
              <a:avLst/>
              <a:gdLst>
                <a:gd name="T0" fmla="*/ 0 w 37"/>
                <a:gd name="T1" fmla="*/ 0 h 56"/>
                <a:gd name="T2" fmla="*/ 9 w 37"/>
                <a:gd name="T3" fmla="*/ 0 h 56"/>
                <a:gd name="T4" fmla="*/ 9 w 37"/>
                <a:gd name="T5" fmla="*/ 48 h 56"/>
                <a:gd name="T6" fmla="*/ 37 w 37"/>
                <a:gd name="T7" fmla="*/ 48 h 56"/>
                <a:gd name="T8" fmla="*/ 37 w 37"/>
                <a:gd name="T9" fmla="*/ 56 h 56"/>
                <a:gd name="T10" fmla="*/ 0 w 37"/>
                <a:gd name="T11" fmla="*/ 56 h 56"/>
                <a:gd name="T12" fmla="*/ 0 w 3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6">
                  <a:moveTo>
                    <a:pt x="0" y="0"/>
                  </a:moveTo>
                  <a:lnTo>
                    <a:pt x="9" y="0"/>
                  </a:lnTo>
                  <a:lnTo>
                    <a:pt x="9" y="48"/>
                  </a:lnTo>
                  <a:lnTo>
                    <a:pt x="37" y="48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3" name="Freeform 35"/>
            <p:cNvSpPr>
              <a:spLocks noEditPoints="1"/>
            </p:cNvSpPr>
            <p:nvPr/>
          </p:nvSpPr>
          <p:spPr bwMode="auto">
            <a:xfrm>
              <a:off x="8942388" y="2249488"/>
              <a:ext cx="309562" cy="342900"/>
            </a:xfrm>
            <a:custGeom>
              <a:avLst/>
              <a:gdLst>
                <a:gd name="T0" fmla="*/ 129 w 145"/>
                <a:gd name="T1" fmla="*/ 29 h 161"/>
                <a:gd name="T2" fmla="*/ 145 w 145"/>
                <a:gd name="T3" fmla="*/ 29 h 161"/>
                <a:gd name="T4" fmla="*/ 144 w 145"/>
                <a:gd name="T5" fmla="*/ 44 h 161"/>
                <a:gd name="T6" fmla="*/ 144 w 145"/>
                <a:gd name="T7" fmla="*/ 97 h 161"/>
                <a:gd name="T8" fmla="*/ 145 w 145"/>
                <a:gd name="T9" fmla="*/ 114 h 161"/>
                <a:gd name="T10" fmla="*/ 125 w 145"/>
                <a:gd name="T11" fmla="*/ 114 h 161"/>
                <a:gd name="T12" fmla="*/ 125 w 145"/>
                <a:gd name="T13" fmla="*/ 104 h 161"/>
                <a:gd name="T14" fmla="*/ 82 w 145"/>
                <a:gd name="T15" fmla="*/ 104 h 161"/>
                <a:gd name="T16" fmla="*/ 82 w 145"/>
                <a:gd name="T17" fmla="*/ 139 h 161"/>
                <a:gd name="T18" fmla="*/ 83 w 145"/>
                <a:gd name="T19" fmla="*/ 161 h 161"/>
                <a:gd name="T20" fmla="*/ 61 w 145"/>
                <a:gd name="T21" fmla="*/ 161 h 161"/>
                <a:gd name="T22" fmla="*/ 62 w 145"/>
                <a:gd name="T23" fmla="*/ 139 h 161"/>
                <a:gd name="T24" fmla="*/ 62 w 145"/>
                <a:gd name="T25" fmla="*/ 104 h 161"/>
                <a:gd name="T26" fmla="*/ 21 w 145"/>
                <a:gd name="T27" fmla="*/ 104 h 161"/>
                <a:gd name="T28" fmla="*/ 21 w 145"/>
                <a:gd name="T29" fmla="*/ 114 h 161"/>
                <a:gd name="T30" fmla="*/ 0 w 145"/>
                <a:gd name="T31" fmla="*/ 114 h 161"/>
                <a:gd name="T32" fmla="*/ 1 w 145"/>
                <a:gd name="T33" fmla="*/ 97 h 161"/>
                <a:gd name="T34" fmla="*/ 1 w 145"/>
                <a:gd name="T35" fmla="*/ 44 h 161"/>
                <a:gd name="T36" fmla="*/ 0 w 145"/>
                <a:gd name="T37" fmla="*/ 29 h 161"/>
                <a:gd name="T38" fmla="*/ 16 w 145"/>
                <a:gd name="T39" fmla="*/ 29 h 161"/>
                <a:gd name="T40" fmla="*/ 62 w 145"/>
                <a:gd name="T41" fmla="*/ 29 h 161"/>
                <a:gd name="T42" fmla="*/ 62 w 145"/>
                <a:gd name="T43" fmla="*/ 19 h 161"/>
                <a:gd name="T44" fmla="*/ 61 w 145"/>
                <a:gd name="T45" fmla="*/ 0 h 161"/>
                <a:gd name="T46" fmla="*/ 83 w 145"/>
                <a:gd name="T47" fmla="*/ 0 h 161"/>
                <a:gd name="T48" fmla="*/ 82 w 145"/>
                <a:gd name="T49" fmla="*/ 18 h 161"/>
                <a:gd name="T50" fmla="*/ 82 w 145"/>
                <a:gd name="T51" fmla="*/ 29 h 161"/>
                <a:gd name="T52" fmla="*/ 129 w 145"/>
                <a:gd name="T53" fmla="*/ 29 h 161"/>
                <a:gd name="T54" fmla="*/ 62 w 145"/>
                <a:gd name="T55" fmla="*/ 48 h 161"/>
                <a:gd name="T56" fmla="*/ 21 w 145"/>
                <a:gd name="T57" fmla="*/ 48 h 161"/>
                <a:gd name="T58" fmla="*/ 21 w 145"/>
                <a:gd name="T59" fmla="*/ 86 h 161"/>
                <a:gd name="T60" fmla="*/ 62 w 145"/>
                <a:gd name="T61" fmla="*/ 86 h 161"/>
                <a:gd name="T62" fmla="*/ 62 w 145"/>
                <a:gd name="T63" fmla="*/ 48 h 161"/>
                <a:gd name="T64" fmla="*/ 82 w 145"/>
                <a:gd name="T65" fmla="*/ 86 h 161"/>
                <a:gd name="T66" fmla="*/ 125 w 145"/>
                <a:gd name="T67" fmla="*/ 86 h 161"/>
                <a:gd name="T68" fmla="*/ 125 w 145"/>
                <a:gd name="T69" fmla="*/ 48 h 161"/>
                <a:gd name="T70" fmla="*/ 82 w 145"/>
                <a:gd name="T71" fmla="*/ 48 h 161"/>
                <a:gd name="T72" fmla="*/ 82 w 145"/>
                <a:gd name="T73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61">
                  <a:moveTo>
                    <a:pt x="129" y="29"/>
                  </a:moveTo>
                  <a:cubicBezTo>
                    <a:pt x="137" y="29"/>
                    <a:pt x="141" y="29"/>
                    <a:pt x="145" y="29"/>
                  </a:cubicBezTo>
                  <a:cubicBezTo>
                    <a:pt x="145" y="34"/>
                    <a:pt x="144" y="37"/>
                    <a:pt x="144" y="44"/>
                  </a:cubicBezTo>
                  <a:cubicBezTo>
                    <a:pt x="144" y="97"/>
                    <a:pt x="144" y="97"/>
                    <a:pt x="144" y="97"/>
                  </a:cubicBezTo>
                  <a:cubicBezTo>
                    <a:pt x="144" y="105"/>
                    <a:pt x="145" y="109"/>
                    <a:pt x="145" y="114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2" y="150"/>
                    <a:pt x="82" y="155"/>
                    <a:pt x="83" y="161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61" y="154"/>
                    <a:pt x="62" y="149"/>
                    <a:pt x="62" y="139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09"/>
                    <a:pt x="1" y="104"/>
                    <a:pt x="1" y="9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37"/>
                    <a:pt x="1" y="34"/>
                    <a:pt x="0" y="29"/>
                  </a:cubicBezTo>
                  <a:cubicBezTo>
                    <a:pt x="5" y="29"/>
                    <a:pt x="9" y="29"/>
                    <a:pt x="16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0"/>
                    <a:pt x="62" y="6"/>
                    <a:pt x="6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5"/>
                    <a:pt x="82" y="10"/>
                    <a:pt x="82" y="18"/>
                  </a:cubicBezTo>
                  <a:cubicBezTo>
                    <a:pt x="82" y="29"/>
                    <a:pt x="82" y="29"/>
                    <a:pt x="82" y="29"/>
                  </a:cubicBezTo>
                  <a:lnTo>
                    <a:pt x="129" y="29"/>
                  </a:lnTo>
                  <a:close/>
                  <a:moveTo>
                    <a:pt x="62" y="48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62" y="86"/>
                    <a:pt x="62" y="86"/>
                    <a:pt x="62" y="86"/>
                  </a:cubicBezTo>
                  <a:lnTo>
                    <a:pt x="62" y="48"/>
                  </a:lnTo>
                  <a:close/>
                  <a:moveTo>
                    <a:pt x="82" y="86"/>
                  </a:moveTo>
                  <a:cubicBezTo>
                    <a:pt x="125" y="86"/>
                    <a:pt x="125" y="86"/>
                    <a:pt x="125" y="86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82" y="48"/>
                    <a:pt x="82" y="48"/>
                    <a:pt x="82" y="48"/>
                  </a:cubicBezTo>
                  <a:lnTo>
                    <a:pt x="8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4" name="Freeform 36"/>
            <p:cNvSpPr/>
            <p:nvPr/>
          </p:nvSpPr>
          <p:spPr bwMode="auto">
            <a:xfrm>
              <a:off x="9361488" y="2252663"/>
              <a:ext cx="304800" cy="336550"/>
            </a:xfrm>
            <a:custGeom>
              <a:avLst/>
              <a:gdLst>
                <a:gd name="T0" fmla="*/ 122 w 143"/>
                <a:gd name="T1" fmla="*/ 128 h 157"/>
                <a:gd name="T2" fmla="*/ 122 w 143"/>
                <a:gd name="T3" fmla="*/ 48 h 157"/>
                <a:gd name="T4" fmla="*/ 121 w 143"/>
                <a:gd name="T5" fmla="*/ 31 h 157"/>
                <a:gd name="T6" fmla="*/ 143 w 143"/>
                <a:gd name="T7" fmla="*/ 31 h 157"/>
                <a:gd name="T8" fmla="*/ 142 w 143"/>
                <a:gd name="T9" fmla="*/ 48 h 157"/>
                <a:gd name="T10" fmla="*/ 142 w 143"/>
                <a:gd name="T11" fmla="*/ 136 h 157"/>
                <a:gd name="T12" fmla="*/ 143 w 143"/>
                <a:gd name="T13" fmla="*/ 157 h 157"/>
                <a:gd name="T14" fmla="*/ 122 w 143"/>
                <a:gd name="T15" fmla="*/ 157 h 157"/>
                <a:gd name="T16" fmla="*/ 122 w 143"/>
                <a:gd name="T17" fmla="*/ 147 h 157"/>
                <a:gd name="T18" fmla="*/ 21 w 143"/>
                <a:gd name="T19" fmla="*/ 147 h 157"/>
                <a:gd name="T20" fmla="*/ 0 w 143"/>
                <a:gd name="T21" fmla="*/ 148 h 157"/>
                <a:gd name="T22" fmla="*/ 1 w 143"/>
                <a:gd name="T23" fmla="*/ 127 h 157"/>
                <a:gd name="T24" fmla="*/ 1 w 143"/>
                <a:gd name="T25" fmla="*/ 48 h 157"/>
                <a:gd name="T26" fmla="*/ 0 w 143"/>
                <a:gd name="T27" fmla="*/ 31 h 157"/>
                <a:gd name="T28" fmla="*/ 21 w 143"/>
                <a:gd name="T29" fmla="*/ 31 h 157"/>
                <a:gd name="T30" fmla="*/ 20 w 143"/>
                <a:gd name="T31" fmla="*/ 48 h 157"/>
                <a:gd name="T32" fmla="*/ 20 w 143"/>
                <a:gd name="T33" fmla="*/ 128 h 157"/>
                <a:gd name="T34" fmla="*/ 60 w 143"/>
                <a:gd name="T35" fmla="*/ 128 h 157"/>
                <a:gd name="T36" fmla="*/ 60 w 143"/>
                <a:gd name="T37" fmla="*/ 17 h 157"/>
                <a:gd name="T38" fmla="*/ 59 w 143"/>
                <a:gd name="T39" fmla="*/ 0 h 157"/>
                <a:gd name="T40" fmla="*/ 81 w 143"/>
                <a:gd name="T41" fmla="*/ 0 h 157"/>
                <a:gd name="T42" fmla="*/ 80 w 143"/>
                <a:gd name="T43" fmla="*/ 17 h 157"/>
                <a:gd name="T44" fmla="*/ 80 w 143"/>
                <a:gd name="T45" fmla="*/ 128 h 157"/>
                <a:gd name="T46" fmla="*/ 122 w 143"/>
                <a:gd name="T47" fmla="*/ 12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57">
                  <a:moveTo>
                    <a:pt x="122" y="12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36"/>
                    <a:pt x="121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2" y="37"/>
                    <a:pt x="142" y="42"/>
                    <a:pt x="142" y="48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42" y="144"/>
                    <a:pt x="142" y="150"/>
                    <a:pt x="143" y="157"/>
                  </a:cubicBezTo>
                  <a:cubicBezTo>
                    <a:pt x="122" y="157"/>
                    <a:pt x="122" y="157"/>
                    <a:pt x="122" y="15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14" y="147"/>
                    <a:pt x="7" y="147"/>
                    <a:pt x="0" y="148"/>
                  </a:cubicBezTo>
                  <a:cubicBezTo>
                    <a:pt x="0" y="139"/>
                    <a:pt x="1" y="136"/>
                    <a:pt x="1" y="12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3"/>
                    <a:pt x="0" y="36"/>
                    <a:pt x="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6"/>
                    <a:pt x="20" y="40"/>
                    <a:pt x="20" y="4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1"/>
                    <a:pt x="59" y="5"/>
                    <a:pt x="5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6"/>
                    <a:pt x="80" y="11"/>
                    <a:pt x="80" y="17"/>
                  </a:cubicBezTo>
                  <a:cubicBezTo>
                    <a:pt x="80" y="128"/>
                    <a:pt x="80" y="128"/>
                    <a:pt x="80" y="128"/>
                  </a:cubicBezTo>
                  <a:lnTo>
                    <a:pt x="122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5" name="Freeform 37"/>
            <p:cNvSpPr/>
            <p:nvPr/>
          </p:nvSpPr>
          <p:spPr bwMode="auto">
            <a:xfrm>
              <a:off x="9777413" y="2259013"/>
              <a:ext cx="327025" cy="320675"/>
            </a:xfrm>
            <a:custGeom>
              <a:avLst/>
              <a:gdLst>
                <a:gd name="T0" fmla="*/ 97 w 153"/>
                <a:gd name="T1" fmla="*/ 50 h 150"/>
                <a:gd name="T2" fmla="*/ 96 w 153"/>
                <a:gd name="T3" fmla="*/ 67 h 150"/>
                <a:gd name="T4" fmla="*/ 132 w 153"/>
                <a:gd name="T5" fmla="*/ 67 h 150"/>
                <a:gd name="T6" fmla="*/ 148 w 153"/>
                <a:gd name="T7" fmla="*/ 66 h 150"/>
                <a:gd name="T8" fmla="*/ 148 w 153"/>
                <a:gd name="T9" fmla="*/ 85 h 150"/>
                <a:gd name="T10" fmla="*/ 131 w 153"/>
                <a:gd name="T11" fmla="*/ 84 h 150"/>
                <a:gd name="T12" fmla="*/ 96 w 153"/>
                <a:gd name="T13" fmla="*/ 84 h 150"/>
                <a:gd name="T14" fmla="*/ 146 w 153"/>
                <a:gd name="T15" fmla="*/ 113 h 150"/>
                <a:gd name="T16" fmla="*/ 137 w 153"/>
                <a:gd name="T17" fmla="*/ 129 h 150"/>
                <a:gd name="T18" fmla="*/ 87 w 153"/>
                <a:gd name="T19" fmla="*/ 97 h 150"/>
                <a:gd name="T20" fmla="*/ 35 w 153"/>
                <a:gd name="T21" fmla="*/ 129 h 150"/>
                <a:gd name="T22" fmla="*/ 24 w 153"/>
                <a:gd name="T23" fmla="*/ 112 h 150"/>
                <a:gd name="T24" fmla="*/ 59 w 153"/>
                <a:gd name="T25" fmla="*/ 99 h 150"/>
                <a:gd name="T26" fmla="*/ 73 w 153"/>
                <a:gd name="T27" fmla="*/ 84 h 150"/>
                <a:gd name="T28" fmla="*/ 46 w 153"/>
                <a:gd name="T29" fmla="*/ 84 h 150"/>
                <a:gd name="T30" fmla="*/ 28 w 153"/>
                <a:gd name="T31" fmla="*/ 85 h 150"/>
                <a:gd name="T32" fmla="*/ 28 w 153"/>
                <a:gd name="T33" fmla="*/ 66 h 150"/>
                <a:gd name="T34" fmla="*/ 47 w 153"/>
                <a:gd name="T35" fmla="*/ 67 h 150"/>
                <a:gd name="T36" fmla="*/ 77 w 153"/>
                <a:gd name="T37" fmla="*/ 67 h 150"/>
                <a:gd name="T38" fmla="*/ 78 w 153"/>
                <a:gd name="T39" fmla="*/ 50 h 150"/>
                <a:gd name="T40" fmla="*/ 53 w 153"/>
                <a:gd name="T41" fmla="*/ 50 h 150"/>
                <a:gd name="T42" fmla="*/ 40 w 153"/>
                <a:gd name="T43" fmla="*/ 64 h 150"/>
                <a:gd name="T44" fmla="*/ 25 w 153"/>
                <a:gd name="T45" fmla="*/ 53 h 150"/>
                <a:gd name="T46" fmla="*/ 49 w 153"/>
                <a:gd name="T47" fmla="*/ 25 h 150"/>
                <a:gd name="T48" fmla="*/ 52 w 153"/>
                <a:gd name="T49" fmla="*/ 18 h 150"/>
                <a:gd name="T50" fmla="*/ 20 w 153"/>
                <a:gd name="T51" fmla="*/ 18 h 150"/>
                <a:gd name="T52" fmla="*/ 20 w 153"/>
                <a:gd name="T53" fmla="*/ 131 h 150"/>
                <a:gd name="T54" fmla="*/ 133 w 153"/>
                <a:gd name="T55" fmla="*/ 131 h 150"/>
                <a:gd name="T56" fmla="*/ 153 w 153"/>
                <a:gd name="T57" fmla="*/ 130 h 150"/>
                <a:gd name="T58" fmla="*/ 153 w 153"/>
                <a:gd name="T59" fmla="*/ 150 h 150"/>
                <a:gd name="T60" fmla="*/ 134 w 153"/>
                <a:gd name="T61" fmla="*/ 149 h 150"/>
                <a:gd name="T62" fmla="*/ 18 w 153"/>
                <a:gd name="T63" fmla="*/ 148 h 150"/>
                <a:gd name="T64" fmla="*/ 0 w 153"/>
                <a:gd name="T65" fmla="*/ 149 h 150"/>
                <a:gd name="T66" fmla="*/ 1 w 153"/>
                <a:gd name="T67" fmla="*/ 132 h 150"/>
                <a:gd name="T68" fmla="*/ 1 w 153"/>
                <a:gd name="T69" fmla="*/ 19 h 150"/>
                <a:gd name="T70" fmla="*/ 0 w 153"/>
                <a:gd name="T71" fmla="*/ 0 h 150"/>
                <a:gd name="T72" fmla="*/ 19 w 153"/>
                <a:gd name="T73" fmla="*/ 1 h 150"/>
                <a:gd name="T74" fmla="*/ 131 w 153"/>
                <a:gd name="T75" fmla="*/ 1 h 150"/>
                <a:gd name="T76" fmla="*/ 150 w 153"/>
                <a:gd name="T77" fmla="*/ 0 h 150"/>
                <a:gd name="T78" fmla="*/ 150 w 153"/>
                <a:gd name="T79" fmla="*/ 19 h 150"/>
                <a:gd name="T80" fmla="*/ 131 w 153"/>
                <a:gd name="T81" fmla="*/ 18 h 150"/>
                <a:gd name="T82" fmla="*/ 54 w 153"/>
                <a:gd name="T83" fmla="*/ 18 h 150"/>
                <a:gd name="T84" fmla="*/ 70 w 153"/>
                <a:gd name="T85" fmla="*/ 23 h 150"/>
                <a:gd name="T86" fmla="*/ 68 w 153"/>
                <a:gd name="T87" fmla="*/ 26 h 150"/>
                <a:gd name="T88" fmla="*/ 64 w 153"/>
                <a:gd name="T89" fmla="*/ 34 h 150"/>
                <a:gd name="T90" fmla="*/ 121 w 153"/>
                <a:gd name="T91" fmla="*/ 34 h 150"/>
                <a:gd name="T92" fmla="*/ 138 w 153"/>
                <a:gd name="T93" fmla="*/ 33 h 150"/>
                <a:gd name="T94" fmla="*/ 138 w 153"/>
                <a:gd name="T95" fmla="*/ 51 h 150"/>
                <a:gd name="T96" fmla="*/ 121 w 153"/>
                <a:gd name="T97" fmla="*/ 50 h 150"/>
                <a:gd name="T98" fmla="*/ 97 w 153"/>
                <a:gd name="T99" fmla="*/ 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" h="150">
                  <a:moveTo>
                    <a:pt x="97" y="50"/>
                  </a:moveTo>
                  <a:cubicBezTo>
                    <a:pt x="96" y="59"/>
                    <a:pt x="96" y="61"/>
                    <a:pt x="96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40" y="67"/>
                    <a:pt x="144" y="67"/>
                    <a:pt x="148" y="66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44" y="84"/>
                    <a:pt x="139" y="84"/>
                    <a:pt x="131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111" y="91"/>
                    <a:pt x="133" y="104"/>
                    <a:pt x="146" y="113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19" y="115"/>
                    <a:pt x="106" y="107"/>
                    <a:pt x="87" y="97"/>
                  </a:cubicBezTo>
                  <a:cubicBezTo>
                    <a:pt x="76" y="111"/>
                    <a:pt x="60" y="122"/>
                    <a:pt x="35" y="129"/>
                  </a:cubicBezTo>
                  <a:cubicBezTo>
                    <a:pt x="32" y="122"/>
                    <a:pt x="29" y="117"/>
                    <a:pt x="24" y="112"/>
                  </a:cubicBezTo>
                  <a:cubicBezTo>
                    <a:pt x="40" y="108"/>
                    <a:pt x="48" y="106"/>
                    <a:pt x="59" y="99"/>
                  </a:cubicBezTo>
                  <a:cubicBezTo>
                    <a:pt x="67" y="95"/>
                    <a:pt x="71" y="90"/>
                    <a:pt x="73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37" y="84"/>
                    <a:pt x="33" y="84"/>
                    <a:pt x="28" y="85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3" y="67"/>
                    <a:pt x="37" y="67"/>
                    <a:pt x="4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0"/>
                    <a:pt x="78" y="58"/>
                    <a:pt x="78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49" y="56"/>
                    <a:pt x="46" y="58"/>
                    <a:pt x="40" y="64"/>
                  </a:cubicBezTo>
                  <a:cubicBezTo>
                    <a:pt x="36" y="60"/>
                    <a:pt x="32" y="57"/>
                    <a:pt x="25" y="53"/>
                  </a:cubicBezTo>
                  <a:cubicBezTo>
                    <a:pt x="37" y="43"/>
                    <a:pt x="44" y="35"/>
                    <a:pt x="49" y="25"/>
                  </a:cubicBezTo>
                  <a:cubicBezTo>
                    <a:pt x="50" y="23"/>
                    <a:pt x="51" y="21"/>
                    <a:pt x="5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33" y="131"/>
                    <a:pt x="133" y="131"/>
                    <a:pt x="133" y="131"/>
                  </a:cubicBezTo>
                  <a:cubicBezTo>
                    <a:pt x="142" y="131"/>
                    <a:pt x="148" y="131"/>
                    <a:pt x="153" y="130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47" y="149"/>
                    <a:pt x="143" y="149"/>
                    <a:pt x="134" y="149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1" y="148"/>
                    <a:pt x="6" y="149"/>
                    <a:pt x="0" y="149"/>
                  </a:cubicBezTo>
                  <a:cubicBezTo>
                    <a:pt x="1" y="144"/>
                    <a:pt x="1" y="140"/>
                    <a:pt x="1" y="13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1"/>
                    <a:pt x="1" y="6"/>
                    <a:pt x="0" y="0"/>
                  </a:cubicBezTo>
                  <a:cubicBezTo>
                    <a:pt x="6" y="1"/>
                    <a:pt x="10" y="1"/>
                    <a:pt x="19" y="1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9" y="1"/>
                    <a:pt x="144" y="1"/>
                    <a:pt x="150" y="0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4" y="18"/>
                    <a:pt x="140" y="18"/>
                    <a:pt x="131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4"/>
                    <a:pt x="69" y="24"/>
                    <a:pt x="68" y="26"/>
                  </a:cubicBezTo>
                  <a:cubicBezTo>
                    <a:pt x="67" y="27"/>
                    <a:pt x="66" y="30"/>
                    <a:pt x="64" y="34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30" y="34"/>
                    <a:pt x="134" y="33"/>
                    <a:pt x="138" y="33"/>
                  </a:cubicBezTo>
                  <a:cubicBezTo>
                    <a:pt x="138" y="51"/>
                    <a:pt x="138" y="51"/>
                    <a:pt x="138" y="51"/>
                  </a:cubicBezTo>
                  <a:cubicBezTo>
                    <a:pt x="133" y="50"/>
                    <a:pt x="128" y="50"/>
                    <a:pt x="121" y="50"/>
                  </a:cubicBezTo>
                  <a:lnTo>
                    <a:pt x="9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6" name="Freeform 38"/>
            <p:cNvSpPr>
              <a:spLocks noEditPoints="1"/>
            </p:cNvSpPr>
            <p:nvPr/>
          </p:nvSpPr>
          <p:spPr bwMode="auto">
            <a:xfrm>
              <a:off x="10198100" y="2246313"/>
              <a:ext cx="334962" cy="346075"/>
            </a:xfrm>
            <a:custGeom>
              <a:avLst/>
              <a:gdLst>
                <a:gd name="T0" fmla="*/ 57 w 157"/>
                <a:gd name="T1" fmla="*/ 18 h 162"/>
                <a:gd name="T2" fmla="*/ 92 w 157"/>
                <a:gd name="T3" fmla="*/ 18 h 162"/>
                <a:gd name="T4" fmla="*/ 103 w 157"/>
                <a:gd name="T5" fmla="*/ 0 h 162"/>
                <a:gd name="T6" fmla="*/ 138 w 157"/>
                <a:gd name="T7" fmla="*/ 18 h 162"/>
                <a:gd name="T8" fmla="*/ 153 w 157"/>
                <a:gd name="T9" fmla="*/ 30 h 162"/>
                <a:gd name="T10" fmla="*/ 154 w 157"/>
                <a:gd name="T11" fmla="*/ 57 h 162"/>
                <a:gd name="T12" fmla="*/ 137 w 157"/>
                <a:gd name="T13" fmla="*/ 65 h 162"/>
                <a:gd name="T14" fmla="*/ 83 w 157"/>
                <a:gd name="T15" fmla="*/ 64 h 162"/>
                <a:gd name="T16" fmla="*/ 69 w 157"/>
                <a:gd name="T17" fmla="*/ 56 h 162"/>
                <a:gd name="T18" fmla="*/ 53 w 157"/>
                <a:gd name="T19" fmla="*/ 53 h 162"/>
                <a:gd name="T20" fmla="*/ 54 w 157"/>
                <a:gd name="T21" fmla="*/ 30 h 162"/>
                <a:gd name="T22" fmla="*/ 53 w 157"/>
                <a:gd name="T23" fmla="*/ 29 h 162"/>
                <a:gd name="T24" fmla="*/ 51 w 157"/>
                <a:gd name="T25" fmla="*/ 81 h 162"/>
                <a:gd name="T26" fmla="*/ 43 w 157"/>
                <a:gd name="T27" fmla="*/ 122 h 162"/>
                <a:gd name="T28" fmla="*/ 21 w 157"/>
                <a:gd name="T29" fmla="*/ 105 h 162"/>
                <a:gd name="T30" fmla="*/ 38 w 157"/>
                <a:gd name="T31" fmla="*/ 98 h 162"/>
                <a:gd name="T32" fmla="*/ 21 w 157"/>
                <a:gd name="T33" fmla="*/ 62 h 162"/>
                <a:gd name="T34" fmla="*/ 19 w 157"/>
                <a:gd name="T35" fmla="*/ 23 h 162"/>
                <a:gd name="T36" fmla="*/ 19 w 157"/>
                <a:gd name="T37" fmla="*/ 162 h 162"/>
                <a:gd name="T38" fmla="*/ 1 w 157"/>
                <a:gd name="T39" fmla="*/ 142 h 162"/>
                <a:gd name="T40" fmla="*/ 1 w 157"/>
                <a:gd name="T41" fmla="*/ 6 h 162"/>
                <a:gd name="T42" fmla="*/ 39 w 157"/>
                <a:gd name="T43" fmla="*/ 6 h 162"/>
                <a:gd name="T44" fmla="*/ 58 w 157"/>
                <a:gd name="T45" fmla="*/ 15 h 162"/>
                <a:gd name="T46" fmla="*/ 81 w 157"/>
                <a:gd name="T47" fmla="*/ 134 h 162"/>
                <a:gd name="T48" fmla="*/ 33 w 157"/>
                <a:gd name="T49" fmla="*/ 147 h 162"/>
                <a:gd name="T50" fmla="*/ 74 w 157"/>
                <a:gd name="T51" fmla="*/ 104 h 162"/>
                <a:gd name="T52" fmla="*/ 73 w 157"/>
                <a:gd name="T53" fmla="*/ 93 h 162"/>
                <a:gd name="T54" fmla="*/ 57 w 157"/>
                <a:gd name="T55" fmla="*/ 76 h 162"/>
                <a:gd name="T56" fmla="*/ 137 w 157"/>
                <a:gd name="T57" fmla="*/ 77 h 162"/>
                <a:gd name="T58" fmla="*/ 154 w 157"/>
                <a:gd name="T59" fmla="*/ 94 h 162"/>
                <a:gd name="T60" fmla="*/ 122 w 157"/>
                <a:gd name="T61" fmla="*/ 93 h 162"/>
                <a:gd name="T62" fmla="*/ 129 w 157"/>
                <a:gd name="T63" fmla="*/ 142 h 162"/>
                <a:gd name="T64" fmla="*/ 141 w 157"/>
                <a:gd name="T65" fmla="*/ 117 h 162"/>
                <a:gd name="T66" fmla="*/ 128 w 157"/>
                <a:gd name="T67" fmla="*/ 159 h 162"/>
                <a:gd name="T68" fmla="*/ 104 w 157"/>
                <a:gd name="T69" fmla="*/ 93 h 162"/>
                <a:gd name="T70" fmla="*/ 71 w 157"/>
                <a:gd name="T71" fmla="*/ 48 h 162"/>
                <a:gd name="T72" fmla="*/ 123 w 157"/>
                <a:gd name="T73" fmla="*/ 48 h 162"/>
                <a:gd name="T74" fmla="*/ 135 w 157"/>
                <a:gd name="T75" fmla="*/ 35 h 162"/>
                <a:gd name="T76" fmla="*/ 71 w 157"/>
                <a:gd name="T77" fmla="*/ 4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7" h="162">
                  <a:moveTo>
                    <a:pt x="58" y="15"/>
                  </a:moveTo>
                  <a:cubicBezTo>
                    <a:pt x="58" y="16"/>
                    <a:pt x="58" y="17"/>
                    <a:pt x="57" y="18"/>
                  </a:cubicBezTo>
                  <a:cubicBezTo>
                    <a:pt x="59" y="18"/>
                    <a:pt x="64" y="18"/>
                    <a:pt x="7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4"/>
                    <a:pt x="89" y="11"/>
                    <a:pt x="85" y="6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8"/>
                    <a:pt x="109" y="11"/>
                    <a:pt x="112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45" y="18"/>
                    <a:pt x="149" y="18"/>
                    <a:pt x="154" y="18"/>
                  </a:cubicBezTo>
                  <a:cubicBezTo>
                    <a:pt x="153" y="21"/>
                    <a:pt x="153" y="24"/>
                    <a:pt x="153" y="30"/>
                  </a:cubicBezTo>
                  <a:cubicBezTo>
                    <a:pt x="153" y="44"/>
                    <a:pt x="153" y="44"/>
                    <a:pt x="153" y="44"/>
                  </a:cubicBezTo>
                  <a:cubicBezTo>
                    <a:pt x="153" y="50"/>
                    <a:pt x="153" y="52"/>
                    <a:pt x="154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3" y="64"/>
                    <a:pt x="129" y="64"/>
                    <a:pt x="12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77" y="64"/>
                    <a:pt x="73" y="64"/>
                    <a:pt x="69" y="65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5"/>
                    <a:pt x="53" y="55"/>
                    <a:pt x="53" y="53"/>
                  </a:cubicBezTo>
                  <a:cubicBezTo>
                    <a:pt x="53" y="52"/>
                    <a:pt x="54" y="47"/>
                    <a:pt x="54" y="43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29"/>
                    <a:pt x="54" y="28"/>
                    <a:pt x="54" y="27"/>
                  </a:cubicBezTo>
                  <a:cubicBezTo>
                    <a:pt x="53" y="28"/>
                    <a:pt x="53" y="28"/>
                    <a:pt x="53" y="29"/>
                  </a:cubicBezTo>
                  <a:cubicBezTo>
                    <a:pt x="49" y="40"/>
                    <a:pt x="49" y="40"/>
                    <a:pt x="40" y="60"/>
                  </a:cubicBezTo>
                  <a:cubicBezTo>
                    <a:pt x="46" y="70"/>
                    <a:pt x="49" y="75"/>
                    <a:pt x="51" y="81"/>
                  </a:cubicBezTo>
                  <a:cubicBezTo>
                    <a:pt x="53" y="87"/>
                    <a:pt x="55" y="96"/>
                    <a:pt x="55" y="102"/>
                  </a:cubicBezTo>
                  <a:cubicBezTo>
                    <a:pt x="55" y="113"/>
                    <a:pt x="51" y="119"/>
                    <a:pt x="43" y="122"/>
                  </a:cubicBezTo>
                  <a:cubicBezTo>
                    <a:pt x="39" y="123"/>
                    <a:pt x="33" y="123"/>
                    <a:pt x="26" y="124"/>
                  </a:cubicBezTo>
                  <a:cubicBezTo>
                    <a:pt x="25" y="114"/>
                    <a:pt x="24" y="110"/>
                    <a:pt x="21" y="105"/>
                  </a:cubicBezTo>
                  <a:cubicBezTo>
                    <a:pt x="25" y="106"/>
                    <a:pt x="27" y="106"/>
                    <a:pt x="30" y="106"/>
                  </a:cubicBezTo>
                  <a:cubicBezTo>
                    <a:pt x="36" y="106"/>
                    <a:pt x="38" y="105"/>
                    <a:pt x="38" y="98"/>
                  </a:cubicBezTo>
                  <a:cubicBezTo>
                    <a:pt x="38" y="92"/>
                    <a:pt x="35" y="85"/>
                    <a:pt x="31" y="77"/>
                  </a:cubicBezTo>
                  <a:cubicBezTo>
                    <a:pt x="29" y="73"/>
                    <a:pt x="27" y="69"/>
                    <a:pt x="21" y="62"/>
                  </a:cubicBezTo>
                  <a:cubicBezTo>
                    <a:pt x="27" y="51"/>
                    <a:pt x="32" y="37"/>
                    <a:pt x="3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51"/>
                    <a:pt x="19" y="156"/>
                    <a:pt x="19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" y="156"/>
                    <a:pt x="1" y="150"/>
                    <a:pt x="1" y="14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16"/>
                    <a:pt x="1" y="11"/>
                    <a:pt x="1" y="6"/>
                  </a:cubicBezTo>
                  <a:cubicBezTo>
                    <a:pt x="4" y="6"/>
                    <a:pt x="8" y="6"/>
                    <a:pt x="13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5" y="6"/>
                    <a:pt x="47" y="6"/>
                    <a:pt x="50" y="6"/>
                  </a:cubicBezTo>
                  <a:lnTo>
                    <a:pt x="58" y="15"/>
                  </a:lnTo>
                  <a:close/>
                  <a:moveTo>
                    <a:pt x="93" y="93"/>
                  </a:moveTo>
                  <a:cubicBezTo>
                    <a:pt x="91" y="111"/>
                    <a:pt x="88" y="123"/>
                    <a:pt x="81" y="134"/>
                  </a:cubicBezTo>
                  <a:cubicBezTo>
                    <a:pt x="74" y="146"/>
                    <a:pt x="63" y="154"/>
                    <a:pt x="45" y="162"/>
                  </a:cubicBezTo>
                  <a:cubicBezTo>
                    <a:pt x="41" y="155"/>
                    <a:pt x="38" y="152"/>
                    <a:pt x="33" y="147"/>
                  </a:cubicBezTo>
                  <a:cubicBezTo>
                    <a:pt x="48" y="141"/>
                    <a:pt x="58" y="135"/>
                    <a:pt x="65" y="126"/>
                  </a:cubicBezTo>
                  <a:cubicBezTo>
                    <a:pt x="69" y="120"/>
                    <a:pt x="72" y="113"/>
                    <a:pt x="74" y="104"/>
                  </a:cubicBezTo>
                  <a:cubicBezTo>
                    <a:pt x="74" y="101"/>
                    <a:pt x="74" y="101"/>
                    <a:pt x="75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65" y="93"/>
                    <a:pt x="62" y="93"/>
                    <a:pt x="57" y="94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62" y="76"/>
                    <a:pt x="66" y="77"/>
                    <a:pt x="73" y="77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46" y="77"/>
                    <a:pt x="149" y="76"/>
                    <a:pt x="154" y="76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49" y="93"/>
                    <a:pt x="144" y="93"/>
                    <a:pt x="137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2" y="142"/>
                    <a:pt x="123" y="142"/>
                    <a:pt x="129" y="142"/>
                  </a:cubicBezTo>
                  <a:cubicBezTo>
                    <a:pt x="135" y="142"/>
                    <a:pt x="137" y="141"/>
                    <a:pt x="138" y="138"/>
                  </a:cubicBezTo>
                  <a:cubicBezTo>
                    <a:pt x="139" y="135"/>
                    <a:pt x="140" y="129"/>
                    <a:pt x="141" y="117"/>
                  </a:cubicBezTo>
                  <a:cubicBezTo>
                    <a:pt x="146" y="120"/>
                    <a:pt x="149" y="121"/>
                    <a:pt x="157" y="122"/>
                  </a:cubicBezTo>
                  <a:cubicBezTo>
                    <a:pt x="154" y="155"/>
                    <a:pt x="151" y="159"/>
                    <a:pt x="128" y="159"/>
                  </a:cubicBezTo>
                  <a:cubicBezTo>
                    <a:pt x="110" y="159"/>
                    <a:pt x="104" y="156"/>
                    <a:pt x="104" y="146"/>
                  </a:cubicBezTo>
                  <a:cubicBezTo>
                    <a:pt x="104" y="93"/>
                    <a:pt x="104" y="93"/>
                    <a:pt x="104" y="93"/>
                  </a:cubicBezTo>
                  <a:lnTo>
                    <a:pt x="93" y="93"/>
                  </a:lnTo>
                  <a:close/>
                  <a:moveTo>
                    <a:pt x="71" y="48"/>
                  </a:moveTo>
                  <a:cubicBezTo>
                    <a:pt x="74" y="48"/>
                    <a:pt x="77" y="48"/>
                    <a:pt x="8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9" y="48"/>
                    <a:pt x="132" y="48"/>
                    <a:pt x="135" y="48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71" y="35"/>
                    <a:pt x="71" y="35"/>
                    <a:pt x="71" y="35"/>
                  </a:cubicBezTo>
                  <a:lnTo>
                    <a:pt x="71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76995" y="1712259"/>
            <a:ext cx="1473146" cy="1539525"/>
            <a:chOff x="9058275" y="449262"/>
            <a:chExt cx="1360488" cy="1401764"/>
          </a:xfrm>
        </p:grpSpPr>
        <p:sp>
          <p:nvSpPr>
            <p:cNvPr id="88" name="Freeform 39"/>
            <p:cNvSpPr/>
            <p:nvPr/>
          </p:nvSpPr>
          <p:spPr bwMode="auto">
            <a:xfrm>
              <a:off x="9058275" y="449262"/>
              <a:ext cx="1360487" cy="1401763"/>
            </a:xfrm>
            <a:custGeom>
              <a:avLst/>
              <a:gdLst>
                <a:gd name="T0" fmla="*/ 636 w 637"/>
                <a:gd name="T1" fmla="*/ 76 h 657"/>
                <a:gd name="T2" fmla="*/ 633 w 637"/>
                <a:gd name="T3" fmla="*/ 72 h 657"/>
                <a:gd name="T4" fmla="*/ 633 w 637"/>
                <a:gd name="T5" fmla="*/ 72 h 657"/>
                <a:gd name="T6" fmla="*/ 319 w 637"/>
                <a:gd name="T7" fmla="*/ 0 h 657"/>
                <a:gd name="T8" fmla="*/ 319 w 637"/>
                <a:gd name="T9" fmla="*/ 0 h 657"/>
                <a:gd name="T10" fmla="*/ 4 w 637"/>
                <a:gd name="T11" fmla="*/ 72 h 657"/>
                <a:gd name="T12" fmla="*/ 4 w 637"/>
                <a:gd name="T13" fmla="*/ 72 h 657"/>
                <a:gd name="T14" fmla="*/ 1 w 637"/>
                <a:gd name="T15" fmla="*/ 76 h 657"/>
                <a:gd name="T16" fmla="*/ 0 w 637"/>
                <a:gd name="T17" fmla="*/ 80 h 657"/>
                <a:gd name="T18" fmla="*/ 0 w 637"/>
                <a:gd name="T19" fmla="*/ 80 h 657"/>
                <a:gd name="T20" fmla="*/ 73 w 637"/>
                <a:gd name="T21" fmla="*/ 417 h 657"/>
                <a:gd name="T22" fmla="*/ 190 w 637"/>
                <a:gd name="T23" fmla="*/ 572 h 657"/>
                <a:gd name="T24" fmla="*/ 314 w 637"/>
                <a:gd name="T25" fmla="*/ 656 h 657"/>
                <a:gd name="T26" fmla="*/ 319 w 637"/>
                <a:gd name="T27" fmla="*/ 657 h 657"/>
                <a:gd name="T28" fmla="*/ 319 w 637"/>
                <a:gd name="T29" fmla="*/ 657 h 657"/>
                <a:gd name="T30" fmla="*/ 323 w 637"/>
                <a:gd name="T31" fmla="*/ 656 h 657"/>
                <a:gd name="T32" fmla="*/ 447 w 637"/>
                <a:gd name="T33" fmla="*/ 572 h 657"/>
                <a:gd name="T34" fmla="*/ 564 w 637"/>
                <a:gd name="T35" fmla="*/ 417 h 657"/>
                <a:gd name="T36" fmla="*/ 637 w 637"/>
                <a:gd name="T37" fmla="*/ 80 h 657"/>
                <a:gd name="T38" fmla="*/ 637 w 637"/>
                <a:gd name="T39" fmla="*/ 80 h 657"/>
                <a:gd name="T40" fmla="*/ 636 w 637"/>
                <a:gd name="T41" fmla="*/ 7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7" h="657">
                  <a:moveTo>
                    <a:pt x="636" y="76"/>
                  </a:moveTo>
                  <a:cubicBezTo>
                    <a:pt x="636" y="74"/>
                    <a:pt x="634" y="73"/>
                    <a:pt x="633" y="72"/>
                  </a:cubicBezTo>
                  <a:cubicBezTo>
                    <a:pt x="633" y="72"/>
                    <a:pt x="633" y="72"/>
                    <a:pt x="633" y="72"/>
                  </a:cubicBezTo>
                  <a:cubicBezTo>
                    <a:pt x="633" y="72"/>
                    <a:pt x="517" y="0"/>
                    <a:pt x="319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120" y="0"/>
                    <a:pt x="4" y="72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3"/>
                    <a:pt x="2" y="74"/>
                    <a:pt x="1" y="76"/>
                  </a:cubicBezTo>
                  <a:cubicBezTo>
                    <a:pt x="0" y="77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0" y="287"/>
                    <a:pt x="73" y="417"/>
                  </a:cubicBezTo>
                  <a:cubicBezTo>
                    <a:pt x="114" y="502"/>
                    <a:pt x="144" y="532"/>
                    <a:pt x="190" y="572"/>
                  </a:cubicBezTo>
                  <a:cubicBezTo>
                    <a:pt x="236" y="611"/>
                    <a:pt x="314" y="656"/>
                    <a:pt x="314" y="656"/>
                  </a:cubicBezTo>
                  <a:cubicBezTo>
                    <a:pt x="315" y="656"/>
                    <a:pt x="317" y="657"/>
                    <a:pt x="319" y="657"/>
                  </a:cubicBezTo>
                  <a:cubicBezTo>
                    <a:pt x="319" y="657"/>
                    <a:pt x="319" y="657"/>
                    <a:pt x="319" y="657"/>
                  </a:cubicBezTo>
                  <a:cubicBezTo>
                    <a:pt x="320" y="657"/>
                    <a:pt x="322" y="656"/>
                    <a:pt x="323" y="656"/>
                  </a:cubicBezTo>
                  <a:cubicBezTo>
                    <a:pt x="323" y="656"/>
                    <a:pt x="402" y="611"/>
                    <a:pt x="447" y="572"/>
                  </a:cubicBezTo>
                  <a:cubicBezTo>
                    <a:pt x="493" y="532"/>
                    <a:pt x="523" y="502"/>
                    <a:pt x="564" y="417"/>
                  </a:cubicBezTo>
                  <a:cubicBezTo>
                    <a:pt x="627" y="287"/>
                    <a:pt x="637" y="80"/>
                    <a:pt x="637" y="80"/>
                  </a:cubicBezTo>
                  <a:cubicBezTo>
                    <a:pt x="637" y="80"/>
                    <a:pt x="637" y="80"/>
                    <a:pt x="637" y="80"/>
                  </a:cubicBezTo>
                  <a:cubicBezTo>
                    <a:pt x="637" y="79"/>
                    <a:pt x="637" y="77"/>
                    <a:pt x="636" y="76"/>
                  </a:cubicBezTo>
                  <a:close/>
                </a:path>
              </a:pathLst>
            </a:custGeom>
            <a:solidFill>
              <a:srgbClr val="6CB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89" name="Freeform 40"/>
            <p:cNvSpPr/>
            <p:nvPr/>
          </p:nvSpPr>
          <p:spPr bwMode="auto">
            <a:xfrm>
              <a:off x="9739313" y="611188"/>
              <a:ext cx="679450" cy="1239838"/>
            </a:xfrm>
            <a:custGeom>
              <a:avLst/>
              <a:gdLst>
                <a:gd name="T0" fmla="*/ 0 w 318"/>
                <a:gd name="T1" fmla="*/ 581 h 581"/>
                <a:gd name="T2" fmla="*/ 4 w 318"/>
                <a:gd name="T3" fmla="*/ 580 h 581"/>
                <a:gd name="T4" fmla="*/ 128 w 318"/>
                <a:gd name="T5" fmla="*/ 496 h 581"/>
                <a:gd name="T6" fmla="*/ 245 w 318"/>
                <a:gd name="T7" fmla="*/ 341 h 581"/>
                <a:gd name="T8" fmla="*/ 318 w 318"/>
                <a:gd name="T9" fmla="*/ 4 h 581"/>
                <a:gd name="T10" fmla="*/ 318 w 318"/>
                <a:gd name="T11" fmla="*/ 4 h 581"/>
                <a:gd name="T12" fmla="*/ 317 w 318"/>
                <a:gd name="T13" fmla="*/ 0 h 581"/>
                <a:gd name="T14" fmla="*/ 267 w 318"/>
                <a:gd name="T15" fmla="*/ 27 h 581"/>
                <a:gd name="T16" fmla="*/ 201 w 318"/>
                <a:gd name="T17" fmla="*/ 319 h 581"/>
                <a:gd name="T18" fmla="*/ 96 w 318"/>
                <a:gd name="T19" fmla="*/ 458 h 581"/>
                <a:gd name="T20" fmla="*/ 0 w 318"/>
                <a:gd name="T21" fmla="*/ 525 h 581"/>
                <a:gd name="T22" fmla="*/ 0 w 318"/>
                <a:gd name="T23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581">
                  <a:moveTo>
                    <a:pt x="0" y="581"/>
                  </a:moveTo>
                  <a:cubicBezTo>
                    <a:pt x="1" y="581"/>
                    <a:pt x="3" y="580"/>
                    <a:pt x="4" y="580"/>
                  </a:cubicBezTo>
                  <a:cubicBezTo>
                    <a:pt x="4" y="580"/>
                    <a:pt x="83" y="535"/>
                    <a:pt x="128" y="496"/>
                  </a:cubicBezTo>
                  <a:cubicBezTo>
                    <a:pt x="174" y="456"/>
                    <a:pt x="204" y="426"/>
                    <a:pt x="245" y="341"/>
                  </a:cubicBezTo>
                  <a:cubicBezTo>
                    <a:pt x="308" y="211"/>
                    <a:pt x="318" y="4"/>
                    <a:pt x="318" y="4"/>
                  </a:cubicBezTo>
                  <a:cubicBezTo>
                    <a:pt x="318" y="4"/>
                    <a:pt x="318" y="4"/>
                    <a:pt x="318" y="4"/>
                  </a:cubicBezTo>
                  <a:cubicBezTo>
                    <a:pt x="318" y="3"/>
                    <a:pt x="318" y="1"/>
                    <a:pt x="317" y="0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2" y="84"/>
                    <a:pt x="246" y="226"/>
                    <a:pt x="201" y="319"/>
                  </a:cubicBezTo>
                  <a:cubicBezTo>
                    <a:pt x="163" y="398"/>
                    <a:pt x="136" y="424"/>
                    <a:pt x="96" y="458"/>
                  </a:cubicBezTo>
                  <a:cubicBezTo>
                    <a:pt x="68" y="483"/>
                    <a:pt x="25" y="510"/>
                    <a:pt x="0" y="525"/>
                  </a:cubicBezTo>
                  <a:lnTo>
                    <a:pt x="0" y="581"/>
                  </a:lnTo>
                  <a:close/>
                </a:path>
              </a:pathLst>
            </a:cu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0" name="Freeform 41"/>
            <p:cNvSpPr/>
            <p:nvPr/>
          </p:nvSpPr>
          <p:spPr bwMode="auto">
            <a:xfrm>
              <a:off x="9166225" y="555625"/>
              <a:ext cx="1143000" cy="1176338"/>
            </a:xfrm>
            <a:custGeom>
              <a:avLst/>
              <a:gdLst>
                <a:gd name="T0" fmla="*/ 268 w 535"/>
                <a:gd name="T1" fmla="*/ 551 h 551"/>
                <a:gd name="T2" fmla="*/ 171 w 535"/>
                <a:gd name="T3" fmla="*/ 484 h 551"/>
                <a:gd name="T4" fmla="*/ 66 w 535"/>
                <a:gd name="T5" fmla="*/ 345 h 551"/>
                <a:gd name="T6" fmla="*/ 0 w 535"/>
                <a:gd name="T7" fmla="*/ 53 h 551"/>
                <a:gd name="T8" fmla="*/ 268 w 535"/>
                <a:gd name="T9" fmla="*/ 0 h 551"/>
                <a:gd name="T10" fmla="*/ 535 w 535"/>
                <a:gd name="T11" fmla="*/ 53 h 551"/>
                <a:gd name="T12" fmla="*/ 469 w 535"/>
                <a:gd name="T13" fmla="*/ 345 h 551"/>
                <a:gd name="T14" fmla="*/ 364 w 535"/>
                <a:gd name="T15" fmla="*/ 484 h 551"/>
                <a:gd name="T16" fmla="*/ 268 w 535"/>
                <a:gd name="T17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551">
                  <a:moveTo>
                    <a:pt x="268" y="551"/>
                  </a:moveTo>
                  <a:cubicBezTo>
                    <a:pt x="243" y="536"/>
                    <a:pt x="199" y="509"/>
                    <a:pt x="171" y="484"/>
                  </a:cubicBezTo>
                  <a:cubicBezTo>
                    <a:pt x="131" y="450"/>
                    <a:pt x="104" y="424"/>
                    <a:pt x="66" y="345"/>
                  </a:cubicBezTo>
                  <a:cubicBezTo>
                    <a:pt x="21" y="252"/>
                    <a:pt x="5" y="110"/>
                    <a:pt x="0" y="53"/>
                  </a:cubicBezTo>
                  <a:cubicBezTo>
                    <a:pt x="40" y="35"/>
                    <a:pt x="134" y="0"/>
                    <a:pt x="268" y="0"/>
                  </a:cubicBezTo>
                  <a:cubicBezTo>
                    <a:pt x="403" y="0"/>
                    <a:pt x="496" y="35"/>
                    <a:pt x="535" y="53"/>
                  </a:cubicBezTo>
                  <a:cubicBezTo>
                    <a:pt x="530" y="110"/>
                    <a:pt x="514" y="252"/>
                    <a:pt x="469" y="345"/>
                  </a:cubicBezTo>
                  <a:cubicBezTo>
                    <a:pt x="431" y="424"/>
                    <a:pt x="404" y="450"/>
                    <a:pt x="364" y="484"/>
                  </a:cubicBezTo>
                  <a:cubicBezTo>
                    <a:pt x="336" y="509"/>
                    <a:pt x="293" y="536"/>
                    <a:pt x="268" y="551"/>
                  </a:cubicBezTo>
                  <a:close/>
                </a:path>
              </a:pathLst>
            </a:custGeom>
            <a:solidFill>
              <a:srgbClr val="003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1" name="Freeform 42"/>
            <p:cNvSpPr>
              <a:spLocks noEditPoints="1"/>
            </p:cNvSpPr>
            <p:nvPr/>
          </p:nvSpPr>
          <p:spPr bwMode="auto">
            <a:xfrm>
              <a:off x="9158288" y="544513"/>
              <a:ext cx="1158875" cy="1196975"/>
            </a:xfrm>
            <a:custGeom>
              <a:avLst/>
              <a:gdLst>
                <a:gd name="T0" fmla="*/ 272 w 543"/>
                <a:gd name="T1" fmla="*/ 560 h 560"/>
                <a:gd name="T2" fmla="*/ 270 w 543"/>
                <a:gd name="T3" fmla="*/ 560 h 560"/>
                <a:gd name="T4" fmla="*/ 173 w 543"/>
                <a:gd name="T5" fmla="*/ 492 h 560"/>
                <a:gd name="T6" fmla="*/ 66 w 543"/>
                <a:gd name="T7" fmla="*/ 352 h 560"/>
                <a:gd name="T8" fmla="*/ 0 w 543"/>
                <a:gd name="T9" fmla="*/ 58 h 560"/>
                <a:gd name="T10" fmla="*/ 3 w 543"/>
                <a:gd name="T11" fmla="*/ 54 h 560"/>
                <a:gd name="T12" fmla="*/ 272 w 543"/>
                <a:gd name="T13" fmla="*/ 0 h 560"/>
                <a:gd name="T14" fmla="*/ 541 w 543"/>
                <a:gd name="T15" fmla="*/ 54 h 560"/>
                <a:gd name="T16" fmla="*/ 543 w 543"/>
                <a:gd name="T17" fmla="*/ 58 h 560"/>
                <a:gd name="T18" fmla="*/ 477 w 543"/>
                <a:gd name="T19" fmla="*/ 352 h 560"/>
                <a:gd name="T20" fmla="*/ 371 w 543"/>
                <a:gd name="T21" fmla="*/ 492 h 560"/>
                <a:gd name="T22" fmla="*/ 274 w 543"/>
                <a:gd name="T23" fmla="*/ 560 h 560"/>
                <a:gd name="T24" fmla="*/ 272 w 543"/>
                <a:gd name="T25" fmla="*/ 560 h 560"/>
                <a:gd name="T26" fmla="*/ 9 w 543"/>
                <a:gd name="T27" fmla="*/ 61 h 560"/>
                <a:gd name="T28" fmla="*/ 74 w 543"/>
                <a:gd name="T29" fmla="*/ 349 h 560"/>
                <a:gd name="T30" fmla="*/ 178 w 543"/>
                <a:gd name="T31" fmla="*/ 486 h 560"/>
                <a:gd name="T32" fmla="*/ 272 w 543"/>
                <a:gd name="T33" fmla="*/ 552 h 560"/>
                <a:gd name="T34" fmla="*/ 365 w 543"/>
                <a:gd name="T35" fmla="*/ 486 h 560"/>
                <a:gd name="T36" fmla="*/ 469 w 543"/>
                <a:gd name="T37" fmla="*/ 349 h 560"/>
                <a:gd name="T38" fmla="*/ 535 w 543"/>
                <a:gd name="T39" fmla="*/ 60 h 560"/>
                <a:gd name="T40" fmla="*/ 272 w 543"/>
                <a:gd name="T41" fmla="*/ 9 h 560"/>
                <a:gd name="T42" fmla="*/ 9 w 543"/>
                <a:gd name="T43" fmla="*/ 6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3" h="560">
                  <a:moveTo>
                    <a:pt x="272" y="560"/>
                  </a:moveTo>
                  <a:cubicBezTo>
                    <a:pt x="271" y="560"/>
                    <a:pt x="270" y="560"/>
                    <a:pt x="270" y="560"/>
                  </a:cubicBezTo>
                  <a:cubicBezTo>
                    <a:pt x="246" y="545"/>
                    <a:pt x="201" y="517"/>
                    <a:pt x="173" y="492"/>
                  </a:cubicBezTo>
                  <a:cubicBezTo>
                    <a:pt x="132" y="457"/>
                    <a:pt x="105" y="432"/>
                    <a:pt x="66" y="352"/>
                  </a:cubicBezTo>
                  <a:cubicBezTo>
                    <a:pt x="21" y="258"/>
                    <a:pt x="5" y="115"/>
                    <a:pt x="0" y="58"/>
                  </a:cubicBezTo>
                  <a:cubicBezTo>
                    <a:pt x="0" y="57"/>
                    <a:pt x="1" y="55"/>
                    <a:pt x="3" y="54"/>
                  </a:cubicBezTo>
                  <a:cubicBezTo>
                    <a:pt x="46" y="34"/>
                    <a:pt x="139" y="0"/>
                    <a:pt x="272" y="0"/>
                  </a:cubicBezTo>
                  <a:cubicBezTo>
                    <a:pt x="405" y="0"/>
                    <a:pt x="498" y="34"/>
                    <a:pt x="541" y="54"/>
                  </a:cubicBezTo>
                  <a:cubicBezTo>
                    <a:pt x="542" y="55"/>
                    <a:pt x="543" y="57"/>
                    <a:pt x="543" y="58"/>
                  </a:cubicBezTo>
                  <a:cubicBezTo>
                    <a:pt x="538" y="115"/>
                    <a:pt x="522" y="258"/>
                    <a:pt x="477" y="352"/>
                  </a:cubicBezTo>
                  <a:cubicBezTo>
                    <a:pt x="438" y="432"/>
                    <a:pt x="411" y="457"/>
                    <a:pt x="371" y="492"/>
                  </a:cubicBezTo>
                  <a:cubicBezTo>
                    <a:pt x="342" y="517"/>
                    <a:pt x="298" y="545"/>
                    <a:pt x="274" y="560"/>
                  </a:cubicBezTo>
                  <a:cubicBezTo>
                    <a:pt x="273" y="560"/>
                    <a:pt x="272" y="560"/>
                    <a:pt x="272" y="560"/>
                  </a:cubicBezTo>
                  <a:close/>
                  <a:moveTo>
                    <a:pt x="9" y="61"/>
                  </a:moveTo>
                  <a:cubicBezTo>
                    <a:pt x="14" y="119"/>
                    <a:pt x="29" y="257"/>
                    <a:pt x="74" y="349"/>
                  </a:cubicBezTo>
                  <a:cubicBezTo>
                    <a:pt x="112" y="427"/>
                    <a:pt x="138" y="452"/>
                    <a:pt x="178" y="486"/>
                  </a:cubicBezTo>
                  <a:cubicBezTo>
                    <a:pt x="205" y="510"/>
                    <a:pt x="247" y="537"/>
                    <a:pt x="272" y="552"/>
                  </a:cubicBezTo>
                  <a:cubicBezTo>
                    <a:pt x="296" y="537"/>
                    <a:pt x="338" y="510"/>
                    <a:pt x="365" y="486"/>
                  </a:cubicBezTo>
                  <a:cubicBezTo>
                    <a:pt x="405" y="452"/>
                    <a:pt x="432" y="427"/>
                    <a:pt x="469" y="349"/>
                  </a:cubicBezTo>
                  <a:cubicBezTo>
                    <a:pt x="514" y="257"/>
                    <a:pt x="530" y="119"/>
                    <a:pt x="535" y="60"/>
                  </a:cubicBezTo>
                  <a:cubicBezTo>
                    <a:pt x="491" y="41"/>
                    <a:pt x="401" y="9"/>
                    <a:pt x="272" y="9"/>
                  </a:cubicBezTo>
                  <a:cubicBezTo>
                    <a:pt x="143" y="9"/>
                    <a:pt x="53" y="41"/>
                    <a:pt x="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2" name="Freeform 43"/>
            <p:cNvSpPr/>
            <p:nvPr/>
          </p:nvSpPr>
          <p:spPr bwMode="auto">
            <a:xfrm>
              <a:off x="9363075" y="684213"/>
              <a:ext cx="752475" cy="762000"/>
            </a:xfrm>
            <a:custGeom>
              <a:avLst/>
              <a:gdLst>
                <a:gd name="T0" fmla="*/ 176 w 352"/>
                <a:gd name="T1" fmla="*/ 357 h 357"/>
                <a:gd name="T2" fmla="*/ 192 w 352"/>
                <a:gd name="T3" fmla="*/ 355 h 357"/>
                <a:gd name="T4" fmla="*/ 344 w 352"/>
                <a:gd name="T5" fmla="*/ 242 h 357"/>
                <a:gd name="T6" fmla="*/ 334 w 352"/>
                <a:gd name="T7" fmla="*/ 137 h 357"/>
                <a:gd name="T8" fmla="*/ 317 w 352"/>
                <a:gd name="T9" fmla="*/ 109 h 357"/>
                <a:gd name="T10" fmla="*/ 293 w 352"/>
                <a:gd name="T11" fmla="*/ 89 h 357"/>
                <a:gd name="T12" fmla="*/ 295 w 352"/>
                <a:gd name="T13" fmla="*/ 102 h 357"/>
                <a:gd name="T14" fmla="*/ 282 w 352"/>
                <a:gd name="T15" fmla="*/ 258 h 357"/>
                <a:gd name="T16" fmla="*/ 257 w 352"/>
                <a:gd name="T17" fmla="*/ 284 h 357"/>
                <a:gd name="T18" fmla="*/ 254 w 352"/>
                <a:gd name="T19" fmla="*/ 285 h 357"/>
                <a:gd name="T20" fmla="*/ 255 w 352"/>
                <a:gd name="T21" fmla="*/ 282 h 357"/>
                <a:gd name="T22" fmla="*/ 267 w 352"/>
                <a:gd name="T23" fmla="*/ 99 h 357"/>
                <a:gd name="T24" fmla="*/ 179 w 352"/>
                <a:gd name="T25" fmla="*/ 2 h 357"/>
                <a:gd name="T26" fmla="*/ 176 w 352"/>
                <a:gd name="T27" fmla="*/ 0 h 357"/>
                <a:gd name="T28" fmla="*/ 176 w 352"/>
                <a:gd name="T29" fmla="*/ 0 h 357"/>
                <a:gd name="T30" fmla="*/ 172 w 352"/>
                <a:gd name="T31" fmla="*/ 2 h 357"/>
                <a:gd name="T32" fmla="*/ 84 w 352"/>
                <a:gd name="T33" fmla="*/ 99 h 357"/>
                <a:gd name="T34" fmla="*/ 97 w 352"/>
                <a:gd name="T35" fmla="*/ 282 h 357"/>
                <a:gd name="T36" fmla="*/ 97 w 352"/>
                <a:gd name="T37" fmla="*/ 285 h 357"/>
                <a:gd name="T38" fmla="*/ 94 w 352"/>
                <a:gd name="T39" fmla="*/ 284 h 357"/>
                <a:gd name="T40" fmla="*/ 69 w 352"/>
                <a:gd name="T41" fmla="*/ 258 h 357"/>
                <a:gd name="T42" fmla="*/ 57 w 352"/>
                <a:gd name="T43" fmla="*/ 102 h 357"/>
                <a:gd name="T44" fmla="*/ 58 w 352"/>
                <a:gd name="T45" fmla="*/ 89 h 357"/>
                <a:gd name="T46" fmla="*/ 34 w 352"/>
                <a:gd name="T47" fmla="*/ 109 h 357"/>
                <a:gd name="T48" fmla="*/ 17 w 352"/>
                <a:gd name="T49" fmla="*/ 137 h 357"/>
                <a:gd name="T50" fmla="*/ 7 w 352"/>
                <a:gd name="T51" fmla="*/ 242 h 357"/>
                <a:gd name="T52" fmla="*/ 160 w 352"/>
                <a:gd name="T53" fmla="*/ 355 h 357"/>
                <a:gd name="T54" fmla="*/ 176 w 352"/>
                <a:gd name="T5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2" h="357">
                  <a:moveTo>
                    <a:pt x="176" y="357"/>
                  </a:moveTo>
                  <a:cubicBezTo>
                    <a:pt x="181" y="357"/>
                    <a:pt x="187" y="356"/>
                    <a:pt x="192" y="355"/>
                  </a:cubicBezTo>
                  <a:cubicBezTo>
                    <a:pt x="245" y="344"/>
                    <a:pt x="324" y="333"/>
                    <a:pt x="344" y="242"/>
                  </a:cubicBezTo>
                  <a:cubicBezTo>
                    <a:pt x="352" y="206"/>
                    <a:pt x="351" y="170"/>
                    <a:pt x="334" y="137"/>
                  </a:cubicBezTo>
                  <a:cubicBezTo>
                    <a:pt x="330" y="127"/>
                    <a:pt x="324" y="118"/>
                    <a:pt x="317" y="109"/>
                  </a:cubicBezTo>
                  <a:cubicBezTo>
                    <a:pt x="314" y="105"/>
                    <a:pt x="297" y="85"/>
                    <a:pt x="293" y="89"/>
                  </a:cubicBezTo>
                  <a:cubicBezTo>
                    <a:pt x="291" y="91"/>
                    <a:pt x="294" y="100"/>
                    <a:pt x="295" y="102"/>
                  </a:cubicBezTo>
                  <a:cubicBezTo>
                    <a:pt x="308" y="150"/>
                    <a:pt x="307" y="219"/>
                    <a:pt x="282" y="258"/>
                  </a:cubicBezTo>
                  <a:cubicBezTo>
                    <a:pt x="274" y="270"/>
                    <a:pt x="265" y="278"/>
                    <a:pt x="257" y="284"/>
                  </a:cubicBezTo>
                  <a:cubicBezTo>
                    <a:pt x="255" y="285"/>
                    <a:pt x="254" y="285"/>
                    <a:pt x="254" y="285"/>
                  </a:cubicBezTo>
                  <a:cubicBezTo>
                    <a:pt x="254" y="284"/>
                    <a:pt x="254" y="284"/>
                    <a:pt x="255" y="282"/>
                  </a:cubicBezTo>
                  <a:cubicBezTo>
                    <a:pt x="285" y="228"/>
                    <a:pt x="295" y="157"/>
                    <a:pt x="267" y="99"/>
                  </a:cubicBezTo>
                  <a:cubicBezTo>
                    <a:pt x="247" y="59"/>
                    <a:pt x="215" y="28"/>
                    <a:pt x="179" y="2"/>
                  </a:cubicBezTo>
                  <a:cubicBezTo>
                    <a:pt x="178" y="1"/>
                    <a:pt x="177" y="1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4" y="1"/>
                    <a:pt x="173" y="1"/>
                    <a:pt x="172" y="2"/>
                  </a:cubicBezTo>
                  <a:cubicBezTo>
                    <a:pt x="136" y="28"/>
                    <a:pt x="104" y="59"/>
                    <a:pt x="84" y="99"/>
                  </a:cubicBezTo>
                  <a:cubicBezTo>
                    <a:pt x="56" y="157"/>
                    <a:pt x="66" y="228"/>
                    <a:pt x="97" y="282"/>
                  </a:cubicBezTo>
                  <a:cubicBezTo>
                    <a:pt x="98" y="284"/>
                    <a:pt x="97" y="284"/>
                    <a:pt x="97" y="285"/>
                  </a:cubicBezTo>
                  <a:cubicBezTo>
                    <a:pt x="97" y="285"/>
                    <a:pt x="96" y="285"/>
                    <a:pt x="94" y="284"/>
                  </a:cubicBezTo>
                  <a:cubicBezTo>
                    <a:pt x="87" y="278"/>
                    <a:pt x="77" y="270"/>
                    <a:pt x="69" y="258"/>
                  </a:cubicBezTo>
                  <a:cubicBezTo>
                    <a:pt x="44" y="219"/>
                    <a:pt x="43" y="150"/>
                    <a:pt x="57" y="102"/>
                  </a:cubicBezTo>
                  <a:cubicBezTo>
                    <a:pt x="57" y="100"/>
                    <a:pt x="61" y="91"/>
                    <a:pt x="58" y="89"/>
                  </a:cubicBezTo>
                  <a:cubicBezTo>
                    <a:pt x="54" y="85"/>
                    <a:pt x="37" y="105"/>
                    <a:pt x="34" y="109"/>
                  </a:cubicBezTo>
                  <a:cubicBezTo>
                    <a:pt x="28" y="118"/>
                    <a:pt x="22" y="127"/>
                    <a:pt x="17" y="137"/>
                  </a:cubicBezTo>
                  <a:cubicBezTo>
                    <a:pt x="1" y="170"/>
                    <a:pt x="0" y="206"/>
                    <a:pt x="7" y="242"/>
                  </a:cubicBezTo>
                  <a:cubicBezTo>
                    <a:pt x="27" y="333"/>
                    <a:pt x="106" y="344"/>
                    <a:pt x="160" y="355"/>
                  </a:cubicBezTo>
                  <a:cubicBezTo>
                    <a:pt x="164" y="356"/>
                    <a:pt x="170" y="357"/>
                    <a:pt x="176" y="3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3" name="Oval 44"/>
            <p:cNvSpPr>
              <a:spLocks noChangeArrowheads="1"/>
            </p:cNvSpPr>
            <p:nvPr/>
          </p:nvSpPr>
          <p:spPr bwMode="auto">
            <a:xfrm>
              <a:off x="9707563" y="746125"/>
              <a:ext cx="63500" cy="61913"/>
            </a:xfrm>
            <a:prstGeom prst="ellipse">
              <a:avLst/>
            </a:pr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4" name="Freeform 45"/>
            <p:cNvSpPr/>
            <p:nvPr/>
          </p:nvSpPr>
          <p:spPr bwMode="auto">
            <a:xfrm>
              <a:off x="9720263" y="796925"/>
              <a:ext cx="36512" cy="593725"/>
            </a:xfrm>
            <a:custGeom>
              <a:avLst/>
              <a:gdLst>
                <a:gd name="T0" fmla="*/ 17 w 17"/>
                <a:gd name="T1" fmla="*/ 0 h 278"/>
                <a:gd name="T2" fmla="*/ 15 w 17"/>
                <a:gd name="T3" fmla="*/ 273 h 278"/>
                <a:gd name="T4" fmla="*/ 2 w 17"/>
                <a:gd name="T5" fmla="*/ 273 h 278"/>
                <a:gd name="T6" fmla="*/ 0 w 17"/>
                <a:gd name="T7" fmla="*/ 0 h 278"/>
                <a:gd name="T8" fmla="*/ 17 w 1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8">
                  <a:moveTo>
                    <a:pt x="17" y="0"/>
                  </a:moveTo>
                  <a:cubicBezTo>
                    <a:pt x="17" y="0"/>
                    <a:pt x="15" y="269"/>
                    <a:pt x="15" y="273"/>
                  </a:cubicBezTo>
                  <a:cubicBezTo>
                    <a:pt x="15" y="278"/>
                    <a:pt x="2" y="277"/>
                    <a:pt x="2" y="273"/>
                  </a:cubicBezTo>
                  <a:cubicBezTo>
                    <a:pt x="2" y="268"/>
                    <a:pt x="0" y="0"/>
                    <a:pt x="0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5" name="Freeform 46"/>
            <p:cNvSpPr/>
            <p:nvPr/>
          </p:nvSpPr>
          <p:spPr bwMode="auto">
            <a:xfrm>
              <a:off x="9553575" y="895350"/>
              <a:ext cx="366712" cy="327025"/>
            </a:xfrm>
            <a:custGeom>
              <a:avLst/>
              <a:gdLst>
                <a:gd name="T0" fmla="*/ 164 w 172"/>
                <a:gd name="T1" fmla="*/ 59 h 153"/>
                <a:gd name="T2" fmla="*/ 81 w 172"/>
                <a:gd name="T3" fmla="*/ 46 h 153"/>
                <a:gd name="T4" fmla="*/ 61 w 172"/>
                <a:gd name="T5" fmla="*/ 71 h 153"/>
                <a:gd name="T6" fmla="*/ 93 w 172"/>
                <a:gd name="T7" fmla="*/ 96 h 153"/>
                <a:gd name="T8" fmla="*/ 112 w 172"/>
                <a:gd name="T9" fmla="*/ 106 h 153"/>
                <a:gd name="T10" fmla="*/ 75 w 172"/>
                <a:gd name="T11" fmla="*/ 121 h 153"/>
                <a:gd name="T12" fmla="*/ 76 w 172"/>
                <a:gd name="T13" fmla="*/ 124 h 153"/>
                <a:gd name="T14" fmla="*/ 110 w 172"/>
                <a:gd name="T15" fmla="*/ 119 h 153"/>
                <a:gd name="T16" fmla="*/ 122 w 172"/>
                <a:gd name="T17" fmla="*/ 103 h 153"/>
                <a:gd name="T18" fmla="*/ 113 w 172"/>
                <a:gd name="T19" fmla="*/ 90 h 153"/>
                <a:gd name="T20" fmla="*/ 94 w 172"/>
                <a:gd name="T21" fmla="*/ 85 h 153"/>
                <a:gd name="T22" fmla="*/ 73 w 172"/>
                <a:gd name="T23" fmla="*/ 76 h 153"/>
                <a:gd name="T24" fmla="*/ 86 w 172"/>
                <a:gd name="T25" fmla="*/ 65 h 153"/>
                <a:gd name="T26" fmla="*/ 146 w 172"/>
                <a:gd name="T27" fmla="*/ 70 h 153"/>
                <a:gd name="T28" fmla="*/ 153 w 172"/>
                <a:gd name="T29" fmla="*/ 85 h 153"/>
                <a:gd name="T30" fmla="*/ 136 w 172"/>
                <a:gd name="T31" fmla="*/ 116 h 153"/>
                <a:gd name="T32" fmla="*/ 91 w 172"/>
                <a:gd name="T33" fmla="*/ 130 h 153"/>
                <a:gd name="T34" fmla="*/ 39 w 172"/>
                <a:gd name="T35" fmla="*/ 116 h 153"/>
                <a:gd name="T36" fmla="*/ 21 w 172"/>
                <a:gd name="T37" fmla="*/ 85 h 153"/>
                <a:gd name="T38" fmla="*/ 37 w 172"/>
                <a:gd name="T39" fmla="*/ 54 h 153"/>
                <a:gd name="T40" fmla="*/ 78 w 172"/>
                <a:gd name="T41" fmla="*/ 36 h 153"/>
                <a:gd name="T42" fmla="*/ 90 w 172"/>
                <a:gd name="T43" fmla="*/ 33 h 153"/>
                <a:gd name="T44" fmla="*/ 115 w 172"/>
                <a:gd name="T45" fmla="*/ 30 h 153"/>
                <a:gd name="T46" fmla="*/ 140 w 172"/>
                <a:gd name="T47" fmla="*/ 29 h 153"/>
                <a:gd name="T48" fmla="*/ 161 w 172"/>
                <a:gd name="T49" fmla="*/ 12 h 153"/>
                <a:gd name="T50" fmla="*/ 133 w 172"/>
                <a:gd name="T51" fmla="*/ 0 h 153"/>
                <a:gd name="T52" fmla="*/ 110 w 172"/>
                <a:gd name="T53" fmla="*/ 10 h 153"/>
                <a:gd name="T54" fmla="*/ 30 w 172"/>
                <a:gd name="T55" fmla="*/ 33 h 153"/>
                <a:gd name="T56" fmla="*/ 1 w 172"/>
                <a:gd name="T57" fmla="*/ 81 h 153"/>
                <a:gd name="T58" fmla="*/ 26 w 172"/>
                <a:gd name="T59" fmla="*/ 133 h 153"/>
                <a:gd name="T60" fmla="*/ 88 w 172"/>
                <a:gd name="T61" fmla="*/ 153 h 153"/>
                <a:gd name="T62" fmla="*/ 148 w 172"/>
                <a:gd name="T63" fmla="*/ 133 h 153"/>
                <a:gd name="T64" fmla="*/ 172 w 172"/>
                <a:gd name="T65" fmla="*/ 86 h 153"/>
                <a:gd name="T66" fmla="*/ 164 w 172"/>
                <a:gd name="T67" fmla="*/ 5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2" h="153">
                  <a:moveTo>
                    <a:pt x="164" y="59"/>
                  </a:moveTo>
                  <a:cubicBezTo>
                    <a:pt x="143" y="31"/>
                    <a:pt x="106" y="36"/>
                    <a:pt x="81" y="46"/>
                  </a:cubicBezTo>
                  <a:cubicBezTo>
                    <a:pt x="64" y="54"/>
                    <a:pt x="61" y="64"/>
                    <a:pt x="61" y="71"/>
                  </a:cubicBezTo>
                  <a:cubicBezTo>
                    <a:pt x="60" y="89"/>
                    <a:pt x="79" y="93"/>
                    <a:pt x="93" y="96"/>
                  </a:cubicBezTo>
                  <a:cubicBezTo>
                    <a:pt x="106" y="99"/>
                    <a:pt x="113" y="101"/>
                    <a:pt x="112" y="106"/>
                  </a:cubicBezTo>
                  <a:cubicBezTo>
                    <a:pt x="111" y="115"/>
                    <a:pt x="91" y="120"/>
                    <a:pt x="75" y="121"/>
                  </a:cubicBezTo>
                  <a:cubicBezTo>
                    <a:pt x="65" y="121"/>
                    <a:pt x="62" y="123"/>
                    <a:pt x="76" y="124"/>
                  </a:cubicBezTo>
                  <a:cubicBezTo>
                    <a:pt x="87" y="124"/>
                    <a:pt x="99" y="123"/>
                    <a:pt x="110" y="119"/>
                  </a:cubicBezTo>
                  <a:cubicBezTo>
                    <a:pt x="116" y="116"/>
                    <a:pt x="122" y="111"/>
                    <a:pt x="122" y="103"/>
                  </a:cubicBezTo>
                  <a:cubicBezTo>
                    <a:pt x="122" y="97"/>
                    <a:pt x="117" y="93"/>
                    <a:pt x="113" y="90"/>
                  </a:cubicBezTo>
                  <a:cubicBezTo>
                    <a:pt x="108" y="88"/>
                    <a:pt x="101" y="86"/>
                    <a:pt x="94" y="85"/>
                  </a:cubicBezTo>
                  <a:cubicBezTo>
                    <a:pt x="79" y="82"/>
                    <a:pt x="73" y="81"/>
                    <a:pt x="73" y="76"/>
                  </a:cubicBezTo>
                  <a:cubicBezTo>
                    <a:pt x="73" y="72"/>
                    <a:pt x="78" y="68"/>
                    <a:pt x="86" y="65"/>
                  </a:cubicBezTo>
                  <a:cubicBezTo>
                    <a:pt x="109" y="56"/>
                    <a:pt x="133" y="57"/>
                    <a:pt x="146" y="70"/>
                  </a:cubicBezTo>
                  <a:cubicBezTo>
                    <a:pt x="150" y="73"/>
                    <a:pt x="153" y="78"/>
                    <a:pt x="153" y="85"/>
                  </a:cubicBezTo>
                  <a:cubicBezTo>
                    <a:pt x="152" y="97"/>
                    <a:pt x="149" y="107"/>
                    <a:pt x="136" y="116"/>
                  </a:cubicBezTo>
                  <a:cubicBezTo>
                    <a:pt x="124" y="125"/>
                    <a:pt x="112" y="128"/>
                    <a:pt x="91" y="130"/>
                  </a:cubicBezTo>
                  <a:cubicBezTo>
                    <a:pt x="70" y="132"/>
                    <a:pt x="53" y="127"/>
                    <a:pt x="39" y="116"/>
                  </a:cubicBezTo>
                  <a:cubicBezTo>
                    <a:pt x="27" y="108"/>
                    <a:pt x="21" y="97"/>
                    <a:pt x="21" y="85"/>
                  </a:cubicBezTo>
                  <a:cubicBezTo>
                    <a:pt x="21" y="71"/>
                    <a:pt x="29" y="61"/>
                    <a:pt x="37" y="54"/>
                  </a:cubicBezTo>
                  <a:cubicBezTo>
                    <a:pt x="49" y="45"/>
                    <a:pt x="63" y="39"/>
                    <a:pt x="78" y="36"/>
                  </a:cubicBezTo>
                  <a:cubicBezTo>
                    <a:pt x="82" y="35"/>
                    <a:pt x="86" y="34"/>
                    <a:pt x="90" y="33"/>
                  </a:cubicBezTo>
                  <a:cubicBezTo>
                    <a:pt x="98" y="32"/>
                    <a:pt x="107" y="30"/>
                    <a:pt x="115" y="30"/>
                  </a:cubicBezTo>
                  <a:cubicBezTo>
                    <a:pt x="118" y="30"/>
                    <a:pt x="133" y="31"/>
                    <a:pt x="140" y="29"/>
                  </a:cubicBezTo>
                  <a:cubicBezTo>
                    <a:pt x="149" y="27"/>
                    <a:pt x="162" y="17"/>
                    <a:pt x="161" y="12"/>
                  </a:cubicBezTo>
                  <a:cubicBezTo>
                    <a:pt x="160" y="9"/>
                    <a:pt x="145" y="0"/>
                    <a:pt x="133" y="0"/>
                  </a:cubicBezTo>
                  <a:cubicBezTo>
                    <a:pt x="125" y="1"/>
                    <a:pt x="116" y="9"/>
                    <a:pt x="110" y="10"/>
                  </a:cubicBezTo>
                  <a:cubicBezTo>
                    <a:pt x="84" y="12"/>
                    <a:pt x="49" y="20"/>
                    <a:pt x="30" y="33"/>
                  </a:cubicBezTo>
                  <a:cubicBezTo>
                    <a:pt x="12" y="47"/>
                    <a:pt x="3" y="63"/>
                    <a:pt x="1" y="81"/>
                  </a:cubicBezTo>
                  <a:cubicBezTo>
                    <a:pt x="0" y="99"/>
                    <a:pt x="10" y="121"/>
                    <a:pt x="26" y="133"/>
                  </a:cubicBezTo>
                  <a:cubicBezTo>
                    <a:pt x="45" y="147"/>
                    <a:pt x="65" y="153"/>
                    <a:pt x="88" y="153"/>
                  </a:cubicBezTo>
                  <a:cubicBezTo>
                    <a:pt x="110" y="153"/>
                    <a:pt x="133" y="145"/>
                    <a:pt x="148" y="133"/>
                  </a:cubicBezTo>
                  <a:cubicBezTo>
                    <a:pt x="164" y="121"/>
                    <a:pt x="172" y="103"/>
                    <a:pt x="172" y="86"/>
                  </a:cubicBezTo>
                  <a:cubicBezTo>
                    <a:pt x="172" y="75"/>
                    <a:pt x="169" y="66"/>
                    <a:pt x="164" y="59"/>
                  </a:cubicBezTo>
                  <a:close/>
                </a:path>
              </a:pathLst>
            </a:custGeom>
            <a:solidFill>
              <a:srgbClr val="46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6" name="Freeform 47"/>
            <p:cNvSpPr/>
            <p:nvPr/>
          </p:nvSpPr>
          <p:spPr bwMode="auto">
            <a:xfrm>
              <a:off x="9602788" y="1497013"/>
              <a:ext cx="33337" cy="80963"/>
            </a:xfrm>
            <a:custGeom>
              <a:avLst/>
              <a:gdLst>
                <a:gd name="T0" fmla="*/ 0 w 16"/>
                <a:gd name="T1" fmla="*/ 7 h 38"/>
                <a:gd name="T2" fmla="*/ 11 w 16"/>
                <a:gd name="T3" fmla="*/ 0 h 38"/>
                <a:gd name="T4" fmla="*/ 16 w 16"/>
                <a:gd name="T5" fmla="*/ 0 h 38"/>
                <a:gd name="T6" fmla="*/ 16 w 16"/>
                <a:gd name="T7" fmla="*/ 38 h 38"/>
                <a:gd name="T8" fmla="*/ 9 w 16"/>
                <a:gd name="T9" fmla="*/ 38 h 38"/>
                <a:gd name="T10" fmla="*/ 9 w 16"/>
                <a:gd name="T11" fmla="*/ 12 h 38"/>
                <a:gd name="T12" fmla="*/ 0 w 16"/>
                <a:gd name="T13" fmla="*/ 12 h 38"/>
                <a:gd name="T14" fmla="*/ 0 w 16"/>
                <a:gd name="T15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8">
                  <a:moveTo>
                    <a:pt x="0" y="7"/>
                  </a:moveTo>
                  <a:cubicBezTo>
                    <a:pt x="5" y="7"/>
                    <a:pt x="10" y="5"/>
                    <a:pt x="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7" name="Freeform 48"/>
            <p:cNvSpPr>
              <a:spLocks noEditPoints="1"/>
            </p:cNvSpPr>
            <p:nvPr/>
          </p:nvSpPr>
          <p:spPr bwMode="auto">
            <a:xfrm>
              <a:off x="9667875" y="1497013"/>
              <a:ext cx="58737" cy="84138"/>
            </a:xfrm>
            <a:custGeom>
              <a:avLst/>
              <a:gdLst>
                <a:gd name="T0" fmla="*/ 7 w 27"/>
                <a:gd name="T1" fmla="*/ 29 h 39"/>
                <a:gd name="T2" fmla="*/ 13 w 27"/>
                <a:gd name="T3" fmla="*/ 34 h 39"/>
                <a:gd name="T4" fmla="*/ 20 w 27"/>
                <a:gd name="T5" fmla="*/ 21 h 39"/>
                <a:gd name="T6" fmla="*/ 20 w 27"/>
                <a:gd name="T7" fmla="*/ 21 h 39"/>
                <a:gd name="T8" fmla="*/ 12 w 27"/>
                <a:gd name="T9" fmla="*/ 25 h 39"/>
                <a:gd name="T10" fmla="*/ 0 w 27"/>
                <a:gd name="T11" fmla="*/ 13 h 39"/>
                <a:gd name="T12" fmla="*/ 13 w 27"/>
                <a:gd name="T13" fmla="*/ 0 h 39"/>
                <a:gd name="T14" fmla="*/ 27 w 27"/>
                <a:gd name="T15" fmla="*/ 20 h 39"/>
                <a:gd name="T16" fmla="*/ 12 w 27"/>
                <a:gd name="T17" fmla="*/ 39 h 39"/>
                <a:gd name="T18" fmla="*/ 1 w 27"/>
                <a:gd name="T19" fmla="*/ 29 h 39"/>
                <a:gd name="T20" fmla="*/ 7 w 27"/>
                <a:gd name="T21" fmla="*/ 29 h 39"/>
                <a:gd name="T22" fmla="*/ 6 w 27"/>
                <a:gd name="T23" fmla="*/ 13 h 39"/>
                <a:gd name="T24" fmla="*/ 13 w 27"/>
                <a:gd name="T25" fmla="*/ 21 h 39"/>
                <a:gd name="T26" fmla="*/ 20 w 27"/>
                <a:gd name="T27" fmla="*/ 13 h 39"/>
                <a:gd name="T28" fmla="*/ 13 w 27"/>
                <a:gd name="T29" fmla="*/ 5 h 39"/>
                <a:gd name="T30" fmla="*/ 6 w 27"/>
                <a:gd name="T3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39">
                  <a:moveTo>
                    <a:pt x="7" y="29"/>
                  </a:moveTo>
                  <a:cubicBezTo>
                    <a:pt x="7" y="32"/>
                    <a:pt x="9" y="34"/>
                    <a:pt x="13" y="34"/>
                  </a:cubicBezTo>
                  <a:cubicBezTo>
                    <a:pt x="19" y="34"/>
                    <a:pt x="20" y="26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4"/>
                    <a:pt x="16" y="25"/>
                    <a:pt x="12" y="25"/>
                  </a:cubicBezTo>
                  <a:cubicBezTo>
                    <a:pt x="5" y="25"/>
                    <a:pt x="0" y="20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24" y="0"/>
                    <a:pt x="27" y="9"/>
                    <a:pt x="27" y="20"/>
                  </a:cubicBezTo>
                  <a:cubicBezTo>
                    <a:pt x="27" y="29"/>
                    <a:pt x="23" y="39"/>
                    <a:pt x="12" y="39"/>
                  </a:cubicBezTo>
                  <a:cubicBezTo>
                    <a:pt x="6" y="39"/>
                    <a:pt x="1" y="35"/>
                    <a:pt x="1" y="29"/>
                  </a:cubicBezTo>
                  <a:lnTo>
                    <a:pt x="7" y="29"/>
                  </a:lnTo>
                  <a:close/>
                  <a:moveTo>
                    <a:pt x="6" y="13"/>
                  </a:moveTo>
                  <a:cubicBezTo>
                    <a:pt x="6" y="17"/>
                    <a:pt x="9" y="21"/>
                    <a:pt x="13" y="21"/>
                  </a:cubicBezTo>
                  <a:cubicBezTo>
                    <a:pt x="18" y="21"/>
                    <a:pt x="20" y="17"/>
                    <a:pt x="20" y="13"/>
                  </a:cubicBezTo>
                  <a:cubicBezTo>
                    <a:pt x="20" y="9"/>
                    <a:pt x="18" y="5"/>
                    <a:pt x="13" y="5"/>
                  </a:cubicBezTo>
                  <a:cubicBezTo>
                    <a:pt x="9" y="5"/>
                    <a:pt x="6" y="9"/>
                    <a:pt x="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8" name="Freeform 49"/>
            <p:cNvSpPr/>
            <p:nvPr/>
          </p:nvSpPr>
          <p:spPr bwMode="auto">
            <a:xfrm>
              <a:off x="9745663" y="1497013"/>
              <a:ext cx="57150" cy="84138"/>
            </a:xfrm>
            <a:custGeom>
              <a:avLst/>
              <a:gdLst>
                <a:gd name="T0" fmla="*/ 10 w 27"/>
                <a:gd name="T1" fmla="*/ 16 h 39"/>
                <a:gd name="T2" fmla="*/ 19 w 27"/>
                <a:gd name="T3" fmla="*/ 10 h 39"/>
                <a:gd name="T4" fmla="*/ 13 w 27"/>
                <a:gd name="T5" fmla="*/ 5 h 39"/>
                <a:gd name="T6" fmla="*/ 7 w 27"/>
                <a:gd name="T7" fmla="*/ 13 h 39"/>
                <a:gd name="T8" fmla="*/ 0 w 27"/>
                <a:gd name="T9" fmla="*/ 13 h 39"/>
                <a:gd name="T10" fmla="*/ 13 w 27"/>
                <a:gd name="T11" fmla="*/ 0 h 39"/>
                <a:gd name="T12" fmla="*/ 25 w 27"/>
                <a:gd name="T13" fmla="*/ 10 h 39"/>
                <a:gd name="T14" fmla="*/ 20 w 27"/>
                <a:gd name="T15" fmla="*/ 18 h 39"/>
                <a:gd name="T16" fmla="*/ 20 w 27"/>
                <a:gd name="T17" fmla="*/ 18 h 39"/>
                <a:gd name="T18" fmla="*/ 27 w 27"/>
                <a:gd name="T19" fmla="*/ 28 h 39"/>
                <a:gd name="T20" fmla="*/ 13 w 27"/>
                <a:gd name="T21" fmla="*/ 39 h 39"/>
                <a:gd name="T22" fmla="*/ 0 w 27"/>
                <a:gd name="T23" fmla="*/ 26 h 39"/>
                <a:gd name="T24" fmla="*/ 6 w 27"/>
                <a:gd name="T25" fmla="*/ 26 h 39"/>
                <a:gd name="T26" fmla="*/ 13 w 27"/>
                <a:gd name="T27" fmla="*/ 34 h 39"/>
                <a:gd name="T28" fmla="*/ 20 w 27"/>
                <a:gd name="T29" fmla="*/ 27 h 39"/>
                <a:gd name="T30" fmla="*/ 10 w 27"/>
                <a:gd name="T31" fmla="*/ 21 h 39"/>
                <a:gd name="T32" fmla="*/ 10 w 27"/>
                <a:gd name="T33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9">
                  <a:moveTo>
                    <a:pt x="10" y="16"/>
                  </a:moveTo>
                  <a:cubicBezTo>
                    <a:pt x="15" y="16"/>
                    <a:pt x="19" y="15"/>
                    <a:pt x="19" y="10"/>
                  </a:cubicBezTo>
                  <a:cubicBezTo>
                    <a:pt x="19" y="7"/>
                    <a:pt x="16" y="5"/>
                    <a:pt x="13" y="5"/>
                  </a:cubicBezTo>
                  <a:cubicBezTo>
                    <a:pt x="9" y="5"/>
                    <a:pt x="7" y="9"/>
                    <a:pt x="7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5"/>
                    <a:pt x="5" y="0"/>
                    <a:pt x="13" y="0"/>
                  </a:cubicBezTo>
                  <a:cubicBezTo>
                    <a:pt x="19" y="0"/>
                    <a:pt x="25" y="3"/>
                    <a:pt x="25" y="10"/>
                  </a:cubicBezTo>
                  <a:cubicBezTo>
                    <a:pt x="25" y="14"/>
                    <a:pt x="23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9"/>
                    <a:pt x="27" y="23"/>
                    <a:pt x="27" y="28"/>
                  </a:cubicBezTo>
                  <a:cubicBezTo>
                    <a:pt x="27" y="35"/>
                    <a:pt x="20" y="39"/>
                    <a:pt x="13" y="39"/>
                  </a:cubicBezTo>
                  <a:cubicBezTo>
                    <a:pt x="4" y="39"/>
                    <a:pt x="0" y="34"/>
                    <a:pt x="0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1"/>
                    <a:pt x="8" y="34"/>
                    <a:pt x="13" y="34"/>
                  </a:cubicBezTo>
                  <a:cubicBezTo>
                    <a:pt x="17" y="34"/>
                    <a:pt x="20" y="32"/>
                    <a:pt x="20" y="27"/>
                  </a:cubicBezTo>
                  <a:cubicBezTo>
                    <a:pt x="20" y="21"/>
                    <a:pt x="15" y="21"/>
                    <a:pt x="10" y="2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99" name="Freeform 50"/>
            <p:cNvSpPr/>
            <p:nvPr/>
          </p:nvSpPr>
          <p:spPr bwMode="auto">
            <a:xfrm>
              <a:off x="9820275" y="1497013"/>
              <a:ext cx="55562" cy="80963"/>
            </a:xfrm>
            <a:custGeom>
              <a:avLst/>
              <a:gdLst>
                <a:gd name="T0" fmla="*/ 0 w 26"/>
                <a:gd name="T1" fmla="*/ 0 h 38"/>
                <a:gd name="T2" fmla="*/ 26 w 26"/>
                <a:gd name="T3" fmla="*/ 0 h 38"/>
                <a:gd name="T4" fmla="*/ 26 w 26"/>
                <a:gd name="T5" fmla="*/ 6 h 38"/>
                <a:gd name="T6" fmla="*/ 11 w 26"/>
                <a:gd name="T7" fmla="*/ 38 h 38"/>
                <a:gd name="T8" fmla="*/ 5 w 26"/>
                <a:gd name="T9" fmla="*/ 38 h 38"/>
                <a:gd name="T10" fmla="*/ 19 w 26"/>
                <a:gd name="T11" fmla="*/ 6 h 38"/>
                <a:gd name="T12" fmla="*/ 0 w 26"/>
                <a:gd name="T13" fmla="*/ 6 h 38"/>
                <a:gd name="T14" fmla="*/ 0 w 26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8">
                  <a:moveTo>
                    <a:pt x="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8" y="15"/>
                    <a:pt x="12" y="25"/>
                    <a:pt x="1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6"/>
                    <a:pt x="11" y="15"/>
                    <a:pt x="19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</p:grpSp>
      <p:grpSp>
        <p:nvGrpSpPr>
          <p:cNvPr id="100" name="组合 99"/>
          <p:cNvGrpSpPr/>
          <p:nvPr userDrawn="1"/>
        </p:nvGrpSpPr>
        <p:grpSpPr>
          <a:xfrm>
            <a:off x="10707670" y="3645575"/>
            <a:ext cx="1318848" cy="2976215"/>
            <a:chOff x="3888378" y="4363155"/>
            <a:chExt cx="1086407" cy="2451670"/>
          </a:xfrm>
        </p:grpSpPr>
        <p:sp>
          <p:nvSpPr>
            <p:cNvPr id="101" name="Freeform 18"/>
            <p:cNvSpPr/>
            <p:nvPr/>
          </p:nvSpPr>
          <p:spPr bwMode="auto">
            <a:xfrm>
              <a:off x="3888378" y="4363155"/>
              <a:ext cx="1066191" cy="2451670"/>
            </a:xfrm>
            <a:custGeom>
              <a:avLst/>
              <a:gdLst>
                <a:gd name="T0" fmla="*/ 223 w 523"/>
                <a:gd name="T1" fmla="*/ 49 h 1361"/>
                <a:gd name="T2" fmla="*/ 228 w 523"/>
                <a:gd name="T3" fmla="*/ 30 h 1361"/>
                <a:gd name="T4" fmla="*/ 237 w 523"/>
                <a:gd name="T5" fmla="*/ 16 h 1361"/>
                <a:gd name="T6" fmla="*/ 253 w 523"/>
                <a:gd name="T7" fmla="*/ 2 h 1361"/>
                <a:gd name="T8" fmla="*/ 284 w 523"/>
                <a:gd name="T9" fmla="*/ 2 h 1361"/>
                <a:gd name="T10" fmla="*/ 297 w 523"/>
                <a:gd name="T11" fmla="*/ 7 h 1361"/>
                <a:gd name="T12" fmla="*/ 332 w 523"/>
                <a:gd name="T13" fmla="*/ 48 h 1361"/>
                <a:gd name="T14" fmla="*/ 342 w 523"/>
                <a:gd name="T15" fmla="*/ 86 h 1361"/>
                <a:gd name="T16" fmla="*/ 335 w 523"/>
                <a:gd name="T17" fmla="*/ 97 h 1361"/>
                <a:gd name="T18" fmla="*/ 322 w 523"/>
                <a:gd name="T19" fmla="*/ 111 h 1361"/>
                <a:gd name="T20" fmla="*/ 329 w 523"/>
                <a:gd name="T21" fmla="*/ 133 h 1361"/>
                <a:gd name="T22" fmla="*/ 399 w 523"/>
                <a:gd name="T23" fmla="*/ 144 h 1361"/>
                <a:gd name="T24" fmla="*/ 467 w 523"/>
                <a:gd name="T25" fmla="*/ 246 h 1361"/>
                <a:gd name="T26" fmla="*/ 510 w 523"/>
                <a:gd name="T27" fmla="*/ 338 h 1361"/>
                <a:gd name="T28" fmla="*/ 468 w 523"/>
                <a:gd name="T29" fmla="*/ 408 h 1361"/>
                <a:gd name="T30" fmla="*/ 461 w 523"/>
                <a:gd name="T31" fmla="*/ 421 h 1361"/>
                <a:gd name="T32" fmla="*/ 458 w 523"/>
                <a:gd name="T33" fmla="*/ 443 h 1361"/>
                <a:gd name="T34" fmla="*/ 461 w 523"/>
                <a:gd name="T35" fmla="*/ 464 h 1361"/>
                <a:gd name="T36" fmla="*/ 458 w 523"/>
                <a:gd name="T37" fmla="*/ 498 h 1361"/>
                <a:gd name="T38" fmla="*/ 460 w 523"/>
                <a:gd name="T39" fmla="*/ 541 h 1361"/>
                <a:gd name="T40" fmla="*/ 469 w 523"/>
                <a:gd name="T41" fmla="*/ 628 h 1361"/>
                <a:gd name="T42" fmla="*/ 473 w 523"/>
                <a:gd name="T43" fmla="*/ 695 h 1361"/>
                <a:gd name="T44" fmla="*/ 477 w 523"/>
                <a:gd name="T45" fmla="*/ 746 h 1361"/>
                <a:gd name="T46" fmla="*/ 471 w 523"/>
                <a:gd name="T47" fmla="*/ 858 h 1361"/>
                <a:gd name="T48" fmla="*/ 481 w 523"/>
                <a:gd name="T49" fmla="*/ 974 h 1361"/>
                <a:gd name="T50" fmla="*/ 417 w 523"/>
                <a:gd name="T51" fmla="*/ 1348 h 1361"/>
                <a:gd name="T52" fmla="*/ 389 w 523"/>
                <a:gd name="T53" fmla="*/ 1353 h 1361"/>
                <a:gd name="T54" fmla="*/ 0 w 523"/>
                <a:gd name="T55" fmla="*/ 1278 h 1361"/>
                <a:gd name="T56" fmla="*/ 20 w 523"/>
                <a:gd name="T57" fmla="*/ 1155 h 1361"/>
                <a:gd name="T58" fmla="*/ 20 w 523"/>
                <a:gd name="T59" fmla="*/ 1034 h 1361"/>
                <a:gd name="T60" fmla="*/ 23 w 523"/>
                <a:gd name="T61" fmla="*/ 986 h 1361"/>
                <a:gd name="T62" fmla="*/ 23 w 523"/>
                <a:gd name="T63" fmla="*/ 969 h 1361"/>
                <a:gd name="T64" fmla="*/ 44 w 523"/>
                <a:gd name="T65" fmla="*/ 933 h 1361"/>
                <a:gd name="T66" fmla="*/ 59 w 523"/>
                <a:gd name="T67" fmla="*/ 897 h 1361"/>
                <a:gd name="T68" fmla="*/ 61 w 523"/>
                <a:gd name="T69" fmla="*/ 862 h 1361"/>
                <a:gd name="T70" fmla="*/ 59 w 523"/>
                <a:gd name="T71" fmla="*/ 827 h 1361"/>
                <a:gd name="T72" fmla="*/ 63 w 523"/>
                <a:gd name="T73" fmla="*/ 808 h 1361"/>
                <a:gd name="T74" fmla="*/ 59 w 523"/>
                <a:gd name="T75" fmla="*/ 779 h 1361"/>
                <a:gd name="T76" fmla="*/ 57 w 523"/>
                <a:gd name="T77" fmla="*/ 767 h 1361"/>
                <a:gd name="T78" fmla="*/ 53 w 523"/>
                <a:gd name="T79" fmla="*/ 736 h 1361"/>
                <a:gd name="T80" fmla="*/ 51 w 523"/>
                <a:gd name="T81" fmla="*/ 711 h 1361"/>
                <a:gd name="T82" fmla="*/ 46 w 523"/>
                <a:gd name="T83" fmla="*/ 677 h 1361"/>
                <a:gd name="T84" fmla="*/ 45 w 523"/>
                <a:gd name="T85" fmla="*/ 641 h 1361"/>
                <a:gd name="T86" fmla="*/ 51 w 523"/>
                <a:gd name="T87" fmla="*/ 607 h 1361"/>
                <a:gd name="T88" fmla="*/ 56 w 523"/>
                <a:gd name="T89" fmla="*/ 588 h 1361"/>
                <a:gd name="T90" fmla="*/ 39 w 523"/>
                <a:gd name="T91" fmla="*/ 551 h 1361"/>
                <a:gd name="T92" fmla="*/ 37 w 523"/>
                <a:gd name="T93" fmla="*/ 508 h 1361"/>
                <a:gd name="T94" fmla="*/ 43 w 523"/>
                <a:gd name="T95" fmla="*/ 498 h 1361"/>
                <a:gd name="T96" fmla="*/ 57 w 523"/>
                <a:gd name="T97" fmla="*/ 488 h 1361"/>
                <a:gd name="T98" fmla="*/ 72 w 523"/>
                <a:gd name="T99" fmla="*/ 452 h 1361"/>
                <a:gd name="T100" fmla="*/ 107 w 523"/>
                <a:gd name="T101" fmla="*/ 382 h 1361"/>
                <a:gd name="T102" fmla="*/ 110 w 523"/>
                <a:gd name="T103" fmla="*/ 368 h 1361"/>
                <a:gd name="T104" fmla="*/ 127 w 523"/>
                <a:gd name="T105" fmla="*/ 310 h 1361"/>
                <a:gd name="T106" fmla="*/ 141 w 523"/>
                <a:gd name="T107" fmla="*/ 254 h 1361"/>
                <a:gd name="T108" fmla="*/ 160 w 523"/>
                <a:gd name="T109" fmla="*/ 199 h 1361"/>
                <a:gd name="T110" fmla="*/ 190 w 523"/>
                <a:gd name="T111" fmla="*/ 184 h 1361"/>
                <a:gd name="T112" fmla="*/ 236 w 523"/>
                <a:gd name="T113" fmla="*/ 164 h 1361"/>
                <a:gd name="T114" fmla="*/ 241 w 523"/>
                <a:gd name="T115" fmla="*/ 136 h 1361"/>
                <a:gd name="T116" fmla="*/ 239 w 523"/>
                <a:gd name="T117" fmla="*/ 123 h 1361"/>
                <a:gd name="T118" fmla="*/ 227 w 523"/>
                <a:gd name="T119" fmla="*/ 113 h 1361"/>
                <a:gd name="T120" fmla="*/ 222 w 523"/>
                <a:gd name="T121" fmla="*/ 80 h 1361"/>
                <a:gd name="connsiteX0" fmla="*/ 4226 w 10000"/>
                <a:gd name="connsiteY0" fmla="*/ 434 h 10751"/>
                <a:gd name="connsiteX1" fmla="*/ 4245 w 10000"/>
                <a:gd name="connsiteY1" fmla="*/ 404 h 10751"/>
                <a:gd name="connsiteX2" fmla="*/ 4264 w 10000"/>
                <a:gd name="connsiteY2" fmla="*/ 360 h 10751"/>
                <a:gd name="connsiteX3" fmla="*/ 4302 w 10000"/>
                <a:gd name="connsiteY3" fmla="*/ 272 h 10751"/>
                <a:gd name="connsiteX4" fmla="*/ 4340 w 10000"/>
                <a:gd name="connsiteY4" fmla="*/ 242 h 10751"/>
                <a:gd name="connsiteX5" fmla="*/ 4359 w 10000"/>
                <a:gd name="connsiteY5" fmla="*/ 220 h 10751"/>
                <a:gd name="connsiteX6" fmla="*/ 4398 w 10000"/>
                <a:gd name="connsiteY6" fmla="*/ 191 h 10751"/>
                <a:gd name="connsiteX7" fmla="*/ 4455 w 10000"/>
                <a:gd name="connsiteY7" fmla="*/ 154 h 10751"/>
                <a:gd name="connsiteX8" fmla="*/ 4532 w 10000"/>
                <a:gd name="connsiteY8" fmla="*/ 118 h 10751"/>
                <a:gd name="connsiteX9" fmla="*/ 4627 w 10000"/>
                <a:gd name="connsiteY9" fmla="*/ 81 h 10751"/>
                <a:gd name="connsiteX10" fmla="*/ 4646 w 10000"/>
                <a:gd name="connsiteY10" fmla="*/ 59 h 10751"/>
                <a:gd name="connsiteX11" fmla="*/ 4837 w 10000"/>
                <a:gd name="connsiteY11" fmla="*/ 15 h 10751"/>
                <a:gd name="connsiteX12" fmla="*/ 5029 w 10000"/>
                <a:gd name="connsiteY12" fmla="*/ 0 h 10751"/>
                <a:gd name="connsiteX13" fmla="*/ 5086 w 10000"/>
                <a:gd name="connsiteY13" fmla="*/ 0 h 10751"/>
                <a:gd name="connsiteX14" fmla="*/ 5430 w 10000"/>
                <a:gd name="connsiteY14" fmla="*/ 15 h 10751"/>
                <a:gd name="connsiteX15" fmla="*/ 5488 w 10000"/>
                <a:gd name="connsiteY15" fmla="*/ 22 h 10751"/>
                <a:gd name="connsiteX16" fmla="*/ 5564 w 10000"/>
                <a:gd name="connsiteY16" fmla="*/ 29 h 10751"/>
                <a:gd name="connsiteX17" fmla="*/ 5679 w 10000"/>
                <a:gd name="connsiteY17" fmla="*/ 51 h 10751"/>
                <a:gd name="connsiteX18" fmla="*/ 6061 w 10000"/>
                <a:gd name="connsiteY18" fmla="*/ 147 h 10751"/>
                <a:gd name="connsiteX19" fmla="*/ 6252 w 10000"/>
                <a:gd name="connsiteY19" fmla="*/ 242 h 10751"/>
                <a:gd name="connsiteX20" fmla="*/ 6348 w 10000"/>
                <a:gd name="connsiteY20" fmla="*/ 353 h 10751"/>
                <a:gd name="connsiteX21" fmla="*/ 6367 w 10000"/>
                <a:gd name="connsiteY21" fmla="*/ 434 h 10751"/>
                <a:gd name="connsiteX22" fmla="*/ 6539 w 10000"/>
                <a:gd name="connsiteY22" fmla="*/ 507 h 10751"/>
                <a:gd name="connsiteX23" fmla="*/ 6539 w 10000"/>
                <a:gd name="connsiteY23" fmla="*/ 632 h 10751"/>
                <a:gd name="connsiteX24" fmla="*/ 6501 w 10000"/>
                <a:gd name="connsiteY24" fmla="*/ 654 h 10751"/>
                <a:gd name="connsiteX25" fmla="*/ 6424 w 10000"/>
                <a:gd name="connsiteY25" fmla="*/ 683 h 10751"/>
                <a:gd name="connsiteX26" fmla="*/ 6405 w 10000"/>
                <a:gd name="connsiteY26" fmla="*/ 713 h 10751"/>
                <a:gd name="connsiteX27" fmla="*/ 6367 w 10000"/>
                <a:gd name="connsiteY27" fmla="*/ 742 h 10751"/>
                <a:gd name="connsiteX28" fmla="*/ 6195 w 10000"/>
                <a:gd name="connsiteY28" fmla="*/ 742 h 10751"/>
                <a:gd name="connsiteX29" fmla="*/ 6157 w 10000"/>
                <a:gd name="connsiteY29" fmla="*/ 816 h 10751"/>
                <a:gd name="connsiteX30" fmla="*/ 6176 w 10000"/>
                <a:gd name="connsiteY30" fmla="*/ 889 h 10751"/>
                <a:gd name="connsiteX31" fmla="*/ 6233 w 10000"/>
                <a:gd name="connsiteY31" fmla="*/ 904 h 10751"/>
                <a:gd name="connsiteX32" fmla="*/ 6291 w 10000"/>
                <a:gd name="connsiteY32" fmla="*/ 977 h 10751"/>
                <a:gd name="connsiteX33" fmla="*/ 6310 w 10000"/>
                <a:gd name="connsiteY33" fmla="*/ 1051 h 10751"/>
                <a:gd name="connsiteX34" fmla="*/ 6979 w 10000"/>
                <a:gd name="connsiteY34" fmla="*/ 1036 h 10751"/>
                <a:gd name="connsiteX35" fmla="*/ 7629 w 10000"/>
                <a:gd name="connsiteY35" fmla="*/ 1058 h 10751"/>
                <a:gd name="connsiteX36" fmla="*/ 8031 w 10000"/>
                <a:gd name="connsiteY36" fmla="*/ 1132 h 10751"/>
                <a:gd name="connsiteX37" fmla="*/ 8337 w 10000"/>
                <a:gd name="connsiteY37" fmla="*/ 1352 h 10751"/>
                <a:gd name="connsiteX38" fmla="*/ 8929 w 10000"/>
                <a:gd name="connsiteY38" fmla="*/ 1807 h 10751"/>
                <a:gd name="connsiteX39" fmla="*/ 9293 w 10000"/>
                <a:gd name="connsiteY39" fmla="*/ 2101 h 10751"/>
                <a:gd name="connsiteX40" fmla="*/ 9446 w 10000"/>
                <a:gd name="connsiteY40" fmla="*/ 2219 h 10751"/>
                <a:gd name="connsiteX41" fmla="*/ 9751 w 10000"/>
                <a:gd name="connsiteY41" fmla="*/ 2483 h 10751"/>
                <a:gd name="connsiteX42" fmla="*/ 9598 w 10000"/>
                <a:gd name="connsiteY42" fmla="*/ 2829 h 10751"/>
                <a:gd name="connsiteX43" fmla="*/ 9006 w 10000"/>
                <a:gd name="connsiteY43" fmla="*/ 2976 h 10751"/>
                <a:gd name="connsiteX44" fmla="*/ 8948 w 10000"/>
                <a:gd name="connsiteY44" fmla="*/ 2998 h 10751"/>
                <a:gd name="connsiteX45" fmla="*/ 8910 w 10000"/>
                <a:gd name="connsiteY45" fmla="*/ 3020 h 10751"/>
                <a:gd name="connsiteX46" fmla="*/ 8891 w 10000"/>
                <a:gd name="connsiteY46" fmla="*/ 3064 h 10751"/>
                <a:gd name="connsiteX47" fmla="*/ 8815 w 10000"/>
                <a:gd name="connsiteY47" fmla="*/ 3093 h 10751"/>
                <a:gd name="connsiteX48" fmla="*/ 8815 w 10000"/>
                <a:gd name="connsiteY48" fmla="*/ 3137 h 10751"/>
                <a:gd name="connsiteX49" fmla="*/ 8815 w 10000"/>
                <a:gd name="connsiteY49" fmla="*/ 3233 h 10751"/>
                <a:gd name="connsiteX50" fmla="*/ 8757 w 10000"/>
                <a:gd name="connsiteY50" fmla="*/ 3255 h 10751"/>
                <a:gd name="connsiteX51" fmla="*/ 8815 w 10000"/>
                <a:gd name="connsiteY51" fmla="*/ 3328 h 10751"/>
                <a:gd name="connsiteX52" fmla="*/ 8795 w 10000"/>
                <a:gd name="connsiteY52" fmla="*/ 3373 h 10751"/>
                <a:gd name="connsiteX53" fmla="*/ 8815 w 10000"/>
                <a:gd name="connsiteY53" fmla="*/ 3409 h 10751"/>
                <a:gd name="connsiteX54" fmla="*/ 8757 w 10000"/>
                <a:gd name="connsiteY54" fmla="*/ 3446 h 10751"/>
                <a:gd name="connsiteX55" fmla="*/ 8776 w 10000"/>
                <a:gd name="connsiteY55" fmla="*/ 3564 h 10751"/>
                <a:gd name="connsiteX56" fmla="*/ 8757 w 10000"/>
                <a:gd name="connsiteY56" fmla="*/ 3659 h 10751"/>
                <a:gd name="connsiteX57" fmla="*/ 8776 w 10000"/>
                <a:gd name="connsiteY57" fmla="*/ 3733 h 10751"/>
                <a:gd name="connsiteX58" fmla="*/ 8757 w 10000"/>
                <a:gd name="connsiteY58" fmla="*/ 3828 h 10751"/>
                <a:gd name="connsiteX59" fmla="*/ 8795 w 10000"/>
                <a:gd name="connsiteY59" fmla="*/ 3975 h 10751"/>
                <a:gd name="connsiteX60" fmla="*/ 8853 w 10000"/>
                <a:gd name="connsiteY60" fmla="*/ 4276 h 10751"/>
                <a:gd name="connsiteX61" fmla="*/ 8967 w 10000"/>
                <a:gd name="connsiteY61" fmla="*/ 4504 h 10751"/>
                <a:gd name="connsiteX62" fmla="*/ 8967 w 10000"/>
                <a:gd name="connsiteY62" fmla="*/ 4614 h 10751"/>
                <a:gd name="connsiteX63" fmla="*/ 8967 w 10000"/>
                <a:gd name="connsiteY63" fmla="*/ 4702 h 10751"/>
                <a:gd name="connsiteX64" fmla="*/ 8948 w 10000"/>
                <a:gd name="connsiteY64" fmla="*/ 4849 h 10751"/>
                <a:gd name="connsiteX65" fmla="*/ 9044 w 10000"/>
                <a:gd name="connsiteY65" fmla="*/ 5107 h 10751"/>
                <a:gd name="connsiteX66" fmla="*/ 9044 w 10000"/>
                <a:gd name="connsiteY66" fmla="*/ 5195 h 10751"/>
                <a:gd name="connsiteX67" fmla="*/ 9101 w 10000"/>
                <a:gd name="connsiteY67" fmla="*/ 5334 h 10751"/>
                <a:gd name="connsiteX68" fmla="*/ 9120 w 10000"/>
                <a:gd name="connsiteY68" fmla="*/ 5481 h 10751"/>
                <a:gd name="connsiteX69" fmla="*/ 9140 w 10000"/>
                <a:gd name="connsiteY69" fmla="*/ 5819 h 10751"/>
                <a:gd name="connsiteX70" fmla="*/ 9006 w 10000"/>
                <a:gd name="connsiteY70" fmla="*/ 6135 h 10751"/>
                <a:gd name="connsiteX71" fmla="*/ 9006 w 10000"/>
                <a:gd name="connsiteY71" fmla="*/ 6304 h 10751"/>
                <a:gd name="connsiteX72" fmla="*/ 8929 w 10000"/>
                <a:gd name="connsiteY72" fmla="*/ 6429 h 10751"/>
                <a:gd name="connsiteX73" fmla="*/ 9044 w 10000"/>
                <a:gd name="connsiteY73" fmla="*/ 6554 h 10751"/>
                <a:gd name="connsiteX74" fmla="*/ 9197 w 10000"/>
                <a:gd name="connsiteY74" fmla="*/ 7157 h 10751"/>
                <a:gd name="connsiteX75" fmla="*/ 9120 w 10000"/>
                <a:gd name="connsiteY75" fmla="*/ 7656 h 10751"/>
                <a:gd name="connsiteX76" fmla="*/ 10000 w 10000"/>
                <a:gd name="connsiteY76" fmla="*/ 9060 h 10751"/>
                <a:gd name="connsiteX77" fmla="*/ 7973 w 10000"/>
                <a:gd name="connsiteY77" fmla="*/ 9904 h 10751"/>
                <a:gd name="connsiteX78" fmla="*/ 7839 w 10000"/>
                <a:gd name="connsiteY78" fmla="*/ 9941 h 10751"/>
                <a:gd name="connsiteX79" fmla="*/ 7686 w 10000"/>
                <a:gd name="connsiteY79" fmla="*/ 9941 h 10751"/>
                <a:gd name="connsiteX80" fmla="*/ 7438 w 10000"/>
                <a:gd name="connsiteY80" fmla="*/ 9941 h 10751"/>
                <a:gd name="connsiteX81" fmla="*/ 7170 w 10000"/>
                <a:gd name="connsiteY81" fmla="*/ 10000 h 10751"/>
                <a:gd name="connsiteX82" fmla="*/ 526 w 10000"/>
                <a:gd name="connsiteY82" fmla="*/ 10734 h 10751"/>
                <a:gd name="connsiteX83" fmla="*/ 975 w 10000"/>
                <a:gd name="connsiteY83" fmla="*/ 9478 h 10751"/>
                <a:gd name="connsiteX84" fmla="*/ 0 w 10000"/>
                <a:gd name="connsiteY84" fmla="*/ 9390 h 10751"/>
                <a:gd name="connsiteX85" fmla="*/ 76 w 10000"/>
                <a:gd name="connsiteY85" fmla="*/ 8714 h 10751"/>
                <a:gd name="connsiteX86" fmla="*/ 363 w 10000"/>
                <a:gd name="connsiteY86" fmla="*/ 8545 h 10751"/>
                <a:gd name="connsiteX87" fmla="*/ 382 w 10000"/>
                <a:gd name="connsiteY87" fmla="*/ 8486 h 10751"/>
                <a:gd name="connsiteX88" fmla="*/ 440 w 10000"/>
                <a:gd name="connsiteY88" fmla="*/ 8384 h 10751"/>
                <a:gd name="connsiteX89" fmla="*/ 402 w 10000"/>
                <a:gd name="connsiteY89" fmla="*/ 7744 h 10751"/>
                <a:gd name="connsiteX90" fmla="*/ 382 w 10000"/>
                <a:gd name="connsiteY90" fmla="*/ 7597 h 10751"/>
                <a:gd name="connsiteX91" fmla="*/ 344 w 10000"/>
                <a:gd name="connsiteY91" fmla="*/ 7531 h 10751"/>
                <a:gd name="connsiteX92" fmla="*/ 402 w 10000"/>
                <a:gd name="connsiteY92" fmla="*/ 7362 h 10751"/>
                <a:gd name="connsiteX93" fmla="*/ 440 w 10000"/>
                <a:gd name="connsiteY93" fmla="*/ 7245 h 10751"/>
                <a:gd name="connsiteX94" fmla="*/ 421 w 10000"/>
                <a:gd name="connsiteY94" fmla="*/ 7201 h 10751"/>
                <a:gd name="connsiteX95" fmla="*/ 459 w 10000"/>
                <a:gd name="connsiteY95" fmla="*/ 7171 h 10751"/>
                <a:gd name="connsiteX96" fmla="*/ 440 w 10000"/>
                <a:gd name="connsiteY96" fmla="*/ 7120 h 10751"/>
                <a:gd name="connsiteX97" fmla="*/ 612 w 10000"/>
                <a:gd name="connsiteY97" fmla="*/ 7061 h 10751"/>
                <a:gd name="connsiteX98" fmla="*/ 746 w 10000"/>
                <a:gd name="connsiteY98" fmla="*/ 7017 h 10751"/>
                <a:gd name="connsiteX99" fmla="*/ 841 w 10000"/>
                <a:gd name="connsiteY99" fmla="*/ 6855 h 10751"/>
                <a:gd name="connsiteX100" fmla="*/ 899 w 10000"/>
                <a:gd name="connsiteY100" fmla="*/ 6767 h 10751"/>
                <a:gd name="connsiteX101" fmla="*/ 975 w 10000"/>
                <a:gd name="connsiteY101" fmla="*/ 6701 h 10751"/>
                <a:gd name="connsiteX102" fmla="*/ 1128 w 10000"/>
                <a:gd name="connsiteY102" fmla="*/ 6591 h 10751"/>
                <a:gd name="connsiteX103" fmla="*/ 1185 w 10000"/>
                <a:gd name="connsiteY103" fmla="*/ 6525 h 10751"/>
                <a:gd name="connsiteX104" fmla="*/ 1166 w 10000"/>
                <a:gd name="connsiteY104" fmla="*/ 6407 h 10751"/>
                <a:gd name="connsiteX105" fmla="*/ 1166 w 10000"/>
                <a:gd name="connsiteY105" fmla="*/ 6334 h 10751"/>
                <a:gd name="connsiteX106" fmla="*/ 1147 w 10000"/>
                <a:gd name="connsiteY106" fmla="*/ 6267 h 10751"/>
                <a:gd name="connsiteX107" fmla="*/ 1128 w 10000"/>
                <a:gd name="connsiteY107" fmla="*/ 6172 h 10751"/>
                <a:gd name="connsiteX108" fmla="*/ 1128 w 10000"/>
                <a:gd name="connsiteY108" fmla="*/ 6076 h 10751"/>
                <a:gd name="connsiteX109" fmla="*/ 1205 w 10000"/>
                <a:gd name="connsiteY109" fmla="*/ 6010 h 10751"/>
                <a:gd name="connsiteX110" fmla="*/ 1224 w 10000"/>
                <a:gd name="connsiteY110" fmla="*/ 5966 h 10751"/>
                <a:gd name="connsiteX111" fmla="*/ 1205 w 10000"/>
                <a:gd name="connsiteY111" fmla="*/ 5937 h 10751"/>
                <a:gd name="connsiteX112" fmla="*/ 1185 w 10000"/>
                <a:gd name="connsiteY112" fmla="*/ 5819 h 10751"/>
                <a:gd name="connsiteX113" fmla="*/ 1147 w 10000"/>
                <a:gd name="connsiteY113" fmla="*/ 5768 h 10751"/>
                <a:gd name="connsiteX114" fmla="*/ 1128 w 10000"/>
                <a:gd name="connsiteY114" fmla="*/ 5724 h 10751"/>
                <a:gd name="connsiteX115" fmla="*/ 1128 w 10000"/>
                <a:gd name="connsiteY115" fmla="*/ 5694 h 10751"/>
                <a:gd name="connsiteX116" fmla="*/ 1109 w 10000"/>
                <a:gd name="connsiteY116" fmla="*/ 5665 h 10751"/>
                <a:gd name="connsiteX117" fmla="*/ 1090 w 10000"/>
                <a:gd name="connsiteY117" fmla="*/ 5636 h 10751"/>
                <a:gd name="connsiteX118" fmla="*/ 1071 w 10000"/>
                <a:gd name="connsiteY118" fmla="*/ 5540 h 10751"/>
                <a:gd name="connsiteX119" fmla="*/ 1052 w 10000"/>
                <a:gd name="connsiteY119" fmla="*/ 5525 h 10751"/>
                <a:gd name="connsiteX120" fmla="*/ 1013 w 10000"/>
                <a:gd name="connsiteY120" fmla="*/ 5408 h 10751"/>
                <a:gd name="connsiteX121" fmla="*/ 975 w 10000"/>
                <a:gd name="connsiteY121" fmla="*/ 5393 h 10751"/>
                <a:gd name="connsiteX122" fmla="*/ 937 w 10000"/>
                <a:gd name="connsiteY122" fmla="*/ 5261 h 10751"/>
                <a:gd name="connsiteX123" fmla="*/ 975 w 10000"/>
                <a:gd name="connsiteY123" fmla="*/ 5224 h 10751"/>
                <a:gd name="connsiteX124" fmla="*/ 918 w 10000"/>
                <a:gd name="connsiteY124" fmla="*/ 5151 h 10751"/>
                <a:gd name="connsiteX125" fmla="*/ 918 w 10000"/>
                <a:gd name="connsiteY125" fmla="*/ 5070 h 10751"/>
                <a:gd name="connsiteX126" fmla="*/ 880 w 10000"/>
                <a:gd name="connsiteY126" fmla="*/ 4974 h 10751"/>
                <a:gd name="connsiteX127" fmla="*/ 880 w 10000"/>
                <a:gd name="connsiteY127" fmla="*/ 4864 h 10751"/>
                <a:gd name="connsiteX128" fmla="*/ 860 w 10000"/>
                <a:gd name="connsiteY128" fmla="*/ 4813 h 10751"/>
                <a:gd name="connsiteX129" fmla="*/ 860 w 10000"/>
                <a:gd name="connsiteY129" fmla="*/ 4710 h 10751"/>
                <a:gd name="connsiteX130" fmla="*/ 918 w 10000"/>
                <a:gd name="connsiteY130" fmla="*/ 4600 h 10751"/>
                <a:gd name="connsiteX131" fmla="*/ 956 w 10000"/>
                <a:gd name="connsiteY131" fmla="*/ 4578 h 10751"/>
                <a:gd name="connsiteX132" fmla="*/ 975 w 10000"/>
                <a:gd name="connsiteY132" fmla="*/ 4460 h 10751"/>
                <a:gd name="connsiteX133" fmla="*/ 1013 w 10000"/>
                <a:gd name="connsiteY133" fmla="*/ 4423 h 10751"/>
                <a:gd name="connsiteX134" fmla="*/ 1013 w 10000"/>
                <a:gd name="connsiteY134" fmla="*/ 4386 h 10751"/>
                <a:gd name="connsiteX135" fmla="*/ 1071 w 10000"/>
                <a:gd name="connsiteY135" fmla="*/ 4320 h 10751"/>
                <a:gd name="connsiteX136" fmla="*/ 1052 w 10000"/>
                <a:gd name="connsiteY136" fmla="*/ 4262 h 10751"/>
                <a:gd name="connsiteX137" fmla="*/ 1013 w 10000"/>
                <a:gd name="connsiteY137" fmla="*/ 4173 h 10751"/>
                <a:gd name="connsiteX138" fmla="*/ 746 w 10000"/>
                <a:gd name="connsiteY138" fmla="*/ 4048 h 10751"/>
                <a:gd name="connsiteX139" fmla="*/ 707 w 10000"/>
                <a:gd name="connsiteY139" fmla="*/ 3806 h 10751"/>
                <a:gd name="connsiteX140" fmla="*/ 707 w 10000"/>
                <a:gd name="connsiteY140" fmla="*/ 3762 h 10751"/>
                <a:gd name="connsiteX141" fmla="*/ 707 w 10000"/>
                <a:gd name="connsiteY141" fmla="*/ 3733 h 10751"/>
                <a:gd name="connsiteX142" fmla="*/ 746 w 10000"/>
                <a:gd name="connsiteY142" fmla="*/ 3711 h 10751"/>
                <a:gd name="connsiteX143" fmla="*/ 803 w 10000"/>
                <a:gd name="connsiteY143" fmla="*/ 3688 h 10751"/>
                <a:gd name="connsiteX144" fmla="*/ 822 w 10000"/>
                <a:gd name="connsiteY144" fmla="*/ 3659 h 10751"/>
                <a:gd name="connsiteX145" fmla="*/ 860 w 10000"/>
                <a:gd name="connsiteY145" fmla="*/ 3630 h 10751"/>
                <a:gd name="connsiteX146" fmla="*/ 899 w 10000"/>
                <a:gd name="connsiteY146" fmla="*/ 3615 h 10751"/>
                <a:gd name="connsiteX147" fmla="*/ 1090 w 10000"/>
                <a:gd name="connsiteY147" fmla="*/ 3586 h 10751"/>
                <a:gd name="connsiteX148" fmla="*/ 1224 w 10000"/>
                <a:gd name="connsiteY148" fmla="*/ 3564 h 10751"/>
                <a:gd name="connsiteX149" fmla="*/ 1262 w 10000"/>
                <a:gd name="connsiteY149" fmla="*/ 3534 h 10751"/>
                <a:gd name="connsiteX150" fmla="*/ 1377 w 10000"/>
                <a:gd name="connsiteY150" fmla="*/ 3321 h 10751"/>
                <a:gd name="connsiteX151" fmla="*/ 1434 w 10000"/>
                <a:gd name="connsiteY151" fmla="*/ 3277 h 10751"/>
                <a:gd name="connsiteX152" fmla="*/ 1530 w 10000"/>
                <a:gd name="connsiteY152" fmla="*/ 3262 h 10751"/>
                <a:gd name="connsiteX153" fmla="*/ 2046 w 10000"/>
                <a:gd name="connsiteY153" fmla="*/ 2807 h 10751"/>
                <a:gd name="connsiteX154" fmla="*/ 2103 w 10000"/>
                <a:gd name="connsiteY154" fmla="*/ 2755 h 10751"/>
                <a:gd name="connsiteX155" fmla="*/ 2084 w 10000"/>
                <a:gd name="connsiteY155" fmla="*/ 2726 h 10751"/>
                <a:gd name="connsiteX156" fmla="*/ 2103 w 10000"/>
                <a:gd name="connsiteY156" fmla="*/ 2704 h 10751"/>
                <a:gd name="connsiteX157" fmla="*/ 2256 w 10000"/>
                <a:gd name="connsiteY157" fmla="*/ 2557 h 10751"/>
                <a:gd name="connsiteX158" fmla="*/ 2371 w 10000"/>
                <a:gd name="connsiteY158" fmla="*/ 2366 h 10751"/>
                <a:gd name="connsiteX159" fmla="*/ 2428 w 10000"/>
                <a:gd name="connsiteY159" fmla="*/ 2278 h 10751"/>
                <a:gd name="connsiteX160" fmla="*/ 2467 w 10000"/>
                <a:gd name="connsiteY160" fmla="*/ 2219 h 10751"/>
                <a:gd name="connsiteX161" fmla="*/ 2581 w 10000"/>
                <a:gd name="connsiteY161" fmla="*/ 2006 h 10751"/>
                <a:gd name="connsiteX162" fmla="*/ 2696 w 10000"/>
                <a:gd name="connsiteY162" fmla="*/ 1866 h 10751"/>
                <a:gd name="connsiteX163" fmla="*/ 2906 w 10000"/>
                <a:gd name="connsiteY163" fmla="*/ 1705 h 10751"/>
                <a:gd name="connsiteX164" fmla="*/ 3002 w 10000"/>
                <a:gd name="connsiteY164" fmla="*/ 1514 h 10751"/>
                <a:gd name="connsiteX165" fmla="*/ 3059 w 10000"/>
                <a:gd name="connsiteY165" fmla="*/ 1462 h 10751"/>
                <a:gd name="connsiteX166" fmla="*/ 3193 w 10000"/>
                <a:gd name="connsiteY166" fmla="*/ 1425 h 10751"/>
                <a:gd name="connsiteX167" fmla="*/ 3461 w 10000"/>
                <a:gd name="connsiteY167" fmla="*/ 1381 h 10751"/>
                <a:gd name="connsiteX168" fmla="*/ 3633 w 10000"/>
                <a:gd name="connsiteY168" fmla="*/ 1352 h 10751"/>
                <a:gd name="connsiteX169" fmla="*/ 4034 w 10000"/>
                <a:gd name="connsiteY169" fmla="*/ 1271 h 10751"/>
                <a:gd name="connsiteX170" fmla="*/ 4187 w 10000"/>
                <a:gd name="connsiteY170" fmla="*/ 1264 h 10751"/>
                <a:gd name="connsiteX171" fmla="*/ 4512 w 10000"/>
                <a:gd name="connsiteY171" fmla="*/ 1205 h 10751"/>
                <a:gd name="connsiteX172" fmla="*/ 4570 w 10000"/>
                <a:gd name="connsiteY172" fmla="*/ 1058 h 10751"/>
                <a:gd name="connsiteX173" fmla="*/ 4551 w 10000"/>
                <a:gd name="connsiteY173" fmla="*/ 1021 h 10751"/>
                <a:gd name="connsiteX174" fmla="*/ 4608 w 10000"/>
                <a:gd name="connsiteY174" fmla="*/ 999 h 10751"/>
                <a:gd name="connsiteX175" fmla="*/ 4665 w 10000"/>
                <a:gd name="connsiteY175" fmla="*/ 992 h 10751"/>
                <a:gd name="connsiteX176" fmla="*/ 4646 w 10000"/>
                <a:gd name="connsiteY176" fmla="*/ 948 h 10751"/>
                <a:gd name="connsiteX177" fmla="*/ 4570 w 10000"/>
                <a:gd name="connsiteY177" fmla="*/ 904 h 10751"/>
                <a:gd name="connsiteX178" fmla="*/ 4474 w 10000"/>
                <a:gd name="connsiteY178" fmla="*/ 852 h 10751"/>
                <a:gd name="connsiteX179" fmla="*/ 4379 w 10000"/>
                <a:gd name="connsiteY179" fmla="*/ 852 h 10751"/>
                <a:gd name="connsiteX180" fmla="*/ 4340 w 10000"/>
                <a:gd name="connsiteY180" fmla="*/ 830 h 10751"/>
                <a:gd name="connsiteX181" fmla="*/ 4226 w 10000"/>
                <a:gd name="connsiteY181" fmla="*/ 669 h 10751"/>
                <a:gd name="connsiteX182" fmla="*/ 4207 w 10000"/>
                <a:gd name="connsiteY182" fmla="*/ 595 h 10751"/>
                <a:gd name="connsiteX183" fmla="*/ 4245 w 10000"/>
                <a:gd name="connsiteY183" fmla="*/ 588 h 10751"/>
                <a:gd name="connsiteX184" fmla="*/ 4226 w 10000"/>
                <a:gd name="connsiteY184" fmla="*/ 456 h 10751"/>
                <a:gd name="connsiteX185" fmla="*/ 4226 w 10000"/>
                <a:gd name="connsiteY185" fmla="*/ 434 h 10751"/>
                <a:gd name="connsiteX0-1" fmla="*/ 4226 w 10000"/>
                <a:gd name="connsiteY0-2" fmla="*/ 434 h 10080"/>
                <a:gd name="connsiteX1-3" fmla="*/ 4245 w 10000"/>
                <a:gd name="connsiteY1-4" fmla="*/ 404 h 10080"/>
                <a:gd name="connsiteX2-5" fmla="*/ 4264 w 10000"/>
                <a:gd name="connsiteY2-6" fmla="*/ 360 h 10080"/>
                <a:gd name="connsiteX3-7" fmla="*/ 4302 w 10000"/>
                <a:gd name="connsiteY3-8" fmla="*/ 272 h 10080"/>
                <a:gd name="connsiteX4-9" fmla="*/ 4340 w 10000"/>
                <a:gd name="connsiteY4-10" fmla="*/ 242 h 10080"/>
                <a:gd name="connsiteX5-11" fmla="*/ 4359 w 10000"/>
                <a:gd name="connsiteY5-12" fmla="*/ 220 h 10080"/>
                <a:gd name="connsiteX6-13" fmla="*/ 4398 w 10000"/>
                <a:gd name="connsiteY6-14" fmla="*/ 191 h 10080"/>
                <a:gd name="connsiteX7-15" fmla="*/ 4455 w 10000"/>
                <a:gd name="connsiteY7-16" fmla="*/ 154 h 10080"/>
                <a:gd name="connsiteX8-17" fmla="*/ 4532 w 10000"/>
                <a:gd name="connsiteY8-18" fmla="*/ 118 h 10080"/>
                <a:gd name="connsiteX9-19" fmla="*/ 4627 w 10000"/>
                <a:gd name="connsiteY9-20" fmla="*/ 81 h 10080"/>
                <a:gd name="connsiteX10-21" fmla="*/ 4646 w 10000"/>
                <a:gd name="connsiteY10-22" fmla="*/ 59 h 10080"/>
                <a:gd name="connsiteX11-23" fmla="*/ 4837 w 10000"/>
                <a:gd name="connsiteY11-24" fmla="*/ 15 h 10080"/>
                <a:gd name="connsiteX12-25" fmla="*/ 5029 w 10000"/>
                <a:gd name="connsiteY12-26" fmla="*/ 0 h 10080"/>
                <a:gd name="connsiteX13-27" fmla="*/ 5086 w 10000"/>
                <a:gd name="connsiteY13-28" fmla="*/ 0 h 10080"/>
                <a:gd name="connsiteX14-29" fmla="*/ 5430 w 10000"/>
                <a:gd name="connsiteY14-30" fmla="*/ 15 h 10080"/>
                <a:gd name="connsiteX15-31" fmla="*/ 5488 w 10000"/>
                <a:gd name="connsiteY15-32" fmla="*/ 22 h 10080"/>
                <a:gd name="connsiteX16-33" fmla="*/ 5564 w 10000"/>
                <a:gd name="connsiteY16-34" fmla="*/ 29 h 10080"/>
                <a:gd name="connsiteX17-35" fmla="*/ 5679 w 10000"/>
                <a:gd name="connsiteY17-36" fmla="*/ 51 h 10080"/>
                <a:gd name="connsiteX18-37" fmla="*/ 6061 w 10000"/>
                <a:gd name="connsiteY18-38" fmla="*/ 147 h 10080"/>
                <a:gd name="connsiteX19-39" fmla="*/ 6252 w 10000"/>
                <a:gd name="connsiteY19-40" fmla="*/ 242 h 10080"/>
                <a:gd name="connsiteX20-41" fmla="*/ 6348 w 10000"/>
                <a:gd name="connsiteY20-42" fmla="*/ 353 h 10080"/>
                <a:gd name="connsiteX21-43" fmla="*/ 6367 w 10000"/>
                <a:gd name="connsiteY21-44" fmla="*/ 434 h 10080"/>
                <a:gd name="connsiteX22-45" fmla="*/ 6539 w 10000"/>
                <a:gd name="connsiteY22-46" fmla="*/ 507 h 10080"/>
                <a:gd name="connsiteX23-47" fmla="*/ 6539 w 10000"/>
                <a:gd name="connsiteY23-48" fmla="*/ 632 h 10080"/>
                <a:gd name="connsiteX24-49" fmla="*/ 6501 w 10000"/>
                <a:gd name="connsiteY24-50" fmla="*/ 654 h 10080"/>
                <a:gd name="connsiteX25-51" fmla="*/ 6424 w 10000"/>
                <a:gd name="connsiteY25-52" fmla="*/ 683 h 10080"/>
                <a:gd name="connsiteX26-53" fmla="*/ 6405 w 10000"/>
                <a:gd name="connsiteY26-54" fmla="*/ 713 h 10080"/>
                <a:gd name="connsiteX27-55" fmla="*/ 6367 w 10000"/>
                <a:gd name="connsiteY27-56" fmla="*/ 742 h 10080"/>
                <a:gd name="connsiteX28-57" fmla="*/ 6195 w 10000"/>
                <a:gd name="connsiteY28-58" fmla="*/ 742 h 10080"/>
                <a:gd name="connsiteX29-59" fmla="*/ 6157 w 10000"/>
                <a:gd name="connsiteY29-60" fmla="*/ 816 h 10080"/>
                <a:gd name="connsiteX30-61" fmla="*/ 6176 w 10000"/>
                <a:gd name="connsiteY30-62" fmla="*/ 889 h 10080"/>
                <a:gd name="connsiteX31-63" fmla="*/ 6233 w 10000"/>
                <a:gd name="connsiteY31-64" fmla="*/ 904 h 10080"/>
                <a:gd name="connsiteX32-65" fmla="*/ 6291 w 10000"/>
                <a:gd name="connsiteY32-66" fmla="*/ 977 h 10080"/>
                <a:gd name="connsiteX33-67" fmla="*/ 6310 w 10000"/>
                <a:gd name="connsiteY33-68" fmla="*/ 1051 h 10080"/>
                <a:gd name="connsiteX34-69" fmla="*/ 6979 w 10000"/>
                <a:gd name="connsiteY34-70" fmla="*/ 1036 h 10080"/>
                <a:gd name="connsiteX35-71" fmla="*/ 7629 w 10000"/>
                <a:gd name="connsiteY35-72" fmla="*/ 1058 h 10080"/>
                <a:gd name="connsiteX36-73" fmla="*/ 8031 w 10000"/>
                <a:gd name="connsiteY36-74" fmla="*/ 1132 h 10080"/>
                <a:gd name="connsiteX37-75" fmla="*/ 8337 w 10000"/>
                <a:gd name="connsiteY37-76" fmla="*/ 1352 h 10080"/>
                <a:gd name="connsiteX38-77" fmla="*/ 8929 w 10000"/>
                <a:gd name="connsiteY38-78" fmla="*/ 1807 h 10080"/>
                <a:gd name="connsiteX39-79" fmla="*/ 9293 w 10000"/>
                <a:gd name="connsiteY39-80" fmla="*/ 2101 h 10080"/>
                <a:gd name="connsiteX40-81" fmla="*/ 9446 w 10000"/>
                <a:gd name="connsiteY40-82" fmla="*/ 2219 h 10080"/>
                <a:gd name="connsiteX41-83" fmla="*/ 9751 w 10000"/>
                <a:gd name="connsiteY41-84" fmla="*/ 2483 h 10080"/>
                <a:gd name="connsiteX42-85" fmla="*/ 9598 w 10000"/>
                <a:gd name="connsiteY42-86" fmla="*/ 2829 h 10080"/>
                <a:gd name="connsiteX43-87" fmla="*/ 9006 w 10000"/>
                <a:gd name="connsiteY43-88" fmla="*/ 2976 h 10080"/>
                <a:gd name="connsiteX44-89" fmla="*/ 8948 w 10000"/>
                <a:gd name="connsiteY44-90" fmla="*/ 2998 h 10080"/>
                <a:gd name="connsiteX45-91" fmla="*/ 8910 w 10000"/>
                <a:gd name="connsiteY45-92" fmla="*/ 3020 h 10080"/>
                <a:gd name="connsiteX46-93" fmla="*/ 8891 w 10000"/>
                <a:gd name="connsiteY46-94" fmla="*/ 3064 h 10080"/>
                <a:gd name="connsiteX47-95" fmla="*/ 8815 w 10000"/>
                <a:gd name="connsiteY47-96" fmla="*/ 3093 h 10080"/>
                <a:gd name="connsiteX48-97" fmla="*/ 8815 w 10000"/>
                <a:gd name="connsiteY48-98" fmla="*/ 3137 h 10080"/>
                <a:gd name="connsiteX49-99" fmla="*/ 8815 w 10000"/>
                <a:gd name="connsiteY49-100" fmla="*/ 3233 h 10080"/>
                <a:gd name="connsiteX50-101" fmla="*/ 8757 w 10000"/>
                <a:gd name="connsiteY50-102" fmla="*/ 3255 h 10080"/>
                <a:gd name="connsiteX51-103" fmla="*/ 8815 w 10000"/>
                <a:gd name="connsiteY51-104" fmla="*/ 3328 h 10080"/>
                <a:gd name="connsiteX52-105" fmla="*/ 8795 w 10000"/>
                <a:gd name="connsiteY52-106" fmla="*/ 3373 h 10080"/>
                <a:gd name="connsiteX53-107" fmla="*/ 8815 w 10000"/>
                <a:gd name="connsiteY53-108" fmla="*/ 3409 h 10080"/>
                <a:gd name="connsiteX54-109" fmla="*/ 8757 w 10000"/>
                <a:gd name="connsiteY54-110" fmla="*/ 3446 h 10080"/>
                <a:gd name="connsiteX55-111" fmla="*/ 8776 w 10000"/>
                <a:gd name="connsiteY55-112" fmla="*/ 3564 h 10080"/>
                <a:gd name="connsiteX56-113" fmla="*/ 8757 w 10000"/>
                <a:gd name="connsiteY56-114" fmla="*/ 3659 h 10080"/>
                <a:gd name="connsiteX57-115" fmla="*/ 8776 w 10000"/>
                <a:gd name="connsiteY57-116" fmla="*/ 3733 h 10080"/>
                <a:gd name="connsiteX58-117" fmla="*/ 8757 w 10000"/>
                <a:gd name="connsiteY58-118" fmla="*/ 3828 h 10080"/>
                <a:gd name="connsiteX59-119" fmla="*/ 8795 w 10000"/>
                <a:gd name="connsiteY59-120" fmla="*/ 3975 h 10080"/>
                <a:gd name="connsiteX60-121" fmla="*/ 8853 w 10000"/>
                <a:gd name="connsiteY60-122" fmla="*/ 4276 h 10080"/>
                <a:gd name="connsiteX61-123" fmla="*/ 8967 w 10000"/>
                <a:gd name="connsiteY61-124" fmla="*/ 4504 h 10080"/>
                <a:gd name="connsiteX62-125" fmla="*/ 8967 w 10000"/>
                <a:gd name="connsiteY62-126" fmla="*/ 4614 h 10080"/>
                <a:gd name="connsiteX63-127" fmla="*/ 8967 w 10000"/>
                <a:gd name="connsiteY63-128" fmla="*/ 4702 h 10080"/>
                <a:gd name="connsiteX64-129" fmla="*/ 8948 w 10000"/>
                <a:gd name="connsiteY64-130" fmla="*/ 4849 h 10080"/>
                <a:gd name="connsiteX65-131" fmla="*/ 9044 w 10000"/>
                <a:gd name="connsiteY65-132" fmla="*/ 5107 h 10080"/>
                <a:gd name="connsiteX66-133" fmla="*/ 9044 w 10000"/>
                <a:gd name="connsiteY66-134" fmla="*/ 5195 h 10080"/>
                <a:gd name="connsiteX67-135" fmla="*/ 9101 w 10000"/>
                <a:gd name="connsiteY67-136" fmla="*/ 5334 h 10080"/>
                <a:gd name="connsiteX68-137" fmla="*/ 9120 w 10000"/>
                <a:gd name="connsiteY68-138" fmla="*/ 5481 h 10080"/>
                <a:gd name="connsiteX69-139" fmla="*/ 9140 w 10000"/>
                <a:gd name="connsiteY69-140" fmla="*/ 5819 h 10080"/>
                <a:gd name="connsiteX70-141" fmla="*/ 9006 w 10000"/>
                <a:gd name="connsiteY70-142" fmla="*/ 6135 h 10080"/>
                <a:gd name="connsiteX71-143" fmla="*/ 9006 w 10000"/>
                <a:gd name="connsiteY71-144" fmla="*/ 6304 h 10080"/>
                <a:gd name="connsiteX72-145" fmla="*/ 8929 w 10000"/>
                <a:gd name="connsiteY72-146" fmla="*/ 6429 h 10080"/>
                <a:gd name="connsiteX73-147" fmla="*/ 9044 w 10000"/>
                <a:gd name="connsiteY73-148" fmla="*/ 6554 h 10080"/>
                <a:gd name="connsiteX74-149" fmla="*/ 9197 w 10000"/>
                <a:gd name="connsiteY74-150" fmla="*/ 7157 h 10080"/>
                <a:gd name="connsiteX75-151" fmla="*/ 9120 w 10000"/>
                <a:gd name="connsiteY75-152" fmla="*/ 7656 h 10080"/>
                <a:gd name="connsiteX76-153" fmla="*/ 10000 w 10000"/>
                <a:gd name="connsiteY76-154" fmla="*/ 9060 h 10080"/>
                <a:gd name="connsiteX77-155" fmla="*/ 7973 w 10000"/>
                <a:gd name="connsiteY77-156" fmla="*/ 9904 h 10080"/>
                <a:gd name="connsiteX78-157" fmla="*/ 7839 w 10000"/>
                <a:gd name="connsiteY78-158" fmla="*/ 9941 h 10080"/>
                <a:gd name="connsiteX79-159" fmla="*/ 7686 w 10000"/>
                <a:gd name="connsiteY79-160" fmla="*/ 9941 h 10080"/>
                <a:gd name="connsiteX80-161" fmla="*/ 7438 w 10000"/>
                <a:gd name="connsiteY80-162" fmla="*/ 9941 h 10080"/>
                <a:gd name="connsiteX81-163" fmla="*/ 7170 w 10000"/>
                <a:gd name="connsiteY81-164" fmla="*/ 10000 h 10080"/>
                <a:gd name="connsiteX82-165" fmla="*/ 4836 w 10000"/>
                <a:gd name="connsiteY82-166" fmla="*/ 8832 h 10080"/>
                <a:gd name="connsiteX83-167" fmla="*/ 975 w 10000"/>
                <a:gd name="connsiteY83-168" fmla="*/ 9478 h 10080"/>
                <a:gd name="connsiteX84-169" fmla="*/ 0 w 10000"/>
                <a:gd name="connsiteY84-170" fmla="*/ 9390 h 10080"/>
                <a:gd name="connsiteX85-171" fmla="*/ 76 w 10000"/>
                <a:gd name="connsiteY85-172" fmla="*/ 8714 h 10080"/>
                <a:gd name="connsiteX86-173" fmla="*/ 363 w 10000"/>
                <a:gd name="connsiteY86-174" fmla="*/ 8545 h 10080"/>
                <a:gd name="connsiteX87-175" fmla="*/ 382 w 10000"/>
                <a:gd name="connsiteY87-176" fmla="*/ 8486 h 10080"/>
                <a:gd name="connsiteX88-177" fmla="*/ 440 w 10000"/>
                <a:gd name="connsiteY88-178" fmla="*/ 8384 h 10080"/>
                <a:gd name="connsiteX89-179" fmla="*/ 402 w 10000"/>
                <a:gd name="connsiteY89-180" fmla="*/ 7744 h 10080"/>
                <a:gd name="connsiteX90-181" fmla="*/ 382 w 10000"/>
                <a:gd name="connsiteY90-182" fmla="*/ 7597 h 10080"/>
                <a:gd name="connsiteX91-183" fmla="*/ 344 w 10000"/>
                <a:gd name="connsiteY91-184" fmla="*/ 7531 h 10080"/>
                <a:gd name="connsiteX92-185" fmla="*/ 402 w 10000"/>
                <a:gd name="connsiteY92-186" fmla="*/ 7362 h 10080"/>
                <a:gd name="connsiteX93-187" fmla="*/ 440 w 10000"/>
                <a:gd name="connsiteY93-188" fmla="*/ 7245 h 10080"/>
                <a:gd name="connsiteX94-189" fmla="*/ 421 w 10000"/>
                <a:gd name="connsiteY94-190" fmla="*/ 7201 h 10080"/>
                <a:gd name="connsiteX95-191" fmla="*/ 459 w 10000"/>
                <a:gd name="connsiteY95-192" fmla="*/ 7171 h 10080"/>
                <a:gd name="connsiteX96-193" fmla="*/ 440 w 10000"/>
                <a:gd name="connsiteY96-194" fmla="*/ 7120 h 10080"/>
                <a:gd name="connsiteX97-195" fmla="*/ 612 w 10000"/>
                <a:gd name="connsiteY97-196" fmla="*/ 7061 h 10080"/>
                <a:gd name="connsiteX98-197" fmla="*/ 746 w 10000"/>
                <a:gd name="connsiteY98-198" fmla="*/ 7017 h 10080"/>
                <a:gd name="connsiteX99-199" fmla="*/ 841 w 10000"/>
                <a:gd name="connsiteY99-200" fmla="*/ 6855 h 10080"/>
                <a:gd name="connsiteX100-201" fmla="*/ 899 w 10000"/>
                <a:gd name="connsiteY100-202" fmla="*/ 6767 h 10080"/>
                <a:gd name="connsiteX101-203" fmla="*/ 975 w 10000"/>
                <a:gd name="connsiteY101-204" fmla="*/ 6701 h 10080"/>
                <a:gd name="connsiteX102-205" fmla="*/ 1128 w 10000"/>
                <a:gd name="connsiteY102-206" fmla="*/ 6591 h 10080"/>
                <a:gd name="connsiteX103-207" fmla="*/ 1185 w 10000"/>
                <a:gd name="connsiteY103-208" fmla="*/ 6525 h 10080"/>
                <a:gd name="connsiteX104-209" fmla="*/ 1166 w 10000"/>
                <a:gd name="connsiteY104-210" fmla="*/ 6407 h 10080"/>
                <a:gd name="connsiteX105-211" fmla="*/ 1166 w 10000"/>
                <a:gd name="connsiteY105-212" fmla="*/ 6334 h 10080"/>
                <a:gd name="connsiteX106-213" fmla="*/ 1147 w 10000"/>
                <a:gd name="connsiteY106-214" fmla="*/ 6267 h 10080"/>
                <a:gd name="connsiteX107-215" fmla="*/ 1128 w 10000"/>
                <a:gd name="connsiteY107-216" fmla="*/ 6172 h 10080"/>
                <a:gd name="connsiteX108-217" fmla="*/ 1128 w 10000"/>
                <a:gd name="connsiteY108-218" fmla="*/ 6076 h 10080"/>
                <a:gd name="connsiteX109-219" fmla="*/ 1205 w 10000"/>
                <a:gd name="connsiteY109-220" fmla="*/ 6010 h 10080"/>
                <a:gd name="connsiteX110-221" fmla="*/ 1224 w 10000"/>
                <a:gd name="connsiteY110-222" fmla="*/ 5966 h 10080"/>
                <a:gd name="connsiteX111-223" fmla="*/ 1205 w 10000"/>
                <a:gd name="connsiteY111-224" fmla="*/ 5937 h 10080"/>
                <a:gd name="connsiteX112-225" fmla="*/ 1185 w 10000"/>
                <a:gd name="connsiteY112-226" fmla="*/ 5819 h 10080"/>
                <a:gd name="connsiteX113-227" fmla="*/ 1147 w 10000"/>
                <a:gd name="connsiteY113-228" fmla="*/ 5768 h 10080"/>
                <a:gd name="connsiteX114-229" fmla="*/ 1128 w 10000"/>
                <a:gd name="connsiteY114-230" fmla="*/ 5724 h 10080"/>
                <a:gd name="connsiteX115-231" fmla="*/ 1128 w 10000"/>
                <a:gd name="connsiteY115-232" fmla="*/ 5694 h 10080"/>
                <a:gd name="connsiteX116-233" fmla="*/ 1109 w 10000"/>
                <a:gd name="connsiteY116-234" fmla="*/ 5665 h 10080"/>
                <a:gd name="connsiteX117-235" fmla="*/ 1090 w 10000"/>
                <a:gd name="connsiteY117-236" fmla="*/ 5636 h 10080"/>
                <a:gd name="connsiteX118-237" fmla="*/ 1071 w 10000"/>
                <a:gd name="connsiteY118-238" fmla="*/ 5540 h 10080"/>
                <a:gd name="connsiteX119-239" fmla="*/ 1052 w 10000"/>
                <a:gd name="connsiteY119-240" fmla="*/ 5525 h 10080"/>
                <a:gd name="connsiteX120-241" fmla="*/ 1013 w 10000"/>
                <a:gd name="connsiteY120-242" fmla="*/ 5408 h 10080"/>
                <a:gd name="connsiteX121-243" fmla="*/ 975 w 10000"/>
                <a:gd name="connsiteY121-244" fmla="*/ 5393 h 10080"/>
                <a:gd name="connsiteX122-245" fmla="*/ 937 w 10000"/>
                <a:gd name="connsiteY122-246" fmla="*/ 5261 h 10080"/>
                <a:gd name="connsiteX123-247" fmla="*/ 975 w 10000"/>
                <a:gd name="connsiteY123-248" fmla="*/ 5224 h 10080"/>
                <a:gd name="connsiteX124-249" fmla="*/ 918 w 10000"/>
                <a:gd name="connsiteY124-250" fmla="*/ 5151 h 10080"/>
                <a:gd name="connsiteX125-251" fmla="*/ 918 w 10000"/>
                <a:gd name="connsiteY125-252" fmla="*/ 5070 h 10080"/>
                <a:gd name="connsiteX126-253" fmla="*/ 880 w 10000"/>
                <a:gd name="connsiteY126-254" fmla="*/ 4974 h 10080"/>
                <a:gd name="connsiteX127-255" fmla="*/ 880 w 10000"/>
                <a:gd name="connsiteY127-256" fmla="*/ 4864 h 10080"/>
                <a:gd name="connsiteX128-257" fmla="*/ 860 w 10000"/>
                <a:gd name="connsiteY128-258" fmla="*/ 4813 h 10080"/>
                <a:gd name="connsiteX129-259" fmla="*/ 860 w 10000"/>
                <a:gd name="connsiteY129-260" fmla="*/ 4710 h 10080"/>
                <a:gd name="connsiteX130-261" fmla="*/ 918 w 10000"/>
                <a:gd name="connsiteY130-262" fmla="*/ 4600 h 10080"/>
                <a:gd name="connsiteX131-263" fmla="*/ 956 w 10000"/>
                <a:gd name="connsiteY131-264" fmla="*/ 4578 h 10080"/>
                <a:gd name="connsiteX132-265" fmla="*/ 975 w 10000"/>
                <a:gd name="connsiteY132-266" fmla="*/ 4460 h 10080"/>
                <a:gd name="connsiteX133-267" fmla="*/ 1013 w 10000"/>
                <a:gd name="connsiteY133-268" fmla="*/ 4423 h 10080"/>
                <a:gd name="connsiteX134-269" fmla="*/ 1013 w 10000"/>
                <a:gd name="connsiteY134-270" fmla="*/ 4386 h 10080"/>
                <a:gd name="connsiteX135-271" fmla="*/ 1071 w 10000"/>
                <a:gd name="connsiteY135-272" fmla="*/ 4320 h 10080"/>
                <a:gd name="connsiteX136-273" fmla="*/ 1052 w 10000"/>
                <a:gd name="connsiteY136-274" fmla="*/ 4262 h 10080"/>
                <a:gd name="connsiteX137-275" fmla="*/ 1013 w 10000"/>
                <a:gd name="connsiteY137-276" fmla="*/ 4173 h 10080"/>
                <a:gd name="connsiteX138-277" fmla="*/ 746 w 10000"/>
                <a:gd name="connsiteY138-278" fmla="*/ 4048 h 10080"/>
                <a:gd name="connsiteX139-279" fmla="*/ 707 w 10000"/>
                <a:gd name="connsiteY139-280" fmla="*/ 3806 h 10080"/>
                <a:gd name="connsiteX140-281" fmla="*/ 707 w 10000"/>
                <a:gd name="connsiteY140-282" fmla="*/ 3762 h 10080"/>
                <a:gd name="connsiteX141-283" fmla="*/ 707 w 10000"/>
                <a:gd name="connsiteY141-284" fmla="*/ 3733 h 10080"/>
                <a:gd name="connsiteX142-285" fmla="*/ 746 w 10000"/>
                <a:gd name="connsiteY142-286" fmla="*/ 3711 h 10080"/>
                <a:gd name="connsiteX143-287" fmla="*/ 803 w 10000"/>
                <a:gd name="connsiteY143-288" fmla="*/ 3688 h 10080"/>
                <a:gd name="connsiteX144-289" fmla="*/ 822 w 10000"/>
                <a:gd name="connsiteY144-290" fmla="*/ 3659 h 10080"/>
                <a:gd name="connsiteX145-291" fmla="*/ 860 w 10000"/>
                <a:gd name="connsiteY145-292" fmla="*/ 3630 h 10080"/>
                <a:gd name="connsiteX146-293" fmla="*/ 899 w 10000"/>
                <a:gd name="connsiteY146-294" fmla="*/ 3615 h 10080"/>
                <a:gd name="connsiteX147-295" fmla="*/ 1090 w 10000"/>
                <a:gd name="connsiteY147-296" fmla="*/ 3586 h 10080"/>
                <a:gd name="connsiteX148-297" fmla="*/ 1224 w 10000"/>
                <a:gd name="connsiteY148-298" fmla="*/ 3564 h 10080"/>
                <a:gd name="connsiteX149-299" fmla="*/ 1262 w 10000"/>
                <a:gd name="connsiteY149-300" fmla="*/ 3534 h 10080"/>
                <a:gd name="connsiteX150-301" fmla="*/ 1377 w 10000"/>
                <a:gd name="connsiteY150-302" fmla="*/ 3321 h 10080"/>
                <a:gd name="connsiteX151-303" fmla="*/ 1434 w 10000"/>
                <a:gd name="connsiteY151-304" fmla="*/ 3277 h 10080"/>
                <a:gd name="connsiteX152-305" fmla="*/ 1530 w 10000"/>
                <a:gd name="connsiteY152-306" fmla="*/ 3262 h 10080"/>
                <a:gd name="connsiteX153-307" fmla="*/ 2046 w 10000"/>
                <a:gd name="connsiteY153-308" fmla="*/ 2807 h 10080"/>
                <a:gd name="connsiteX154-309" fmla="*/ 2103 w 10000"/>
                <a:gd name="connsiteY154-310" fmla="*/ 2755 h 10080"/>
                <a:gd name="connsiteX155-311" fmla="*/ 2084 w 10000"/>
                <a:gd name="connsiteY155-312" fmla="*/ 2726 h 10080"/>
                <a:gd name="connsiteX156-313" fmla="*/ 2103 w 10000"/>
                <a:gd name="connsiteY156-314" fmla="*/ 2704 h 10080"/>
                <a:gd name="connsiteX157-315" fmla="*/ 2256 w 10000"/>
                <a:gd name="connsiteY157-316" fmla="*/ 2557 h 10080"/>
                <a:gd name="connsiteX158-317" fmla="*/ 2371 w 10000"/>
                <a:gd name="connsiteY158-318" fmla="*/ 2366 h 10080"/>
                <a:gd name="connsiteX159-319" fmla="*/ 2428 w 10000"/>
                <a:gd name="connsiteY159-320" fmla="*/ 2278 h 10080"/>
                <a:gd name="connsiteX160-321" fmla="*/ 2467 w 10000"/>
                <a:gd name="connsiteY160-322" fmla="*/ 2219 h 10080"/>
                <a:gd name="connsiteX161-323" fmla="*/ 2581 w 10000"/>
                <a:gd name="connsiteY161-324" fmla="*/ 2006 h 10080"/>
                <a:gd name="connsiteX162-325" fmla="*/ 2696 w 10000"/>
                <a:gd name="connsiteY162-326" fmla="*/ 1866 h 10080"/>
                <a:gd name="connsiteX163-327" fmla="*/ 2906 w 10000"/>
                <a:gd name="connsiteY163-328" fmla="*/ 1705 h 10080"/>
                <a:gd name="connsiteX164-329" fmla="*/ 3002 w 10000"/>
                <a:gd name="connsiteY164-330" fmla="*/ 1514 h 10080"/>
                <a:gd name="connsiteX165-331" fmla="*/ 3059 w 10000"/>
                <a:gd name="connsiteY165-332" fmla="*/ 1462 h 10080"/>
                <a:gd name="connsiteX166-333" fmla="*/ 3193 w 10000"/>
                <a:gd name="connsiteY166-334" fmla="*/ 1425 h 10080"/>
                <a:gd name="connsiteX167-335" fmla="*/ 3461 w 10000"/>
                <a:gd name="connsiteY167-336" fmla="*/ 1381 h 10080"/>
                <a:gd name="connsiteX168-337" fmla="*/ 3633 w 10000"/>
                <a:gd name="connsiteY168-338" fmla="*/ 1352 h 10080"/>
                <a:gd name="connsiteX169-339" fmla="*/ 4034 w 10000"/>
                <a:gd name="connsiteY169-340" fmla="*/ 1271 h 10080"/>
                <a:gd name="connsiteX170-341" fmla="*/ 4187 w 10000"/>
                <a:gd name="connsiteY170-342" fmla="*/ 1264 h 10080"/>
                <a:gd name="connsiteX171-343" fmla="*/ 4512 w 10000"/>
                <a:gd name="connsiteY171-344" fmla="*/ 1205 h 10080"/>
                <a:gd name="connsiteX172-345" fmla="*/ 4570 w 10000"/>
                <a:gd name="connsiteY172-346" fmla="*/ 1058 h 10080"/>
                <a:gd name="connsiteX173-347" fmla="*/ 4551 w 10000"/>
                <a:gd name="connsiteY173-348" fmla="*/ 1021 h 10080"/>
                <a:gd name="connsiteX174-349" fmla="*/ 4608 w 10000"/>
                <a:gd name="connsiteY174-350" fmla="*/ 999 h 10080"/>
                <a:gd name="connsiteX175-351" fmla="*/ 4665 w 10000"/>
                <a:gd name="connsiteY175-352" fmla="*/ 992 h 10080"/>
                <a:gd name="connsiteX176-353" fmla="*/ 4646 w 10000"/>
                <a:gd name="connsiteY176-354" fmla="*/ 948 h 10080"/>
                <a:gd name="connsiteX177-355" fmla="*/ 4570 w 10000"/>
                <a:gd name="connsiteY177-356" fmla="*/ 904 h 10080"/>
                <a:gd name="connsiteX178-357" fmla="*/ 4474 w 10000"/>
                <a:gd name="connsiteY178-358" fmla="*/ 852 h 10080"/>
                <a:gd name="connsiteX179-359" fmla="*/ 4379 w 10000"/>
                <a:gd name="connsiteY179-360" fmla="*/ 852 h 10080"/>
                <a:gd name="connsiteX180-361" fmla="*/ 4340 w 10000"/>
                <a:gd name="connsiteY180-362" fmla="*/ 830 h 10080"/>
                <a:gd name="connsiteX181-363" fmla="*/ 4226 w 10000"/>
                <a:gd name="connsiteY181-364" fmla="*/ 669 h 10080"/>
                <a:gd name="connsiteX182-365" fmla="*/ 4207 w 10000"/>
                <a:gd name="connsiteY182-366" fmla="*/ 595 h 10080"/>
                <a:gd name="connsiteX183-367" fmla="*/ 4245 w 10000"/>
                <a:gd name="connsiteY183-368" fmla="*/ 588 h 10080"/>
                <a:gd name="connsiteX184-369" fmla="*/ 4226 w 10000"/>
                <a:gd name="connsiteY184-370" fmla="*/ 456 h 10080"/>
                <a:gd name="connsiteX185-371" fmla="*/ 4226 w 10000"/>
                <a:gd name="connsiteY185-372" fmla="*/ 434 h 10080"/>
                <a:gd name="connsiteX0-373" fmla="*/ 4226 w 10000"/>
                <a:gd name="connsiteY0-374" fmla="*/ 434 h 10032"/>
                <a:gd name="connsiteX1-375" fmla="*/ 4245 w 10000"/>
                <a:gd name="connsiteY1-376" fmla="*/ 404 h 10032"/>
                <a:gd name="connsiteX2-377" fmla="*/ 4264 w 10000"/>
                <a:gd name="connsiteY2-378" fmla="*/ 360 h 10032"/>
                <a:gd name="connsiteX3-379" fmla="*/ 4302 w 10000"/>
                <a:gd name="connsiteY3-380" fmla="*/ 272 h 10032"/>
                <a:gd name="connsiteX4-381" fmla="*/ 4340 w 10000"/>
                <a:gd name="connsiteY4-382" fmla="*/ 242 h 10032"/>
                <a:gd name="connsiteX5-383" fmla="*/ 4359 w 10000"/>
                <a:gd name="connsiteY5-384" fmla="*/ 220 h 10032"/>
                <a:gd name="connsiteX6-385" fmla="*/ 4398 w 10000"/>
                <a:gd name="connsiteY6-386" fmla="*/ 191 h 10032"/>
                <a:gd name="connsiteX7-387" fmla="*/ 4455 w 10000"/>
                <a:gd name="connsiteY7-388" fmla="*/ 154 h 10032"/>
                <a:gd name="connsiteX8-389" fmla="*/ 4532 w 10000"/>
                <a:gd name="connsiteY8-390" fmla="*/ 118 h 10032"/>
                <a:gd name="connsiteX9-391" fmla="*/ 4627 w 10000"/>
                <a:gd name="connsiteY9-392" fmla="*/ 81 h 10032"/>
                <a:gd name="connsiteX10-393" fmla="*/ 4646 w 10000"/>
                <a:gd name="connsiteY10-394" fmla="*/ 59 h 10032"/>
                <a:gd name="connsiteX11-395" fmla="*/ 4837 w 10000"/>
                <a:gd name="connsiteY11-396" fmla="*/ 15 h 10032"/>
                <a:gd name="connsiteX12-397" fmla="*/ 5029 w 10000"/>
                <a:gd name="connsiteY12-398" fmla="*/ 0 h 10032"/>
                <a:gd name="connsiteX13-399" fmla="*/ 5086 w 10000"/>
                <a:gd name="connsiteY13-400" fmla="*/ 0 h 10032"/>
                <a:gd name="connsiteX14-401" fmla="*/ 5430 w 10000"/>
                <a:gd name="connsiteY14-402" fmla="*/ 15 h 10032"/>
                <a:gd name="connsiteX15-403" fmla="*/ 5488 w 10000"/>
                <a:gd name="connsiteY15-404" fmla="*/ 22 h 10032"/>
                <a:gd name="connsiteX16-405" fmla="*/ 5564 w 10000"/>
                <a:gd name="connsiteY16-406" fmla="*/ 29 h 10032"/>
                <a:gd name="connsiteX17-407" fmla="*/ 5679 w 10000"/>
                <a:gd name="connsiteY17-408" fmla="*/ 51 h 10032"/>
                <a:gd name="connsiteX18-409" fmla="*/ 6061 w 10000"/>
                <a:gd name="connsiteY18-410" fmla="*/ 147 h 10032"/>
                <a:gd name="connsiteX19-411" fmla="*/ 6252 w 10000"/>
                <a:gd name="connsiteY19-412" fmla="*/ 242 h 10032"/>
                <a:gd name="connsiteX20-413" fmla="*/ 6348 w 10000"/>
                <a:gd name="connsiteY20-414" fmla="*/ 353 h 10032"/>
                <a:gd name="connsiteX21-415" fmla="*/ 6367 w 10000"/>
                <a:gd name="connsiteY21-416" fmla="*/ 434 h 10032"/>
                <a:gd name="connsiteX22-417" fmla="*/ 6539 w 10000"/>
                <a:gd name="connsiteY22-418" fmla="*/ 507 h 10032"/>
                <a:gd name="connsiteX23-419" fmla="*/ 6539 w 10000"/>
                <a:gd name="connsiteY23-420" fmla="*/ 632 h 10032"/>
                <a:gd name="connsiteX24-421" fmla="*/ 6501 w 10000"/>
                <a:gd name="connsiteY24-422" fmla="*/ 654 h 10032"/>
                <a:gd name="connsiteX25-423" fmla="*/ 6424 w 10000"/>
                <a:gd name="connsiteY25-424" fmla="*/ 683 h 10032"/>
                <a:gd name="connsiteX26-425" fmla="*/ 6405 w 10000"/>
                <a:gd name="connsiteY26-426" fmla="*/ 713 h 10032"/>
                <a:gd name="connsiteX27-427" fmla="*/ 6367 w 10000"/>
                <a:gd name="connsiteY27-428" fmla="*/ 742 h 10032"/>
                <a:gd name="connsiteX28-429" fmla="*/ 6195 w 10000"/>
                <a:gd name="connsiteY28-430" fmla="*/ 742 h 10032"/>
                <a:gd name="connsiteX29-431" fmla="*/ 6157 w 10000"/>
                <a:gd name="connsiteY29-432" fmla="*/ 816 h 10032"/>
                <a:gd name="connsiteX30-433" fmla="*/ 6176 w 10000"/>
                <a:gd name="connsiteY30-434" fmla="*/ 889 h 10032"/>
                <a:gd name="connsiteX31-435" fmla="*/ 6233 w 10000"/>
                <a:gd name="connsiteY31-436" fmla="*/ 904 h 10032"/>
                <a:gd name="connsiteX32-437" fmla="*/ 6291 w 10000"/>
                <a:gd name="connsiteY32-438" fmla="*/ 977 h 10032"/>
                <a:gd name="connsiteX33-439" fmla="*/ 6310 w 10000"/>
                <a:gd name="connsiteY33-440" fmla="*/ 1051 h 10032"/>
                <a:gd name="connsiteX34-441" fmla="*/ 6979 w 10000"/>
                <a:gd name="connsiteY34-442" fmla="*/ 1036 h 10032"/>
                <a:gd name="connsiteX35-443" fmla="*/ 7629 w 10000"/>
                <a:gd name="connsiteY35-444" fmla="*/ 1058 h 10032"/>
                <a:gd name="connsiteX36-445" fmla="*/ 8031 w 10000"/>
                <a:gd name="connsiteY36-446" fmla="*/ 1132 h 10032"/>
                <a:gd name="connsiteX37-447" fmla="*/ 8337 w 10000"/>
                <a:gd name="connsiteY37-448" fmla="*/ 1352 h 10032"/>
                <a:gd name="connsiteX38-449" fmla="*/ 8929 w 10000"/>
                <a:gd name="connsiteY38-450" fmla="*/ 1807 h 10032"/>
                <a:gd name="connsiteX39-451" fmla="*/ 9293 w 10000"/>
                <a:gd name="connsiteY39-452" fmla="*/ 2101 h 10032"/>
                <a:gd name="connsiteX40-453" fmla="*/ 9446 w 10000"/>
                <a:gd name="connsiteY40-454" fmla="*/ 2219 h 10032"/>
                <a:gd name="connsiteX41-455" fmla="*/ 9751 w 10000"/>
                <a:gd name="connsiteY41-456" fmla="*/ 2483 h 10032"/>
                <a:gd name="connsiteX42-457" fmla="*/ 9598 w 10000"/>
                <a:gd name="connsiteY42-458" fmla="*/ 2829 h 10032"/>
                <a:gd name="connsiteX43-459" fmla="*/ 9006 w 10000"/>
                <a:gd name="connsiteY43-460" fmla="*/ 2976 h 10032"/>
                <a:gd name="connsiteX44-461" fmla="*/ 8948 w 10000"/>
                <a:gd name="connsiteY44-462" fmla="*/ 2998 h 10032"/>
                <a:gd name="connsiteX45-463" fmla="*/ 8910 w 10000"/>
                <a:gd name="connsiteY45-464" fmla="*/ 3020 h 10032"/>
                <a:gd name="connsiteX46-465" fmla="*/ 8891 w 10000"/>
                <a:gd name="connsiteY46-466" fmla="*/ 3064 h 10032"/>
                <a:gd name="connsiteX47-467" fmla="*/ 8815 w 10000"/>
                <a:gd name="connsiteY47-468" fmla="*/ 3093 h 10032"/>
                <a:gd name="connsiteX48-469" fmla="*/ 8815 w 10000"/>
                <a:gd name="connsiteY48-470" fmla="*/ 3137 h 10032"/>
                <a:gd name="connsiteX49-471" fmla="*/ 8815 w 10000"/>
                <a:gd name="connsiteY49-472" fmla="*/ 3233 h 10032"/>
                <a:gd name="connsiteX50-473" fmla="*/ 8757 w 10000"/>
                <a:gd name="connsiteY50-474" fmla="*/ 3255 h 10032"/>
                <a:gd name="connsiteX51-475" fmla="*/ 8815 w 10000"/>
                <a:gd name="connsiteY51-476" fmla="*/ 3328 h 10032"/>
                <a:gd name="connsiteX52-477" fmla="*/ 8795 w 10000"/>
                <a:gd name="connsiteY52-478" fmla="*/ 3373 h 10032"/>
                <a:gd name="connsiteX53-479" fmla="*/ 8815 w 10000"/>
                <a:gd name="connsiteY53-480" fmla="*/ 3409 h 10032"/>
                <a:gd name="connsiteX54-481" fmla="*/ 8757 w 10000"/>
                <a:gd name="connsiteY54-482" fmla="*/ 3446 h 10032"/>
                <a:gd name="connsiteX55-483" fmla="*/ 8776 w 10000"/>
                <a:gd name="connsiteY55-484" fmla="*/ 3564 h 10032"/>
                <a:gd name="connsiteX56-485" fmla="*/ 8757 w 10000"/>
                <a:gd name="connsiteY56-486" fmla="*/ 3659 h 10032"/>
                <a:gd name="connsiteX57-487" fmla="*/ 8776 w 10000"/>
                <a:gd name="connsiteY57-488" fmla="*/ 3733 h 10032"/>
                <a:gd name="connsiteX58-489" fmla="*/ 8757 w 10000"/>
                <a:gd name="connsiteY58-490" fmla="*/ 3828 h 10032"/>
                <a:gd name="connsiteX59-491" fmla="*/ 8795 w 10000"/>
                <a:gd name="connsiteY59-492" fmla="*/ 3975 h 10032"/>
                <a:gd name="connsiteX60-493" fmla="*/ 8853 w 10000"/>
                <a:gd name="connsiteY60-494" fmla="*/ 4276 h 10032"/>
                <a:gd name="connsiteX61-495" fmla="*/ 8967 w 10000"/>
                <a:gd name="connsiteY61-496" fmla="*/ 4504 h 10032"/>
                <a:gd name="connsiteX62-497" fmla="*/ 8967 w 10000"/>
                <a:gd name="connsiteY62-498" fmla="*/ 4614 h 10032"/>
                <a:gd name="connsiteX63-499" fmla="*/ 8967 w 10000"/>
                <a:gd name="connsiteY63-500" fmla="*/ 4702 h 10032"/>
                <a:gd name="connsiteX64-501" fmla="*/ 8948 w 10000"/>
                <a:gd name="connsiteY64-502" fmla="*/ 4849 h 10032"/>
                <a:gd name="connsiteX65-503" fmla="*/ 9044 w 10000"/>
                <a:gd name="connsiteY65-504" fmla="*/ 5107 h 10032"/>
                <a:gd name="connsiteX66-505" fmla="*/ 9044 w 10000"/>
                <a:gd name="connsiteY66-506" fmla="*/ 5195 h 10032"/>
                <a:gd name="connsiteX67-507" fmla="*/ 9101 w 10000"/>
                <a:gd name="connsiteY67-508" fmla="*/ 5334 h 10032"/>
                <a:gd name="connsiteX68-509" fmla="*/ 9120 w 10000"/>
                <a:gd name="connsiteY68-510" fmla="*/ 5481 h 10032"/>
                <a:gd name="connsiteX69-511" fmla="*/ 9140 w 10000"/>
                <a:gd name="connsiteY69-512" fmla="*/ 5819 h 10032"/>
                <a:gd name="connsiteX70-513" fmla="*/ 9006 w 10000"/>
                <a:gd name="connsiteY70-514" fmla="*/ 6135 h 10032"/>
                <a:gd name="connsiteX71-515" fmla="*/ 9006 w 10000"/>
                <a:gd name="connsiteY71-516" fmla="*/ 6304 h 10032"/>
                <a:gd name="connsiteX72-517" fmla="*/ 8929 w 10000"/>
                <a:gd name="connsiteY72-518" fmla="*/ 6429 h 10032"/>
                <a:gd name="connsiteX73-519" fmla="*/ 9044 w 10000"/>
                <a:gd name="connsiteY73-520" fmla="*/ 6554 h 10032"/>
                <a:gd name="connsiteX74-521" fmla="*/ 9197 w 10000"/>
                <a:gd name="connsiteY74-522" fmla="*/ 7157 h 10032"/>
                <a:gd name="connsiteX75-523" fmla="*/ 9120 w 10000"/>
                <a:gd name="connsiteY75-524" fmla="*/ 7656 h 10032"/>
                <a:gd name="connsiteX76-525" fmla="*/ 10000 w 10000"/>
                <a:gd name="connsiteY76-526" fmla="*/ 9060 h 10032"/>
                <a:gd name="connsiteX77-527" fmla="*/ 7973 w 10000"/>
                <a:gd name="connsiteY77-528" fmla="*/ 9904 h 10032"/>
                <a:gd name="connsiteX78-529" fmla="*/ 7839 w 10000"/>
                <a:gd name="connsiteY78-530" fmla="*/ 9941 h 10032"/>
                <a:gd name="connsiteX79-531" fmla="*/ 7686 w 10000"/>
                <a:gd name="connsiteY79-532" fmla="*/ 9941 h 10032"/>
                <a:gd name="connsiteX80-533" fmla="*/ 7438 w 10000"/>
                <a:gd name="connsiteY80-534" fmla="*/ 9941 h 10032"/>
                <a:gd name="connsiteX81-535" fmla="*/ 7170 w 10000"/>
                <a:gd name="connsiteY81-536" fmla="*/ 10000 h 10032"/>
                <a:gd name="connsiteX82-537" fmla="*/ 975 w 10000"/>
                <a:gd name="connsiteY82-538" fmla="*/ 9478 h 10032"/>
                <a:gd name="connsiteX83-539" fmla="*/ 0 w 10000"/>
                <a:gd name="connsiteY83-540" fmla="*/ 9390 h 10032"/>
                <a:gd name="connsiteX84-541" fmla="*/ 76 w 10000"/>
                <a:gd name="connsiteY84-542" fmla="*/ 8714 h 10032"/>
                <a:gd name="connsiteX85-543" fmla="*/ 363 w 10000"/>
                <a:gd name="connsiteY85-544" fmla="*/ 8545 h 10032"/>
                <a:gd name="connsiteX86-545" fmla="*/ 382 w 10000"/>
                <a:gd name="connsiteY86-546" fmla="*/ 8486 h 10032"/>
                <a:gd name="connsiteX87-547" fmla="*/ 440 w 10000"/>
                <a:gd name="connsiteY87-548" fmla="*/ 8384 h 10032"/>
                <a:gd name="connsiteX88-549" fmla="*/ 402 w 10000"/>
                <a:gd name="connsiteY88-550" fmla="*/ 7744 h 10032"/>
                <a:gd name="connsiteX89-551" fmla="*/ 382 w 10000"/>
                <a:gd name="connsiteY89-552" fmla="*/ 7597 h 10032"/>
                <a:gd name="connsiteX90-553" fmla="*/ 344 w 10000"/>
                <a:gd name="connsiteY90-554" fmla="*/ 7531 h 10032"/>
                <a:gd name="connsiteX91-555" fmla="*/ 402 w 10000"/>
                <a:gd name="connsiteY91-556" fmla="*/ 7362 h 10032"/>
                <a:gd name="connsiteX92-557" fmla="*/ 440 w 10000"/>
                <a:gd name="connsiteY92-558" fmla="*/ 7245 h 10032"/>
                <a:gd name="connsiteX93-559" fmla="*/ 421 w 10000"/>
                <a:gd name="connsiteY93-560" fmla="*/ 7201 h 10032"/>
                <a:gd name="connsiteX94-561" fmla="*/ 459 w 10000"/>
                <a:gd name="connsiteY94-562" fmla="*/ 7171 h 10032"/>
                <a:gd name="connsiteX95-563" fmla="*/ 440 w 10000"/>
                <a:gd name="connsiteY95-564" fmla="*/ 7120 h 10032"/>
                <a:gd name="connsiteX96-565" fmla="*/ 612 w 10000"/>
                <a:gd name="connsiteY96-566" fmla="*/ 7061 h 10032"/>
                <a:gd name="connsiteX97-567" fmla="*/ 746 w 10000"/>
                <a:gd name="connsiteY97-568" fmla="*/ 7017 h 10032"/>
                <a:gd name="connsiteX98-569" fmla="*/ 841 w 10000"/>
                <a:gd name="connsiteY98-570" fmla="*/ 6855 h 10032"/>
                <a:gd name="connsiteX99-571" fmla="*/ 899 w 10000"/>
                <a:gd name="connsiteY99-572" fmla="*/ 6767 h 10032"/>
                <a:gd name="connsiteX100-573" fmla="*/ 975 w 10000"/>
                <a:gd name="connsiteY100-574" fmla="*/ 6701 h 10032"/>
                <a:gd name="connsiteX101-575" fmla="*/ 1128 w 10000"/>
                <a:gd name="connsiteY101-576" fmla="*/ 6591 h 10032"/>
                <a:gd name="connsiteX102-577" fmla="*/ 1185 w 10000"/>
                <a:gd name="connsiteY102-578" fmla="*/ 6525 h 10032"/>
                <a:gd name="connsiteX103-579" fmla="*/ 1166 w 10000"/>
                <a:gd name="connsiteY103-580" fmla="*/ 6407 h 10032"/>
                <a:gd name="connsiteX104-581" fmla="*/ 1166 w 10000"/>
                <a:gd name="connsiteY104-582" fmla="*/ 6334 h 10032"/>
                <a:gd name="connsiteX105-583" fmla="*/ 1147 w 10000"/>
                <a:gd name="connsiteY105-584" fmla="*/ 6267 h 10032"/>
                <a:gd name="connsiteX106-585" fmla="*/ 1128 w 10000"/>
                <a:gd name="connsiteY106-586" fmla="*/ 6172 h 10032"/>
                <a:gd name="connsiteX107-587" fmla="*/ 1128 w 10000"/>
                <a:gd name="connsiteY107-588" fmla="*/ 6076 h 10032"/>
                <a:gd name="connsiteX108-589" fmla="*/ 1205 w 10000"/>
                <a:gd name="connsiteY108-590" fmla="*/ 6010 h 10032"/>
                <a:gd name="connsiteX109-591" fmla="*/ 1224 w 10000"/>
                <a:gd name="connsiteY109-592" fmla="*/ 5966 h 10032"/>
                <a:gd name="connsiteX110-593" fmla="*/ 1205 w 10000"/>
                <a:gd name="connsiteY110-594" fmla="*/ 5937 h 10032"/>
                <a:gd name="connsiteX111-595" fmla="*/ 1185 w 10000"/>
                <a:gd name="connsiteY111-596" fmla="*/ 5819 h 10032"/>
                <a:gd name="connsiteX112-597" fmla="*/ 1147 w 10000"/>
                <a:gd name="connsiteY112-598" fmla="*/ 5768 h 10032"/>
                <a:gd name="connsiteX113-599" fmla="*/ 1128 w 10000"/>
                <a:gd name="connsiteY113-600" fmla="*/ 5724 h 10032"/>
                <a:gd name="connsiteX114-601" fmla="*/ 1128 w 10000"/>
                <a:gd name="connsiteY114-602" fmla="*/ 5694 h 10032"/>
                <a:gd name="connsiteX115-603" fmla="*/ 1109 w 10000"/>
                <a:gd name="connsiteY115-604" fmla="*/ 5665 h 10032"/>
                <a:gd name="connsiteX116-605" fmla="*/ 1090 w 10000"/>
                <a:gd name="connsiteY116-606" fmla="*/ 5636 h 10032"/>
                <a:gd name="connsiteX117-607" fmla="*/ 1071 w 10000"/>
                <a:gd name="connsiteY117-608" fmla="*/ 5540 h 10032"/>
                <a:gd name="connsiteX118-609" fmla="*/ 1052 w 10000"/>
                <a:gd name="connsiteY118-610" fmla="*/ 5525 h 10032"/>
                <a:gd name="connsiteX119-611" fmla="*/ 1013 w 10000"/>
                <a:gd name="connsiteY119-612" fmla="*/ 5408 h 10032"/>
                <a:gd name="connsiteX120-613" fmla="*/ 975 w 10000"/>
                <a:gd name="connsiteY120-614" fmla="*/ 5393 h 10032"/>
                <a:gd name="connsiteX121-615" fmla="*/ 937 w 10000"/>
                <a:gd name="connsiteY121-616" fmla="*/ 5261 h 10032"/>
                <a:gd name="connsiteX122-617" fmla="*/ 975 w 10000"/>
                <a:gd name="connsiteY122-618" fmla="*/ 5224 h 10032"/>
                <a:gd name="connsiteX123-619" fmla="*/ 918 w 10000"/>
                <a:gd name="connsiteY123-620" fmla="*/ 5151 h 10032"/>
                <a:gd name="connsiteX124-621" fmla="*/ 918 w 10000"/>
                <a:gd name="connsiteY124-622" fmla="*/ 5070 h 10032"/>
                <a:gd name="connsiteX125-623" fmla="*/ 880 w 10000"/>
                <a:gd name="connsiteY125-624" fmla="*/ 4974 h 10032"/>
                <a:gd name="connsiteX126-625" fmla="*/ 880 w 10000"/>
                <a:gd name="connsiteY126-626" fmla="*/ 4864 h 10032"/>
                <a:gd name="connsiteX127-627" fmla="*/ 860 w 10000"/>
                <a:gd name="connsiteY127-628" fmla="*/ 4813 h 10032"/>
                <a:gd name="connsiteX128-629" fmla="*/ 860 w 10000"/>
                <a:gd name="connsiteY128-630" fmla="*/ 4710 h 10032"/>
                <a:gd name="connsiteX129-631" fmla="*/ 918 w 10000"/>
                <a:gd name="connsiteY129-632" fmla="*/ 4600 h 10032"/>
                <a:gd name="connsiteX130-633" fmla="*/ 956 w 10000"/>
                <a:gd name="connsiteY130-634" fmla="*/ 4578 h 10032"/>
                <a:gd name="connsiteX131-635" fmla="*/ 975 w 10000"/>
                <a:gd name="connsiteY131-636" fmla="*/ 4460 h 10032"/>
                <a:gd name="connsiteX132-637" fmla="*/ 1013 w 10000"/>
                <a:gd name="connsiteY132-638" fmla="*/ 4423 h 10032"/>
                <a:gd name="connsiteX133-639" fmla="*/ 1013 w 10000"/>
                <a:gd name="connsiteY133-640" fmla="*/ 4386 h 10032"/>
                <a:gd name="connsiteX134-641" fmla="*/ 1071 w 10000"/>
                <a:gd name="connsiteY134-642" fmla="*/ 4320 h 10032"/>
                <a:gd name="connsiteX135-643" fmla="*/ 1052 w 10000"/>
                <a:gd name="connsiteY135-644" fmla="*/ 4262 h 10032"/>
                <a:gd name="connsiteX136-645" fmla="*/ 1013 w 10000"/>
                <a:gd name="connsiteY136-646" fmla="*/ 4173 h 10032"/>
                <a:gd name="connsiteX137-647" fmla="*/ 746 w 10000"/>
                <a:gd name="connsiteY137-648" fmla="*/ 4048 h 10032"/>
                <a:gd name="connsiteX138-649" fmla="*/ 707 w 10000"/>
                <a:gd name="connsiteY138-650" fmla="*/ 3806 h 10032"/>
                <a:gd name="connsiteX139-651" fmla="*/ 707 w 10000"/>
                <a:gd name="connsiteY139-652" fmla="*/ 3762 h 10032"/>
                <a:gd name="connsiteX140-653" fmla="*/ 707 w 10000"/>
                <a:gd name="connsiteY140-654" fmla="*/ 3733 h 10032"/>
                <a:gd name="connsiteX141-655" fmla="*/ 746 w 10000"/>
                <a:gd name="connsiteY141-656" fmla="*/ 3711 h 10032"/>
                <a:gd name="connsiteX142-657" fmla="*/ 803 w 10000"/>
                <a:gd name="connsiteY142-658" fmla="*/ 3688 h 10032"/>
                <a:gd name="connsiteX143-659" fmla="*/ 822 w 10000"/>
                <a:gd name="connsiteY143-660" fmla="*/ 3659 h 10032"/>
                <a:gd name="connsiteX144-661" fmla="*/ 860 w 10000"/>
                <a:gd name="connsiteY144-662" fmla="*/ 3630 h 10032"/>
                <a:gd name="connsiteX145-663" fmla="*/ 899 w 10000"/>
                <a:gd name="connsiteY145-664" fmla="*/ 3615 h 10032"/>
                <a:gd name="connsiteX146-665" fmla="*/ 1090 w 10000"/>
                <a:gd name="connsiteY146-666" fmla="*/ 3586 h 10032"/>
                <a:gd name="connsiteX147-667" fmla="*/ 1224 w 10000"/>
                <a:gd name="connsiteY147-668" fmla="*/ 3564 h 10032"/>
                <a:gd name="connsiteX148-669" fmla="*/ 1262 w 10000"/>
                <a:gd name="connsiteY148-670" fmla="*/ 3534 h 10032"/>
                <a:gd name="connsiteX149-671" fmla="*/ 1377 w 10000"/>
                <a:gd name="connsiteY149-672" fmla="*/ 3321 h 10032"/>
                <a:gd name="connsiteX150-673" fmla="*/ 1434 w 10000"/>
                <a:gd name="connsiteY150-674" fmla="*/ 3277 h 10032"/>
                <a:gd name="connsiteX151-675" fmla="*/ 1530 w 10000"/>
                <a:gd name="connsiteY151-676" fmla="*/ 3262 h 10032"/>
                <a:gd name="connsiteX152-677" fmla="*/ 2046 w 10000"/>
                <a:gd name="connsiteY152-678" fmla="*/ 2807 h 10032"/>
                <a:gd name="connsiteX153-679" fmla="*/ 2103 w 10000"/>
                <a:gd name="connsiteY153-680" fmla="*/ 2755 h 10032"/>
                <a:gd name="connsiteX154-681" fmla="*/ 2084 w 10000"/>
                <a:gd name="connsiteY154-682" fmla="*/ 2726 h 10032"/>
                <a:gd name="connsiteX155-683" fmla="*/ 2103 w 10000"/>
                <a:gd name="connsiteY155-684" fmla="*/ 2704 h 10032"/>
                <a:gd name="connsiteX156-685" fmla="*/ 2256 w 10000"/>
                <a:gd name="connsiteY156-686" fmla="*/ 2557 h 10032"/>
                <a:gd name="connsiteX157-687" fmla="*/ 2371 w 10000"/>
                <a:gd name="connsiteY157-688" fmla="*/ 2366 h 10032"/>
                <a:gd name="connsiteX158-689" fmla="*/ 2428 w 10000"/>
                <a:gd name="connsiteY158-690" fmla="*/ 2278 h 10032"/>
                <a:gd name="connsiteX159-691" fmla="*/ 2467 w 10000"/>
                <a:gd name="connsiteY159-692" fmla="*/ 2219 h 10032"/>
                <a:gd name="connsiteX160-693" fmla="*/ 2581 w 10000"/>
                <a:gd name="connsiteY160-694" fmla="*/ 2006 h 10032"/>
                <a:gd name="connsiteX161-695" fmla="*/ 2696 w 10000"/>
                <a:gd name="connsiteY161-696" fmla="*/ 1866 h 10032"/>
                <a:gd name="connsiteX162-697" fmla="*/ 2906 w 10000"/>
                <a:gd name="connsiteY162-698" fmla="*/ 1705 h 10032"/>
                <a:gd name="connsiteX163-699" fmla="*/ 3002 w 10000"/>
                <a:gd name="connsiteY163-700" fmla="*/ 1514 h 10032"/>
                <a:gd name="connsiteX164-701" fmla="*/ 3059 w 10000"/>
                <a:gd name="connsiteY164-702" fmla="*/ 1462 h 10032"/>
                <a:gd name="connsiteX165-703" fmla="*/ 3193 w 10000"/>
                <a:gd name="connsiteY165-704" fmla="*/ 1425 h 10032"/>
                <a:gd name="connsiteX166-705" fmla="*/ 3461 w 10000"/>
                <a:gd name="connsiteY166-706" fmla="*/ 1381 h 10032"/>
                <a:gd name="connsiteX167-707" fmla="*/ 3633 w 10000"/>
                <a:gd name="connsiteY167-708" fmla="*/ 1352 h 10032"/>
                <a:gd name="connsiteX168-709" fmla="*/ 4034 w 10000"/>
                <a:gd name="connsiteY168-710" fmla="*/ 1271 h 10032"/>
                <a:gd name="connsiteX169-711" fmla="*/ 4187 w 10000"/>
                <a:gd name="connsiteY169-712" fmla="*/ 1264 h 10032"/>
                <a:gd name="connsiteX170-713" fmla="*/ 4512 w 10000"/>
                <a:gd name="connsiteY170-714" fmla="*/ 1205 h 10032"/>
                <a:gd name="connsiteX171-715" fmla="*/ 4570 w 10000"/>
                <a:gd name="connsiteY171-716" fmla="*/ 1058 h 10032"/>
                <a:gd name="connsiteX172-717" fmla="*/ 4551 w 10000"/>
                <a:gd name="connsiteY172-718" fmla="*/ 1021 h 10032"/>
                <a:gd name="connsiteX173-719" fmla="*/ 4608 w 10000"/>
                <a:gd name="connsiteY173-720" fmla="*/ 999 h 10032"/>
                <a:gd name="connsiteX174-721" fmla="*/ 4665 w 10000"/>
                <a:gd name="connsiteY174-722" fmla="*/ 992 h 10032"/>
                <a:gd name="connsiteX175-723" fmla="*/ 4646 w 10000"/>
                <a:gd name="connsiteY175-724" fmla="*/ 948 h 10032"/>
                <a:gd name="connsiteX176-725" fmla="*/ 4570 w 10000"/>
                <a:gd name="connsiteY176-726" fmla="*/ 904 h 10032"/>
                <a:gd name="connsiteX177-727" fmla="*/ 4474 w 10000"/>
                <a:gd name="connsiteY177-728" fmla="*/ 852 h 10032"/>
                <a:gd name="connsiteX178-729" fmla="*/ 4379 w 10000"/>
                <a:gd name="connsiteY178-730" fmla="*/ 852 h 10032"/>
                <a:gd name="connsiteX179-731" fmla="*/ 4340 w 10000"/>
                <a:gd name="connsiteY179-732" fmla="*/ 830 h 10032"/>
                <a:gd name="connsiteX180-733" fmla="*/ 4226 w 10000"/>
                <a:gd name="connsiteY180-734" fmla="*/ 669 h 10032"/>
                <a:gd name="connsiteX181-735" fmla="*/ 4207 w 10000"/>
                <a:gd name="connsiteY181-736" fmla="*/ 595 h 10032"/>
                <a:gd name="connsiteX182-737" fmla="*/ 4245 w 10000"/>
                <a:gd name="connsiteY182-738" fmla="*/ 588 h 10032"/>
                <a:gd name="connsiteX183-739" fmla="*/ 4226 w 10000"/>
                <a:gd name="connsiteY183-740" fmla="*/ 456 h 10032"/>
                <a:gd name="connsiteX184-741" fmla="*/ 4226 w 10000"/>
                <a:gd name="connsiteY184-742" fmla="*/ 434 h 10032"/>
                <a:gd name="connsiteX0-743" fmla="*/ 4226 w 10000"/>
                <a:gd name="connsiteY0-744" fmla="*/ 434 h 9975"/>
                <a:gd name="connsiteX1-745" fmla="*/ 4245 w 10000"/>
                <a:gd name="connsiteY1-746" fmla="*/ 404 h 9975"/>
                <a:gd name="connsiteX2-747" fmla="*/ 4264 w 10000"/>
                <a:gd name="connsiteY2-748" fmla="*/ 360 h 9975"/>
                <a:gd name="connsiteX3-749" fmla="*/ 4302 w 10000"/>
                <a:gd name="connsiteY3-750" fmla="*/ 272 h 9975"/>
                <a:gd name="connsiteX4-751" fmla="*/ 4340 w 10000"/>
                <a:gd name="connsiteY4-752" fmla="*/ 242 h 9975"/>
                <a:gd name="connsiteX5-753" fmla="*/ 4359 w 10000"/>
                <a:gd name="connsiteY5-754" fmla="*/ 220 h 9975"/>
                <a:gd name="connsiteX6-755" fmla="*/ 4398 w 10000"/>
                <a:gd name="connsiteY6-756" fmla="*/ 191 h 9975"/>
                <a:gd name="connsiteX7-757" fmla="*/ 4455 w 10000"/>
                <a:gd name="connsiteY7-758" fmla="*/ 154 h 9975"/>
                <a:gd name="connsiteX8-759" fmla="*/ 4532 w 10000"/>
                <a:gd name="connsiteY8-760" fmla="*/ 118 h 9975"/>
                <a:gd name="connsiteX9-761" fmla="*/ 4627 w 10000"/>
                <a:gd name="connsiteY9-762" fmla="*/ 81 h 9975"/>
                <a:gd name="connsiteX10-763" fmla="*/ 4646 w 10000"/>
                <a:gd name="connsiteY10-764" fmla="*/ 59 h 9975"/>
                <a:gd name="connsiteX11-765" fmla="*/ 4837 w 10000"/>
                <a:gd name="connsiteY11-766" fmla="*/ 15 h 9975"/>
                <a:gd name="connsiteX12-767" fmla="*/ 5029 w 10000"/>
                <a:gd name="connsiteY12-768" fmla="*/ 0 h 9975"/>
                <a:gd name="connsiteX13-769" fmla="*/ 5086 w 10000"/>
                <a:gd name="connsiteY13-770" fmla="*/ 0 h 9975"/>
                <a:gd name="connsiteX14-771" fmla="*/ 5430 w 10000"/>
                <a:gd name="connsiteY14-772" fmla="*/ 15 h 9975"/>
                <a:gd name="connsiteX15-773" fmla="*/ 5488 w 10000"/>
                <a:gd name="connsiteY15-774" fmla="*/ 22 h 9975"/>
                <a:gd name="connsiteX16-775" fmla="*/ 5564 w 10000"/>
                <a:gd name="connsiteY16-776" fmla="*/ 29 h 9975"/>
                <a:gd name="connsiteX17-777" fmla="*/ 5679 w 10000"/>
                <a:gd name="connsiteY17-778" fmla="*/ 51 h 9975"/>
                <a:gd name="connsiteX18-779" fmla="*/ 6061 w 10000"/>
                <a:gd name="connsiteY18-780" fmla="*/ 147 h 9975"/>
                <a:gd name="connsiteX19-781" fmla="*/ 6252 w 10000"/>
                <a:gd name="connsiteY19-782" fmla="*/ 242 h 9975"/>
                <a:gd name="connsiteX20-783" fmla="*/ 6348 w 10000"/>
                <a:gd name="connsiteY20-784" fmla="*/ 353 h 9975"/>
                <a:gd name="connsiteX21-785" fmla="*/ 6367 w 10000"/>
                <a:gd name="connsiteY21-786" fmla="*/ 434 h 9975"/>
                <a:gd name="connsiteX22-787" fmla="*/ 6539 w 10000"/>
                <a:gd name="connsiteY22-788" fmla="*/ 507 h 9975"/>
                <a:gd name="connsiteX23-789" fmla="*/ 6539 w 10000"/>
                <a:gd name="connsiteY23-790" fmla="*/ 632 h 9975"/>
                <a:gd name="connsiteX24-791" fmla="*/ 6501 w 10000"/>
                <a:gd name="connsiteY24-792" fmla="*/ 654 h 9975"/>
                <a:gd name="connsiteX25-793" fmla="*/ 6424 w 10000"/>
                <a:gd name="connsiteY25-794" fmla="*/ 683 h 9975"/>
                <a:gd name="connsiteX26-795" fmla="*/ 6405 w 10000"/>
                <a:gd name="connsiteY26-796" fmla="*/ 713 h 9975"/>
                <a:gd name="connsiteX27-797" fmla="*/ 6367 w 10000"/>
                <a:gd name="connsiteY27-798" fmla="*/ 742 h 9975"/>
                <a:gd name="connsiteX28-799" fmla="*/ 6195 w 10000"/>
                <a:gd name="connsiteY28-800" fmla="*/ 742 h 9975"/>
                <a:gd name="connsiteX29-801" fmla="*/ 6157 w 10000"/>
                <a:gd name="connsiteY29-802" fmla="*/ 816 h 9975"/>
                <a:gd name="connsiteX30-803" fmla="*/ 6176 w 10000"/>
                <a:gd name="connsiteY30-804" fmla="*/ 889 h 9975"/>
                <a:gd name="connsiteX31-805" fmla="*/ 6233 w 10000"/>
                <a:gd name="connsiteY31-806" fmla="*/ 904 h 9975"/>
                <a:gd name="connsiteX32-807" fmla="*/ 6291 w 10000"/>
                <a:gd name="connsiteY32-808" fmla="*/ 977 h 9975"/>
                <a:gd name="connsiteX33-809" fmla="*/ 6310 w 10000"/>
                <a:gd name="connsiteY33-810" fmla="*/ 1051 h 9975"/>
                <a:gd name="connsiteX34-811" fmla="*/ 6979 w 10000"/>
                <a:gd name="connsiteY34-812" fmla="*/ 1036 h 9975"/>
                <a:gd name="connsiteX35-813" fmla="*/ 7629 w 10000"/>
                <a:gd name="connsiteY35-814" fmla="*/ 1058 h 9975"/>
                <a:gd name="connsiteX36-815" fmla="*/ 8031 w 10000"/>
                <a:gd name="connsiteY36-816" fmla="*/ 1132 h 9975"/>
                <a:gd name="connsiteX37-817" fmla="*/ 8337 w 10000"/>
                <a:gd name="connsiteY37-818" fmla="*/ 1352 h 9975"/>
                <a:gd name="connsiteX38-819" fmla="*/ 8929 w 10000"/>
                <a:gd name="connsiteY38-820" fmla="*/ 1807 h 9975"/>
                <a:gd name="connsiteX39-821" fmla="*/ 9293 w 10000"/>
                <a:gd name="connsiteY39-822" fmla="*/ 2101 h 9975"/>
                <a:gd name="connsiteX40-823" fmla="*/ 9446 w 10000"/>
                <a:gd name="connsiteY40-824" fmla="*/ 2219 h 9975"/>
                <a:gd name="connsiteX41-825" fmla="*/ 9751 w 10000"/>
                <a:gd name="connsiteY41-826" fmla="*/ 2483 h 9975"/>
                <a:gd name="connsiteX42-827" fmla="*/ 9598 w 10000"/>
                <a:gd name="connsiteY42-828" fmla="*/ 2829 h 9975"/>
                <a:gd name="connsiteX43-829" fmla="*/ 9006 w 10000"/>
                <a:gd name="connsiteY43-830" fmla="*/ 2976 h 9975"/>
                <a:gd name="connsiteX44-831" fmla="*/ 8948 w 10000"/>
                <a:gd name="connsiteY44-832" fmla="*/ 2998 h 9975"/>
                <a:gd name="connsiteX45-833" fmla="*/ 8910 w 10000"/>
                <a:gd name="connsiteY45-834" fmla="*/ 3020 h 9975"/>
                <a:gd name="connsiteX46-835" fmla="*/ 8891 w 10000"/>
                <a:gd name="connsiteY46-836" fmla="*/ 3064 h 9975"/>
                <a:gd name="connsiteX47-837" fmla="*/ 8815 w 10000"/>
                <a:gd name="connsiteY47-838" fmla="*/ 3093 h 9975"/>
                <a:gd name="connsiteX48-839" fmla="*/ 8815 w 10000"/>
                <a:gd name="connsiteY48-840" fmla="*/ 3137 h 9975"/>
                <a:gd name="connsiteX49-841" fmla="*/ 8815 w 10000"/>
                <a:gd name="connsiteY49-842" fmla="*/ 3233 h 9975"/>
                <a:gd name="connsiteX50-843" fmla="*/ 8757 w 10000"/>
                <a:gd name="connsiteY50-844" fmla="*/ 3255 h 9975"/>
                <a:gd name="connsiteX51-845" fmla="*/ 8815 w 10000"/>
                <a:gd name="connsiteY51-846" fmla="*/ 3328 h 9975"/>
                <a:gd name="connsiteX52-847" fmla="*/ 8795 w 10000"/>
                <a:gd name="connsiteY52-848" fmla="*/ 3373 h 9975"/>
                <a:gd name="connsiteX53-849" fmla="*/ 8815 w 10000"/>
                <a:gd name="connsiteY53-850" fmla="*/ 3409 h 9975"/>
                <a:gd name="connsiteX54-851" fmla="*/ 8757 w 10000"/>
                <a:gd name="connsiteY54-852" fmla="*/ 3446 h 9975"/>
                <a:gd name="connsiteX55-853" fmla="*/ 8776 w 10000"/>
                <a:gd name="connsiteY55-854" fmla="*/ 3564 h 9975"/>
                <a:gd name="connsiteX56-855" fmla="*/ 8757 w 10000"/>
                <a:gd name="connsiteY56-856" fmla="*/ 3659 h 9975"/>
                <a:gd name="connsiteX57-857" fmla="*/ 8776 w 10000"/>
                <a:gd name="connsiteY57-858" fmla="*/ 3733 h 9975"/>
                <a:gd name="connsiteX58-859" fmla="*/ 8757 w 10000"/>
                <a:gd name="connsiteY58-860" fmla="*/ 3828 h 9975"/>
                <a:gd name="connsiteX59-861" fmla="*/ 8795 w 10000"/>
                <a:gd name="connsiteY59-862" fmla="*/ 3975 h 9975"/>
                <a:gd name="connsiteX60-863" fmla="*/ 8853 w 10000"/>
                <a:gd name="connsiteY60-864" fmla="*/ 4276 h 9975"/>
                <a:gd name="connsiteX61-865" fmla="*/ 8967 w 10000"/>
                <a:gd name="connsiteY61-866" fmla="*/ 4504 h 9975"/>
                <a:gd name="connsiteX62-867" fmla="*/ 8967 w 10000"/>
                <a:gd name="connsiteY62-868" fmla="*/ 4614 h 9975"/>
                <a:gd name="connsiteX63-869" fmla="*/ 8967 w 10000"/>
                <a:gd name="connsiteY63-870" fmla="*/ 4702 h 9975"/>
                <a:gd name="connsiteX64-871" fmla="*/ 8948 w 10000"/>
                <a:gd name="connsiteY64-872" fmla="*/ 4849 h 9975"/>
                <a:gd name="connsiteX65-873" fmla="*/ 9044 w 10000"/>
                <a:gd name="connsiteY65-874" fmla="*/ 5107 h 9975"/>
                <a:gd name="connsiteX66-875" fmla="*/ 9044 w 10000"/>
                <a:gd name="connsiteY66-876" fmla="*/ 5195 h 9975"/>
                <a:gd name="connsiteX67-877" fmla="*/ 9101 w 10000"/>
                <a:gd name="connsiteY67-878" fmla="*/ 5334 h 9975"/>
                <a:gd name="connsiteX68-879" fmla="*/ 9120 w 10000"/>
                <a:gd name="connsiteY68-880" fmla="*/ 5481 h 9975"/>
                <a:gd name="connsiteX69-881" fmla="*/ 9140 w 10000"/>
                <a:gd name="connsiteY69-882" fmla="*/ 5819 h 9975"/>
                <a:gd name="connsiteX70-883" fmla="*/ 9006 w 10000"/>
                <a:gd name="connsiteY70-884" fmla="*/ 6135 h 9975"/>
                <a:gd name="connsiteX71-885" fmla="*/ 9006 w 10000"/>
                <a:gd name="connsiteY71-886" fmla="*/ 6304 h 9975"/>
                <a:gd name="connsiteX72-887" fmla="*/ 8929 w 10000"/>
                <a:gd name="connsiteY72-888" fmla="*/ 6429 h 9975"/>
                <a:gd name="connsiteX73-889" fmla="*/ 9044 w 10000"/>
                <a:gd name="connsiteY73-890" fmla="*/ 6554 h 9975"/>
                <a:gd name="connsiteX74-891" fmla="*/ 9197 w 10000"/>
                <a:gd name="connsiteY74-892" fmla="*/ 7157 h 9975"/>
                <a:gd name="connsiteX75-893" fmla="*/ 9120 w 10000"/>
                <a:gd name="connsiteY75-894" fmla="*/ 7656 h 9975"/>
                <a:gd name="connsiteX76-895" fmla="*/ 10000 w 10000"/>
                <a:gd name="connsiteY76-896" fmla="*/ 9060 h 9975"/>
                <a:gd name="connsiteX77-897" fmla="*/ 7973 w 10000"/>
                <a:gd name="connsiteY77-898" fmla="*/ 9904 h 9975"/>
                <a:gd name="connsiteX78-899" fmla="*/ 7839 w 10000"/>
                <a:gd name="connsiteY78-900" fmla="*/ 9941 h 9975"/>
                <a:gd name="connsiteX79-901" fmla="*/ 7686 w 10000"/>
                <a:gd name="connsiteY79-902" fmla="*/ 9941 h 9975"/>
                <a:gd name="connsiteX80-903" fmla="*/ 7438 w 10000"/>
                <a:gd name="connsiteY80-904" fmla="*/ 9941 h 9975"/>
                <a:gd name="connsiteX81-905" fmla="*/ 975 w 10000"/>
                <a:gd name="connsiteY81-906" fmla="*/ 9478 h 9975"/>
                <a:gd name="connsiteX82-907" fmla="*/ 0 w 10000"/>
                <a:gd name="connsiteY82-908" fmla="*/ 9390 h 9975"/>
                <a:gd name="connsiteX83-909" fmla="*/ 76 w 10000"/>
                <a:gd name="connsiteY83-910" fmla="*/ 8714 h 9975"/>
                <a:gd name="connsiteX84-911" fmla="*/ 363 w 10000"/>
                <a:gd name="connsiteY84-912" fmla="*/ 8545 h 9975"/>
                <a:gd name="connsiteX85-913" fmla="*/ 382 w 10000"/>
                <a:gd name="connsiteY85-914" fmla="*/ 8486 h 9975"/>
                <a:gd name="connsiteX86-915" fmla="*/ 440 w 10000"/>
                <a:gd name="connsiteY86-916" fmla="*/ 8384 h 9975"/>
                <a:gd name="connsiteX87-917" fmla="*/ 402 w 10000"/>
                <a:gd name="connsiteY87-918" fmla="*/ 7744 h 9975"/>
                <a:gd name="connsiteX88-919" fmla="*/ 382 w 10000"/>
                <a:gd name="connsiteY88-920" fmla="*/ 7597 h 9975"/>
                <a:gd name="connsiteX89-921" fmla="*/ 344 w 10000"/>
                <a:gd name="connsiteY89-922" fmla="*/ 7531 h 9975"/>
                <a:gd name="connsiteX90-923" fmla="*/ 402 w 10000"/>
                <a:gd name="connsiteY90-924" fmla="*/ 7362 h 9975"/>
                <a:gd name="connsiteX91-925" fmla="*/ 440 w 10000"/>
                <a:gd name="connsiteY91-926" fmla="*/ 7245 h 9975"/>
                <a:gd name="connsiteX92-927" fmla="*/ 421 w 10000"/>
                <a:gd name="connsiteY92-928" fmla="*/ 7201 h 9975"/>
                <a:gd name="connsiteX93-929" fmla="*/ 459 w 10000"/>
                <a:gd name="connsiteY93-930" fmla="*/ 7171 h 9975"/>
                <a:gd name="connsiteX94-931" fmla="*/ 440 w 10000"/>
                <a:gd name="connsiteY94-932" fmla="*/ 7120 h 9975"/>
                <a:gd name="connsiteX95-933" fmla="*/ 612 w 10000"/>
                <a:gd name="connsiteY95-934" fmla="*/ 7061 h 9975"/>
                <a:gd name="connsiteX96-935" fmla="*/ 746 w 10000"/>
                <a:gd name="connsiteY96-936" fmla="*/ 7017 h 9975"/>
                <a:gd name="connsiteX97-937" fmla="*/ 841 w 10000"/>
                <a:gd name="connsiteY97-938" fmla="*/ 6855 h 9975"/>
                <a:gd name="connsiteX98-939" fmla="*/ 899 w 10000"/>
                <a:gd name="connsiteY98-940" fmla="*/ 6767 h 9975"/>
                <a:gd name="connsiteX99-941" fmla="*/ 975 w 10000"/>
                <a:gd name="connsiteY99-942" fmla="*/ 6701 h 9975"/>
                <a:gd name="connsiteX100-943" fmla="*/ 1128 w 10000"/>
                <a:gd name="connsiteY100-944" fmla="*/ 6591 h 9975"/>
                <a:gd name="connsiteX101-945" fmla="*/ 1185 w 10000"/>
                <a:gd name="connsiteY101-946" fmla="*/ 6525 h 9975"/>
                <a:gd name="connsiteX102-947" fmla="*/ 1166 w 10000"/>
                <a:gd name="connsiteY102-948" fmla="*/ 6407 h 9975"/>
                <a:gd name="connsiteX103-949" fmla="*/ 1166 w 10000"/>
                <a:gd name="connsiteY103-950" fmla="*/ 6334 h 9975"/>
                <a:gd name="connsiteX104-951" fmla="*/ 1147 w 10000"/>
                <a:gd name="connsiteY104-952" fmla="*/ 6267 h 9975"/>
                <a:gd name="connsiteX105-953" fmla="*/ 1128 w 10000"/>
                <a:gd name="connsiteY105-954" fmla="*/ 6172 h 9975"/>
                <a:gd name="connsiteX106-955" fmla="*/ 1128 w 10000"/>
                <a:gd name="connsiteY106-956" fmla="*/ 6076 h 9975"/>
                <a:gd name="connsiteX107-957" fmla="*/ 1205 w 10000"/>
                <a:gd name="connsiteY107-958" fmla="*/ 6010 h 9975"/>
                <a:gd name="connsiteX108-959" fmla="*/ 1224 w 10000"/>
                <a:gd name="connsiteY108-960" fmla="*/ 5966 h 9975"/>
                <a:gd name="connsiteX109-961" fmla="*/ 1205 w 10000"/>
                <a:gd name="connsiteY109-962" fmla="*/ 5937 h 9975"/>
                <a:gd name="connsiteX110-963" fmla="*/ 1185 w 10000"/>
                <a:gd name="connsiteY110-964" fmla="*/ 5819 h 9975"/>
                <a:gd name="connsiteX111-965" fmla="*/ 1147 w 10000"/>
                <a:gd name="connsiteY111-966" fmla="*/ 5768 h 9975"/>
                <a:gd name="connsiteX112-967" fmla="*/ 1128 w 10000"/>
                <a:gd name="connsiteY112-968" fmla="*/ 5724 h 9975"/>
                <a:gd name="connsiteX113-969" fmla="*/ 1128 w 10000"/>
                <a:gd name="connsiteY113-970" fmla="*/ 5694 h 9975"/>
                <a:gd name="connsiteX114-971" fmla="*/ 1109 w 10000"/>
                <a:gd name="connsiteY114-972" fmla="*/ 5665 h 9975"/>
                <a:gd name="connsiteX115-973" fmla="*/ 1090 w 10000"/>
                <a:gd name="connsiteY115-974" fmla="*/ 5636 h 9975"/>
                <a:gd name="connsiteX116-975" fmla="*/ 1071 w 10000"/>
                <a:gd name="connsiteY116-976" fmla="*/ 5540 h 9975"/>
                <a:gd name="connsiteX117-977" fmla="*/ 1052 w 10000"/>
                <a:gd name="connsiteY117-978" fmla="*/ 5525 h 9975"/>
                <a:gd name="connsiteX118-979" fmla="*/ 1013 w 10000"/>
                <a:gd name="connsiteY118-980" fmla="*/ 5408 h 9975"/>
                <a:gd name="connsiteX119-981" fmla="*/ 975 w 10000"/>
                <a:gd name="connsiteY119-982" fmla="*/ 5393 h 9975"/>
                <a:gd name="connsiteX120-983" fmla="*/ 937 w 10000"/>
                <a:gd name="connsiteY120-984" fmla="*/ 5261 h 9975"/>
                <a:gd name="connsiteX121-985" fmla="*/ 975 w 10000"/>
                <a:gd name="connsiteY121-986" fmla="*/ 5224 h 9975"/>
                <a:gd name="connsiteX122-987" fmla="*/ 918 w 10000"/>
                <a:gd name="connsiteY122-988" fmla="*/ 5151 h 9975"/>
                <a:gd name="connsiteX123-989" fmla="*/ 918 w 10000"/>
                <a:gd name="connsiteY123-990" fmla="*/ 5070 h 9975"/>
                <a:gd name="connsiteX124-991" fmla="*/ 880 w 10000"/>
                <a:gd name="connsiteY124-992" fmla="*/ 4974 h 9975"/>
                <a:gd name="connsiteX125-993" fmla="*/ 880 w 10000"/>
                <a:gd name="connsiteY125-994" fmla="*/ 4864 h 9975"/>
                <a:gd name="connsiteX126-995" fmla="*/ 860 w 10000"/>
                <a:gd name="connsiteY126-996" fmla="*/ 4813 h 9975"/>
                <a:gd name="connsiteX127-997" fmla="*/ 860 w 10000"/>
                <a:gd name="connsiteY127-998" fmla="*/ 4710 h 9975"/>
                <a:gd name="connsiteX128-999" fmla="*/ 918 w 10000"/>
                <a:gd name="connsiteY128-1000" fmla="*/ 4600 h 9975"/>
                <a:gd name="connsiteX129-1001" fmla="*/ 956 w 10000"/>
                <a:gd name="connsiteY129-1002" fmla="*/ 4578 h 9975"/>
                <a:gd name="connsiteX130-1003" fmla="*/ 975 w 10000"/>
                <a:gd name="connsiteY130-1004" fmla="*/ 4460 h 9975"/>
                <a:gd name="connsiteX131-1005" fmla="*/ 1013 w 10000"/>
                <a:gd name="connsiteY131-1006" fmla="*/ 4423 h 9975"/>
                <a:gd name="connsiteX132-1007" fmla="*/ 1013 w 10000"/>
                <a:gd name="connsiteY132-1008" fmla="*/ 4386 h 9975"/>
                <a:gd name="connsiteX133-1009" fmla="*/ 1071 w 10000"/>
                <a:gd name="connsiteY133-1010" fmla="*/ 4320 h 9975"/>
                <a:gd name="connsiteX134-1011" fmla="*/ 1052 w 10000"/>
                <a:gd name="connsiteY134-1012" fmla="*/ 4262 h 9975"/>
                <a:gd name="connsiteX135-1013" fmla="*/ 1013 w 10000"/>
                <a:gd name="connsiteY135-1014" fmla="*/ 4173 h 9975"/>
                <a:gd name="connsiteX136-1015" fmla="*/ 746 w 10000"/>
                <a:gd name="connsiteY136-1016" fmla="*/ 4048 h 9975"/>
                <a:gd name="connsiteX137-1017" fmla="*/ 707 w 10000"/>
                <a:gd name="connsiteY137-1018" fmla="*/ 3806 h 9975"/>
                <a:gd name="connsiteX138-1019" fmla="*/ 707 w 10000"/>
                <a:gd name="connsiteY138-1020" fmla="*/ 3762 h 9975"/>
                <a:gd name="connsiteX139-1021" fmla="*/ 707 w 10000"/>
                <a:gd name="connsiteY139-1022" fmla="*/ 3733 h 9975"/>
                <a:gd name="connsiteX140-1023" fmla="*/ 746 w 10000"/>
                <a:gd name="connsiteY140-1024" fmla="*/ 3711 h 9975"/>
                <a:gd name="connsiteX141-1025" fmla="*/ 803 w 10000"/>
                <a:gd name="connsiteY141-1026" fmla="*/ 3688 h 9975"/>
                <a:gd name="connsiteX142-1027" fmla="*/ 822 w 10000"/>
                <a:gd name="connsiteY142-1028" fmla="*/ 3659 h 9975"/>
                <a:gd name="connsiteX143-1029" fmla="*/ 860 w 10000"/>
                <a:gd name="connsiteY143-1030" fmla="*/ 3630 h 9975"/>
                <a:gd name="connsiteX144-1031" fmla="*/ 899 w 10000"/>
                <a:gd name="connsiteY144-1032" fmla="*/ 3615 h 9975"/>
                <a:gd name="connsiteX145-1033" fmla="*/ 1090 w 10000"/>
                <a:gd name="connsiteY145-1034" fmla="*/ 3586 h 9975"/>
                <a:gd name="connsiteX146-1035" fmla="*/ 1224 w 10000"/>
                <a:gd name="connsiteY146-1036" fmla="*/ 3564 h 9975"/>
                <a:gd name="connsiteX147-1037" fmla="*/ 1262 w 10000"/>
                <a:gd name="connsiteY147-1038" fmla="*/ 3534 h 9975"/>
                <a:gd name="connsiteX148-1039" fmla="*/ 1377 w 10000"/>
                <a:gd name="connsiteY148-1040" fmla="*/ 3321 h 9975"/>
                <a:gd name="connsiteX149-1041" fmla="*/ 1434 w 10000"/>
                <a:gd name="connsiteY149-1042" fmla="*/ 3277 h 9975"/>
                <a:gd name="connsiteX150-1043" fmla="*/ 1530 w 10000"/>
                <a:gd name="connsiteY150-1044" fmla="*/ 3262 h 9975"/>
                <a:gd name="connsiteX151-1045" fmla="*/ 2046 w 10000"/>
                <a:gd name="connsiteY151-1046" fmla="*/ 2807 h 9975"/>
                <a:gd name="connsiteX152-1047" fmla="*/ 2103 w 10000"/>
                <a:gd name="connsiteY152-1048" fmla="*/ 2755 h 9975"/>
                <a:gd name="connsiteX153-1049" fmla="*/ 2084 w 10000"/>
                <a:gd name="connsiteY153-1050" fmla="*/ 2726 h 9975"/>
                <a:gd name="connsiteX154-1051" fmla="*/ 2103 w 10000"/>
                <a:gd name="connsiteY154-1052" fmla="*/ 2704 h 9975"/>
                <a:gd name="connsiteX155-1053" fmla="*/ 2256 w 10000"/>
                <a:gd name="connsiteY155-1054" fmla="*/ 2557 h 9975"/>
                <a:gd name="connsiteX156-1055" fmla="*/ 2371 w 10000"/>
                <a:gd name="connsiteY156-1056" fmla="*/ 2366 h 9975"/>
                <a:gd name="connsiteX157-1057" fmla="*/ 2428 w 10000"/>
                <a:gd name="connsiteY157-1058" fmla="*/ 2278 h 9975"/>
                <a:gd name="connsiteX158-1059" fmla="*/ 2467 w 10000"/>
                <a:gd name="connsiteY158-1060" fmla="*/ 2219 h 9975"/>
                <a:gd name="connsiteX159-1061" fmla="*/ 2581 w 10000"/>
                <a:gd name="connsiteY159-1062" fmla="*/ 2006 h 9975"/>
                <a:gd name="connsiteX160-1063" fmla="*/ 2696 w 10000"/>
                <a:gd name="connsiteY160-1064" fmla="*/ 1866 h 9975"/>
                <a:gd name="connsiteX161-1065" fmla="*/ 2906 w 10000"/>
                <a:gd name="connsiteY161-1066" fmla="*/ 1705 h 9975"/>
                <a:gd name="connsiteX162-1067" fmla="*/ 3002 w 10000"/>
                <a:gd name="connsiteY162-1068" fmla="*/ 1514 h 9975"/>
                <a:gd name="connsiteX163-1069" fmla="*/ 3059 w 10000"/>
                <a:gd name="connsiteY163-1070" fmla="*/ 1462 h 9975"/>
                <a:gd name="connsiteX164-1071" fmla="*/ 3193 w 10000"/>
                <a:gd name="connsiteY164-1072" fmla="*/ 1425 h 9975"/>
                <a:gd name="connsiteX165-1073" fmla="*/ 3461 w 10000"/>
                <a:gd name="connsiteY165-1074" fmla="*/ 1381 h 9975"/>
                <a:gd name="connsiteX166-1075" fmla="*/ 3633 w 10000"/>
                <a:gd name="connsiteY166-1076" fmla="*/ 1352 h 9975"/>
                <a:gd name="connsiteX167-1077" fmla="*/ 4034 w 10000"/>
                <a:gd name="connsiteY167-1078" fmla="*/ 1271 h 9975"/>
                <a:gd name="connsiteX168-1079" fmla="*/ 4187 w 10000"/>
                <a:gd name="connsiteY168-1080" fmla="*/ 1264 h 9975"/>
                <a:gd name="connsiteX169-1081" fmla="*/ 4512 w 10000"/>
                <a:gd name="connsiteY169-1082" fmla="*/ 1205 h 9975"/>
                <a:gd name="connsiteX170-1083" fmla="*/ 4570 w 10000"/>
                <a:gd name="connsiteY170-1084" fmla="*/ 1058 h 9975"/>
                <a:gd name="connsiteX171-1085" fmla="*/ 4551 w 10000"/>
                <a:gd name="connsiteY171-1086" fmla="*/ 1021 h 9975"/>
                <a:gd name="connsiteX172-1087" fmla="*/ 4608 w 10000"/>
                <a:gd name="connsiteY172-1088" fmla="*/ 999 h 9975"/>
                <a:gd name="connsiteX173-1089" fmla="*/ 4665 w 10000"/>
                <a:gd name="connsiteY173-1090" fmla="*/ 992 h 9975"/>
                <a:gd name="connsiteX174-1091" fmla="*/ 4646 w 10000"/>
                <a:gd name="connsiteY174-1092" fmla="*/ 948 h 9975"/>
                <a:gd name="connsiteX175-1093" fmla="*/ 4570 w 10000"/>
                <a:gd name="connsiteY175-1094" fmla="*/ 904 h 9975"/>
                <a:gd name="connsiteX176-1095" fmla="*/ 4474 w 10000"/>
                <a:gd name="connsiteY176-1096" fmla="*/ 852 h 9975"/>
                <a:gd name="connsiteX177-1097" fmla="*/ 4379 w 10000"/>
                <a:gd name="connsiteY177-1098" fmla="*/ 852 h 9975"/>
                <a:gd name="connsiteX178-1099" fmla="*/ 4340 w 10000"/>
                <a:gd name="connsiteY178-1100" fmla="*/ 830 h 9975"/>
                <a:gd name="connsiteX179-1101" fmla="*/ 4226 w 10000"/>
                <a:gd name="connsiteY179-1102" fmla="*/ 669 h 9975"/>
                <a:gd name="connsiteX180-1103" fmla="*/ 4207 w 10000"/>
                <a:gd name="connsiteY180-1104" fmla="*/ 595 h 9975"/>
                <a:gd name="connsiteX181-1105" fmla="*/ 4245 w 10000"/>
                <a:gd name="connsiteY181-1106" fmla="*/ 588 h 9975"/>
                <a:gd name="connsiteX182-1107" fmla="*/ 4226 w 10000"/>
                <a:gd name="connsiteY182-1108" fmla="*/ 456 h 9975"/>
                <a:gd name="connsiteX183-1109" fmla="*/ 4226 w 10000"/>
                <a:gd name="connsiteY183-1110" fmla="*/ 434 h 9975"/>
                <a:gd name="connsiteX0-1111" fmla="*/ 4226 w 10000"/>
                <a:gd name="connsiteY0-1112" fmla="*/ 435 h 10000"/>
                <a:gd name="connsiteX1-1113" fmla="*/ 4245 w 10000"/>
                <a:gd name="connsiteY1-1114" fmla="*/ 405 h 10000"/>
                <a:gd name="connsiteX2-1115" fmla="*/ 4264 w 10000"/>
                <a:gd name="connsiteY2-1116" fmla="*/ 361 h 10000"/>
                <a:gd name="connsiteX3-1117" fmla="*/ 4302 w 10000"/>
                <a:gd name="connsiteY3-1118" fmla="*/ 273 h 10000"/>
                <a:gd name="connsiteX4-1119" fmla="*/ 4340 w 10000"/>
                <a:gd name="connsiteY4-1120" fmla="*/ 243 h 10000"/>
                <a:gd name="connsiteX5-1121" fmla="*/ 4359 w 10000"/>
                <a:gd name="connsiteY5-1122" fmla="*/ 221 h 10000"/>
                <a:gd name="connsiteX6-1123" fmla="*/ 4398 w 10000"/>
                <a:gd name="connsiteY6-1124" fmla="*/ 191 h 10000"/>
                <a:gd name="connsiteX7-1125" fmla="*/ 4455 w 10000"/>
                <a:gd name="connsiteY7-1126" fmla="*/ 154 h 10000"/>
                <a:gd name="connsiteX8-1127" fmla="*/ 4532 w 10000"/>
                <a:gd name="connsiteY8-1128" fmla="*/ 118 h 10000"/>
                <a:gd name="connsiteX9-1129" fmla="*/ 4627 w 10000"/>
                <a:gd name="connsiteY9-1130" fmla="*/ 81 h 10000"/>
                <a:gd name="connsiteX10-1131" fmla="*/ 4646 w 10000"/>
                <a:gd name="connsiteY10-1132" fmla="*/ 59 h 10000"/>
                <a:gd name="connsiteX11-1133" fmla="*/ 4837 w 10000"/>
                <a:gd name="connsiteY11-1134" fmla="*/ 15 h 10000"/>
                <a:gd name="connsiteX12-1135" fmla="*/ 5029 w 10000"/>
                <a:gd name="connsiteY12-1136" fmla="*/ 0 h 10000"/>
                <a:gd name="connsiteX13-1137" fmla="*/ 5086 w 10000"/>
                <a:gd name="connsiteY13-1138" fmla="*/ 0 h 10000"/>
                <a:gd name="connsiteX14-1139" fmla="*/ 5430 w 10000"/>
                <a:gd name="connsiteY14-1140" fmla="*/ 15 h 10000"/>
                <a:gd name="connsiteX15-1141" fmla="*/ 5488 w 10000"/>
                <a:gd name="connsiteY15-1142" fmla="*/ 22 h 10000"/>
                <a:gd name="connsiteX16-1143" fmla="*/ 5564 w 10000"/>
                <a:gd name="connsiteY16-1144" fmla="*/ 29 h 10000"/>
                <a:gd name="connsiteX17-1145" fmla="*/ 5679 w 10000"/>
                <a:gd name="connsiteY17-1146" fmla="*/ 51 h 10000"/>
                <a:gd name="connsiteX18-1147" fmla="*/ 6061 w 10000"/>
                <a:gd name="connsiteY18-1148" fmla="*/ 147 h 10000"/>
                <a:gd name="connsiteX19-1149" fmla="*/ 6252 w 10000"/>
                <a:gd name="connsiteY19-1150" fmla="*/ 243 h 10000"/>
                <a:gd name="connsiteX20-1151" fmla="*/ 6348 w 10000"/>
                <a:gd name="connsiteY20-1152" fmla="*/ 354 h 10000"/>
                <a:gd name="connsiteX21-1153" fmla="*/ 6367 w 10000"/>
                <a:gd name="connsiteY21-1154" fmla="*/ 435 h 10000"/>
                <a:gd name="connsiteX22-1155" fmla="*/ 6539 w 10000"/>
                <a:gd name="connsiteY22-1156" fmla="*/ 508 h 10000"/>
                <a:gd name="connsiteX23-1157" fmla="*/ 6539 w 10000"/>
                <a:gd name="connsiteY23-1158" fmla="*/ 634 h 10000"/>
                <a:gd name="connsiteX24-1159" fmla="*/ 6501 w 10000"/>
                <a:gd name="connsiteY24-1160" fmla="*/ 656 h 10000"/>
                <a:gd name="connsiteX25-1161" fmla="*/ 6424 w 10000"/>
                <a:gd name="connsiteY25-1162" fmla="*/ 685 h 10000"/>
                <a:gd name="connsiteX26-1163" fmla="*/ 6405 w 10000"/>
                <a:gd name="connsiteY26-1164" fmla="*/ 715 h 10000"/>
                <a:gd name="connsiteX27-1165" fmla="*/ 6367 w 10000"/>
                <a:gd name="connsiteY27-1166" fmla="*/ 744 h 10000"/>
                <a:gd name="connsiteX28-1167" fmla="*/ 6195 w 10000"/>
                <a:gd name="connsiteY28-1168" fmla="*/ 744 h 10000"/>
                <a:gd name="connsiteX29-1169" fmla="*/ 6157 w 10000"/>
                <a:gd name="connsiteY29-1170" fmla="*/ 818 h 10000"/>
                <a:gd name="connsiteX30-1171" fmla="*/ 6176 w 10000"/>
                <a:gd name="connsiteY30-1172" fmla="*/ 891 h 10000"/>
                <a:gd name="connsiteX31-1173" fmla="*/ 6233 w 10000"/>
                <a:gd name="connsiteY31-1174" fmla="*/ 906 h 10000"/>
                <a:gd name="connsiteX32-1175" fmla="*/ 6291 w 10000"/>
                <a:gd name="connsiteY32-1176" fmla="*/ 979 h 10000"/>
                <a:gd name="connsiteX33-1177" fmla="*/ 6310 w 10000"/>
                <a:gd name="connsiteY33-1178" fmla="*/ 1054 h 10000"/>
                <a:gd name="connsiteX34-1179" fmla="*/ 6979 w 10000"/>
                <a:gd name="connsiteY34-1180" fmla="*/ 1039 h 10000"/>
                <a:gd name="connsiteX35-1181" fmla="*/ 7629 w 10000"/>
                <a:gd name="connsiteY35-1182" fmla="*/ 1061 h 10000"/>
                <a:gd name="connsiteX36-1183" fmla="*/ 8031 w 10000"/>
                <a:gd name="connsiteY36-1184" fmla="*/ 1135 h 10000"/>
                <a:gd name="connsiteX37-1185" fmla="*/ 8337 w 10000"/>
                <a:gd name="connsiteY37-1186" fmla="*/ 1355 h 10000"/>
                <a:gd name="connsiteX38-1187" fmla="*/ 8929 w 10000"/>
                <a:gd name="connsiteY38-1188" fmla="*/ 1812 h 10000"/>
                <a:gd name="connsiteX39-1189" fmla="*/ 9293 w 10000"/>
                <a:gd name="connsiteY39-1190" fmla="*/ 2106 h 10000"/>
                <a:gd name="connsiteX40-1191" fmla="*/ 9446 w 10000"/>
                <a:gd name="connsiteY40-1192" fmla="*/ 2225 h 10000"/>
                <a:gd name="connsiteX41-1193" fmla="*/ 9751 w 10000"/>
                <a:gd name="connsiteY41-1194" fmla="*/ 2489 h 10000"/>
                <a:gd name="connsiteX42-1195" fmla="*/ 9598 w 10000"/>
                <a:gd name="connsiteY42-1196" fmla="*/ 2836 h 10000"/>
                <a:gd name="connsiteX43-1197" fmla="*/ 9006 w 10000"/>
                <a:gd name="connsiteY43-1198" fmla="*/ 2983 h 10000"/>
                <a:gd name="connsiteX44-1199" fmla="*/ 8948 w 10000"/>
                <a:gd name="connsiteY44-1200" fmla="*/ 3006 h 10000"/>
                <a:gd name="connsiteX45-1201" fmla="*/ 8910 w 10000"/>
                <a:gd name="connsiteY45-1202" fmla="*/ 3028 h 10000"/>
                <a:gd name="connsiteX46-1203" fmla="*/ 8891 w 10000"/>
                <a:gd name="connsiteY46-1204" fmla="*/ 3072 h 10000"/>
                <a:gd name="connsiteX47-1205" fmla="*/ 8815 w 10000"/>
                <a:gd name="connsiteY47-1206" fmla="*/ 3101 h 10000"/>
                <a:gd name="connsiteX48-1207" fmla="*/ 8815 w 10000"/>
                <a:gd name="connsiteY48-1208" fmla="*/ 3145 h 10000"/>
                <a:gd name="connsiteX49-1209" fmla="*/ 8815 w 10000"/>
                <a:gd name="connsiteY49-1210" fmla="*/ 3241 h 10000"/>
                <a:gd name="connsiteX50-1211" fmla="*/ 8757 w 10000"/>
                <a:gd name="connsiteY50-1212" fmla="*/ 3263 h 10000"/>
                <a:gd name="connsiteX51-1213" fmla="*/ 8815 w 10000"/>
                <a:gd name="connsiteY51-1214" fmla="*/ 3336 h 10000"/>
                <a:gd name="connsiteX52-1215" fmla="*/ 8795 w 10000"/>
                <a:gd name="connsiteY52-1216" fmla="*/ 3381 h 10000"/>
                <a:gd name="connsiteX53-1217" fmla="*/ 8815 w 10000"/>
                <a:gd name="connsiteY53-1218" fmla="*/ 3418 h 10000"/>
                <a:gd name="connsiteX54-1219" fmla="*/ 8757 w 10000"/>
                <a:gd name="connsiteY54-1220" fmla="*/ 3455 h 10000"/>
                <a:gd name="connsiteX55-1221" fmla="*/ 8776 w 10000"/>
                <a:gd name="connsiteY55-1222" fmla="*/ 3573 h 10000"/>
                <a:gd name="connsiteX56-1223" fmla="*/ 8757 w 10000"/>
                <a:gd name="connsiteY56-1224" fmla="*/ 3668 h 10000"/>
                <a:gd name="connsiteX57-1225" fmla="*/ 8776 w 10000"/>
                <a:gd name="connsiteY57-1226" fmla="*/ 3742 h 10000"/>
                <a:gd name="connsiteX58-1227" fmla="*/ 8757 w 10000"/>
                <a:gd name="connsiteY58-1228" fmla="*/ 3838 h 10000"/>
                <a:gd name="connsiteX59-1229" fmla="*/ 8795 w 10000"/>
                <a:gd name="connsiteY59-1230" fmla="*/ 3985 h 10000"/>
                <a:gd name="connsiteX60-1231" fmla="*/ 8853 w 10000"/>
                <a:gd name="connsiteY60-1232" fmla="*/ 4287 h 10000"/>
                <a:gd name="connsiteX61-1233" fmla="*/ 8967 w 10000"/>
                <a:gd name="connsiteY61-1234" fmla="*/ 4515 h 10000"/>
                <a:gd name="connsiteX62-1235" fmla="*/ 8967 w 10000"/>
                <a:gd name="connsiteY62-1236" fmla="*/ 4626 h 10000"/>
                <a:gd name="connsiteX63-1237" fmla="*/ 8967 w 10000"/>
                <a:gd name="connsiteY63-1238" fmla="*/ 4714 h 10000"/>
                <a:gd name="connsiteX64-1239" fmla="*/ 8948 w 10000"/>
                <a:gd name="connsiteY64-1240" fmla="*/ 4861 h 10000"/>
                <a:gd name="connsiteX65-1241" fmla="*/ 9044 w 10000"/>
                <a:gd name="connsiteY65-1242" fmla="*/ 5120 h 10000"/>
                <a:gd name="connsiteX66-1243" fmla="*/ 9044 w 10000"/>
                <a:gd name="connsiteY66-1244" fmla="*/ 5208 h 10000"/>
                <a:gd name="connsiteX67-1245" fmla="*/ 9101 w 10000"/>
                <a:gd name="connsiteY67-1246" fmla="*/ 5347 h 10000"/>
                <a:gd name="connsiteX68-1247" fmla="*/ 9120 w 10000"/>
                <a:gd name="connsiteY68-1248" fmla="*/ 5495 h 10000"/>
                <a:gd name="connsiteX69-1249" fmla="*/ 9140 w 10000"/>
                <a:gd name="connsiteY69-1250" fmla="*/ 5834 h 10000"/>
                <a:gd name="connsiteX70-1251" fmla="*/ 9006 w 10000"/>
                <a:gd name="connsiteY70-1252" fmla="*/ 6150 h 10000"/>
                <a:gd name="connsiteX71-1253" fmla="*/ 9006 w 10000"/>
                <a:gd name="connsiteY71-1254" fmla="*/ 6320 h 10000"/>
                <a:gd name="connsiteX72-1255" fmla="*/ 8929 w 10000"/>
                <a:gd name="connsiteY72-1256" fmla="*/ 6445 h 10000"/>
                <a:gd name="connsiteX73-1257" fmla="*/ 9044 w 10000"/>
                <a:gd name="connsiteY73-1258" fmla="*/ 6570 h 10000"/>
                <a:gd name="connsiteX74-1259" fmla="*/ 9197 w 10000"/>
                <a:gd name="connsiteY74-1260" fmla="*/ 7175 h 10000"/>
                <a:gd name="connsiteX75-1261" fmla="*/ 9120 w 10000"/>
                <a:gd name="connsiteY75-1262" fmla="*/ 7675 h 10000"/>
                <a:gd name="connsiteX76-1263" fmla="*/ 10000 w 10000"/>
                <a:gd name="connsiteY76-1264" fmla="*/ 9083 h 10000"/>
                <a:gd name="connsiteX77-1265" fmla="*/ 7973 w 10000"/>
                <a:gd name="connsiteY77-1266" fmla="*/ 9929 h 10000"/>
                <a:gd name="connsiteX78-1267" fmla="*/ 7839 w 10000"/>
                <a:gd name="connsiteY78-1268" fmla="*/ 9966 h 10000"/>
                <a:gd name="connsiteX79-1269" fmla="*/ 7686 w 10000"/>
                <a:gd name="connsiteY79-1270" fmla="*/ 9966 h 10000"/>
                <a:gd name="connsiteX80-1271" fmla="*/ 975 w 10000"/>
                <a:gd name="connsiteY80-1272" fmla="*/ 9502 h 10000"/>
                <a:gd name="connsiteX81-1273" fmla="*/ 0 w 10000"/>
                <a:gd name="connsiteY81-1274" fmla="*/ 9414 h 10000"/>
                <a:gd name="connsiteX82-1275" fmla="*/ 76 w 10000"/>
                <a:gd name="connsiteY82-1276" fmla="*/ 8736 h 10000"/>
                <a:gd name="connsiteX83-1277" fmla="*/ 363 w 10000"/>
                <a:gd name="connsiteY83-1278" fmla="*/ 8566 h 10000"/>
                <a:gd name="connsiteX84-1279" fmla="*/ 382 w 10000"/>
                <a:gd name="connsiteY84-1280" fmla="*/ 8507 h 10000"/>
                <a:gd name="connsiteX85-1281" fmla="*/ 440 w 10000"/>
                <a:gd name="connsiteY85-1282" fmla="*/ 8405 h 10000"/>
                <a:gd name="connsiteX86-1283" fmla="*/ 402 w 10000"/>
                <a:gd name="connsiteY86-1284" fmla="*/ 7763 h 10000"/>
                <a:gd name="connsiteX87-1285" fmla="*/ 382 w 10000"/>
                <a:gd name="connsiteY87-1286" fmla="*/ 7616 h 10000"/>
                <a:gd name="connsiteX88-1287" fmla="*/ 344 w 10000"/>
                <a:gd name="connsiteY88-1288" fmla="*/ 7550 h 10000"/>
                <a:gd name="connsiteX89-1289" fmla="*/ 402 w 10000"/>
                <a:gd name="connsiteY89-1290" fmla="*/ 7380 h 10000"/>
                <a:gd name="connsiteX90-1291" fmla="*/ 440 w 10000"/>
                <a:gd name="connsiteY90-1292" fmla="*/ 7263 h 10000"/>
                <a:gd name="connsiteX91-1293" fmla="*/ 421 w 10000"/>
                <a:gd name="connsiteY91-1294" fmla="*/ 7219 h 10000"/>
                <a:gd name="connsiteX92-1295" fmla="*/ 459 w 10000"/>
                <a:gd name="connsiteY92-1296" fmla="*/ 7189 h 10000"/>
                <a:gd name="connsiteX93-1297" fmla="*/ 440 w 10000"/>
                <a:gd name="connsiteY93-1298" fmla="*/ 7138 h 10000"/>
                <a:gd name="connsiteX94-1299" fmla="*/ 612 w 10000"/>
                <a:gd name="connsiteY94-1300" fmla="*/ 7079 h 10000"/>
                <a:gd name="connsiteX95-1301" fmla="*/ 746 w 10000"/>
                <a:gd name="connsiteY95-1302" fmla="*/ 7035 h 10000"/>
                <a:gd name="connsiteX96-1303" fmla="*/ 841 w 10000"/>
                <a:gd name="connsiteY96-1304" fmla="*/ 6872 h 10000"/>
                <a:gd name="connsiteX97-1305" fmla="*/ 899 w 10000"/>
                <a:gd name="connsiteY97-1306" fmla="*/ 6784 h 10000"/>
                <a:gd name="connsiteX98-1307" fmla="*/ 975 w 10000"/>
                <a:gd name="connsiteY98-1308" fmla="*/ 6718 h 10000"/>
                <a:gd name="connsiteX99-1309" fmla="*/ 1128 w 10000"/>
                <a:gd name="connsiteY99-1310" fmla="*/ 6608 h 10000"/>
                <a:gd name="connsiteX100-1311" fmla="*/ 1185 w 10000"/>
                <a:gd name="connsiteY100-1312" fmla="*/ 6541 h 10000"/>
                <a:gd name="connsiteX101-1313" fmla="*/ 1166 w 10000"/>
                <a:gd name="connsiteY101-1314" fmla="*/ 6423 h 10000"/>
                <a:gd name="connsiteX102-1315" fmla="*/ 1166 w 10000"/>
                <a:gd name="connsiteY102-1316" fmla="*/ 6350 h 10000"/>
                <a:gd name="connsiteX103-1317" fmla="*/ 1147 w 10000"/>
                <a:gd name="connsiteY103-1318" fmla="*/ 6283 h 10000"/>
                <a:gd name="connsiteX104-1319" fmla="*/ 1128 w 10000"/>
                <a:gd name="connsiteY104-1320" fmla="*/ 6187 h 10000"/>
                <a:gd name="connsiteX105-1321" fmla="*/ 1128 w 10000"/>
                <a:gd name="connsiteY105-1322" fmla="*/ 6091 h 10000"/>
                <a:gd name="connsiteX106-1323" fmla="*/ 1205 w 10000"/>
                <a:gd name="connsiteY106-1324" fmla="*/ 6025 h 10000"/>
                <a:gd name="connsiteX107-1325" fmla="*/ 1224 w 10000"/>
                <a:gd name="connsiteY107-1326" fmla="*/ 5981 h 10000"/>
                <a:gd name="connsiteX108-1327" fmla="*/ 1205 w 10000"/>
                <a:gd name="connsiteY108-1328" fmla="*/ 5952 h 10000"/>
                <a:gd name="connsiteX109-1329" fmla="*/ 1185 w 10000"/>
                <a:gd name="connsiteY109-1330" fmla="*/ 5834 h 10000"/>
                <a:gd name="connsiteX110-1331" fmla="*/ 1147 w 10000"/>
                <a:gd name="connsiteY110-1332" fmla="*/ 5782 h 10000"/>
                <a:gd name="connsiteX111-1333" fmla="*/ 1128 w 10000"/>
                <a:gd name="connsiteY111-1334" fmla="*/ 5738 h 10000"/>
                <a:gd name="connsiteX112-1335" fmla="*/ 1128 w 10000"/>
                <a:gd name="connsiteY112-1336" fmla="*/ 5708 h 10000"/>
                <a:gd name="connsiteX113-1337" fmla="*/ 1109 w 10000"/>
                <a:gd name="connsiteY113-1338" fmla="*/ 5679 h 10000"/>
                <a:gd name="connsiteX114-1339" fmla="*/ 1090 w 10000"/>
                <a:gd name="connsiteY114-1340" fmla="*/ 5650 h 10000"/>
                <a:gd name="connsiteX115-1341" fmla="*/ 1071 w 10000"/>
                <a:gd name="connsiteY115-1342" fmla="*/ 5554 h 10000"/>
                <a:gd name="connsiteX116-1343" fmla="*/ 1052 w 10000"/>
                <a:gd name="connsiteY116-1344" fmla="*/ 5539 h 10000"/>
                <a:gd name="connsiteX117-1345" fmla="*/ 1013 w 10000"/>
                <a:gd name="connsiteY117-1346" fmla="*/ 5422 h 10000"/>
                <a:gd name="connsiteX118-1347" fmla="*/ 975 w 10000"/>
                <a:gd name="connsiteY118-1348" fmla="*/ 5407 h 10000"/>
                <a:gd name="connsiteX119-1349" fmla="*/ 937 w 10000"/>
                <a:gd name="connsiteY119-1350" fmla="*/ 5274 h 10000"/>
                <a:gd name="connsiteX120-1351" fmla="*/ 975 w 10000"/>
                <a:gd name="connsiteY120-1352" fmla="*/ 5237 h 10000"/>
                <a:gd name="connsiteX121-1353" fmla="*/ 918 w 10000"/>
                <a:gd name="connsiteY121-1354" fmla="*/ 5164 h 10000"/>
                <a:gd name="connsiteX122-1355" fmla="*/ 918 w 10000"/>
                <a:gd name="connsiteY122-1356" fmla="*/ 5083 h 10000"/>
                <a:gd name="connsiteX123-1357" fmla="*/ 880 w 10000"/>
                <a:gd name="connsiteY123-1358" fmla="*/ 4986 h 10000"/>
                <a:gd name="connsiteX124-1359" fmla="*/ 880 w 10000"/>
                <a:gd name="connsiteY124-1360" fmla="*/ 4876 h 10000"/>
                <a:gd name="connsiteX125-1361" fmla="*/ 860 w 10000"/>
                <a:gd name="connsiteY125-1362" fmla="*/ 4825 h 10000"/>
                <a:gd name="connsiteX126-1363" fmla="*/ 860 w 10000"/>
                <a:gd name="connsiteY126-1364" fmla="*/ 4722 h 10000"/>
                <a:gd name="connsiteX127-1365" fmla="*/ 918 w 10000"/>
                <a:gd name="connsiteY127-1366" fmla="*/ 4612 h 10000"/>
                <a:gd name="connsiteX128-1367" fmla="*/ 956 w 10000"/>
                <a:gd name="connsiteY128-1368" fmla="*/ 4589 h 10000"/>
                <a:gd name="connsiteX129-1369" fmla="*/ 975 w 10000"/>
                <a:gd name="connsiteY129-1370" fmla="*/ 4471 h 10000"/>
                <a:gd name="connsiteX130-1371" fmla="*/ 1013 w 10000"/>
                <a:gd name="connsiteY130-1372" fmla="*/ 4434 h 10000"/>
                <a:gd name="connsiteX131-1373" fmla="*/ 1013 w 10000"/>
                <a:gd name="connsiteY131-1374" fmla="*/ 4397 h 10000"/>
                <a:gd name="connsiteX132-1375" fmla="*/ 1071 w 10000"/>
                <a:gd name="connsiteY132-1376" fmla="*/ 4331 h 10000"/>
                <a:gd name="connsiteX133-1377" fmla="*/ 1052 w 10000"/>
                <a:gd name="connsiteY133-1378" fmla="*/ 4273 h 10000"/>
                <a:gd name="connsiteX134-1379" fmla="*/ 1013 w 10000"/>
                <a:gd name="connsiteY134-1380" fmla="*/ 4183 h 10000"/>
                <a:gd name="connsiteX135-1381" fmla="*/ 746 w 10000"/>
                <a:gd name="connsiteY135-1382" fmla="*/ 4058 h 10000"/>
                <a:gd name="connsiteX136-1383" fmla="*/ 707 w 10000"/>
                <a:gd name="connsiteY136-1384" fmla="*/ 3816 h 10000"/>
                <a:gd name="connsiteX137-1385" fmla="*/ 707 w 10000"/>
                <a:gd name="connsiteY137-1386" fmla="*/ 3771 h 10000"/>
                <a:gd name="connsiteX138-1387" fmla="*/ 707 w 10000"/>
                <a:gd name="connsiteY138-1388" fmla="*/ 3742 h 10000"/>
                <a:gd name="connsiteX139-1389" fmla="*/ 746 w 10000"/>
                <a:gd name="connsiteY139-1390" fmla="*/ 3720 h 10000"/>
                <a:gd name="connsiteX140-1391" fmla="*/ 803 w 10000"/>
                <a:gd name="connsiteY140-1392" fmla="*/ 3697 h 10000"/>
                <a:gd name="connsiteX141-1393" fmla="*/ 822 w 10000"/>
                <a:gd name="connsiteY141-1394" fmla="*/ 3668 h 10000"/>
                <a:gd name="connsiteX142-1395" fmla="*/ 860 w 10000"/>
                <a:gd name="connsiteY142-1396" fmla="*/ 3639 h 10000"/>
                <a:gd name="connsiteX143-1397" fmla="*/ 899 w 10000"/>
                <a:gd name="connsiteY143-1398" fmla="*/ 3624 h 10000"/>
                <a:gd name="connsiteX144-1399" fmla="*/ 1090 w 10000"/>
                <a:gd name="connsiteY144-1400" fmla="*/ 3595 h 10000"/>
                <a:gd name="connsiteX145-1401" fmla="*/ 1224 w 10000"/>
                <a:gd name="connsiteY145-1402" fmla="*/ 3573 h 10000"/>
                <a:gd name="connsiteX146-1403" fmla="*/ 1262 w 10000"/>
                <a:gd name="connsiteY146-1404" fmla="*/ 3543 h 10000"/>
                <a:gd name="connsiteX147-1405" fmla="*/ 1377 w 10000"/>
                <a:gd name="connsiteY147-1406" fmla="*/ 3329 h 10000"/>
                <a:gd name="connsiteX148-1407" fmla="*/ 1434 w 10000"/>
                <a:gd name="connsiteY148-1408" fmla="*/ 3285 h 10000"/>
                <a:gd name="connsiteX149-1409" fmla="*/ 1530 w 10000"/>
                <a:gd name="connsiteY149-1410" fmla="*/ 3270 h 10000"/>
                <a:gd name="connsiteX150-1411" fmla="*/ 2046 w 10000"/>
                <a:gd name="connsiteY150-1412" fmla="*/ 2814 h 10000"/>
                <a:gd name="connsiteX151-1413" fmla="*/ 2103 w 10000"/>
                <a:gd name="connsiteY151-1414" fmla="*/ 2762 h 10000"/>
                <a:gd name="connsiteX152-1415" fmla="*/ 2084 w 10000"/>
                <a:gd name="connsiteY152-1416" fmla="*/ 2733 h 10000"/>
                <a:gd name="connsiteX153-1417" fmla="*/ 2103 w 10000"/>
                <a:gd name="connsiteY153-1418" fmla="*/ 2711 h 10000"/>
                <a:gd name="connsiteX154-1419" fmla="*/ 2256 w 10000"/>
                <a:gd name="connsiteY154-1420" fmla="*/ 2563 h 10000"/>
                <a:gd name="connsiteX155-1421" fmla="*/ 2371 w 10000"/>
                <a:gd name="connsiteY155-1422" fmla="*/ 2372 h 10000"/>
                <a:gd name="connsiteX156-1423" fmla="*/ 2428 w 10000"/>
                <a:gd name="connsiteY156-1424" fmla="*/ 2284 h 10000"/>
                <a:gd name="connsiteX157-1425" fmla="*/ 2467 w 10000"/>
                <a:gd name="connsiteY157-1426" fmla="*/ 2225 h 10000"/>
                <a:gd name="connsiteX158-1427" fmla="*/ 2581 w 10000"/>
                <a:gd name="connsiteY158-1428" fmla="*/ 2011 h 10000"/>
                <a:gd name="connsiteX159-1429" fmla="*/ 2696 w 10000"/>
                <a:gd name="connsiteY159-1430" fmla="*/ 1871 h 10000"/>
                <a:gd name="connsiteX160-1431" fmla="*/ 2906 w 10000"/>
                <a:gd name="connsiteY160-1432" fmla="*/ 1709 h 10000"/>
                <a:gd name="connsiteX161-1433" fmla="*/ 3002 w 10000"/>
                <a:gd name="connsiteY161-1434" fmla="*/ 1518 h 10000"/>
                <a:gd name="connsiteX162-1435" fmla="*/ 3059 w 10000"/>
                <a:gd name="connsiteY162-1436" fmla="*/ 1466 h 10000"/>
                <a:gd name="connsiteX163-1437" fmla="*/ 3193 w 10000"/>
                <a:gd name="connsiteY163-1438" fmla="*/ 1429 h 10000"/>
                <a:gd name="connsiteX164-1439" fmla="*/ 3461 w 10000"/>
                <a:gd name="connsiteY164-1440" fmla="*/ 1384 h 10000"/>
                <a:gd name="connsiteX165-1441" fmla="*/ 3633 w 10000"/>
                <a:gd name="connsiteY165-1442" fmla="*/ 1355 h 10000"/>
                <a:gd name="connsiteX166-1443" fmla="*/ 4034 w 10000"/>
                <a:gd name="connsiteY166-1444" fmla="*/ 1274 h 10000"/>
                <a:gd name="connsiteX167-1445" fmla="*/ 4187 w 10000"/>
                <a:gd name="connsiteY167-1446" fmla="*/ 1267 h 10000"/>
                <a:gd name="connsiteX168-1447" fmla="*/ 4512 w 10000"/>
                <a:gd name="connsiteY168-1448" fmla="*/ 1208 h 10000"/>
                <a:gd name="connsiteX169-1449" fmla="*/ 4570 w 10000"/>
                <a:gd name="connsiteY169-1450" fmla="*/ 1061 h 10000"/>
                <a:gd name="connsiteX170-1451" fmla="*/ 4551 w 10000"/>
                <a:gd name="connsiteY170-1452" fmla="*/ 1024 h 10000"/>
                <a:gd name="connsiteX171-1453" fmla="*/ 4608 w 10000"/>
                <a:gd name="connsiteY171-1454" fmla="*/ 1002 h 10000"/>
                <a:gd name="connsiteX172-1455" fmla="*/ 4665 w 10000"/>
                <a:gd name="connsiteY172-1456" fmla="*/ 994 h 10000"/>
                <a:gd name="connsiteX173-1457" fmla="*/ 4646 w 10000"/>
                <a:gd name="connsiteY173-1458" fmla="*/ 950 h 10000"/>
                <a:gd name="connsiteX174-1459" fmla="*/ 4570 w 10000"/>
                <a:gd name="connsiteY174-1460" fmla="*/ 906 h 10000"/>
                <a:gd name="connsiteX175-1461" fmla="*/ 4474 w 10000"/>
                <a:gd name="connsiteY175-1462" fmla="*/ 854 h 10000"/>
                <a:gd name="connsiteX176-1463" fmla="*/ 4379 w 10000"/>
                <a:gd name="connsiteY176-1464" fmla="*/ 854 h 10000"/>
                <a:gd name="connsiteX177-1465" fmla="*/ 4340 w 10000"/>
                <a:gd name="connsiteY177-1466" fmla="*/ 832 h 10000"/>
                <a:gd name="connsiteX178-1467" fmla="*/ 4226 w 10000"/>
                <a:gd name="connsiteY178-1468" fmla="*/ 671 h 10000"/>
                <a:gd name="connsiteX179-1469" fmla="*/ 4207 w 10000"/>
                <a:gd name="connsiteY179-1470" fmla="*/ 596 h 10000"/>
                <a:gd name="connsiteX180-1471" fmla="*/ 4245 w 10000"/>
                <a:gd name="connsiteY180-1472" fmla="*/ 589 h 10000"/>
                <a:gd name="connsiteX181-1473" fmla="*/ 4226 w 10000"/>
                <a:gd name="connsiteY181-1474" fmla="*/ 457 h 10000"/>
                <a:gd name="connsiteX182-1475" fmla="*/ 4226 w 10000"/>
                <a:gd name="connsiteY182-1476" fmla="*/ 435 h 10000"/>
                <a:gd name="connsiteX0-1477" fmla="*/ 4226 w 10000"/>
                <a:gd name="connsiteY0-1478" fmla="*/ 435 h 9991"/>
                <a:gd name="connsiteX1-1479" fmla="*/ 4245 w 10000"/>
                <a:gd name="connsiteY1-1480" fmla="*/ 405 h 9991"/>
                <a:gd name="connsiteX2-1481" fmla="*/ 4264 w 10000"/>
                <a:gd name="connsiteY2-1482" fmla="*/ 361 h 9991"/>
                <a:gd name="connsiteX3-1483" fmla="*/ 4302 w 10000"/>
                <a:gd name="connsiteY3-1484" fmla="*/ 273 h 9991"/>
                <a:gd name="connsiteX4-1485" fmla="*/ 4340 w 10000"/>
                <a:gd name="connsiteY4-1486" fmla="*/ 243 h 9991"/>
                <a:gd name="connsiteX5-1487" fmla="*/ 4359 w 10000"/>
                <a:gd name="connsiteY5-1488" fmla="*/ 221 h 9991"/>
                <a:gd name="connsiteX6-1489" fmla="*/ 4398 w 10000"/>
                <a:gd name="connsiteY6-1490" fmla="*/ 191 h 9991"/>
                <a:gd name="connsiteX7-1491" fmla="*/ 4455 w 10000"/>
                <a:gd name="connsiteY7-1492" fmla="*/ 154 h 9991"/>
                <a:gd name="connsiteX8-1493" fmla="*/ 4532 w 10000"/>
                <a:gd name="connsiteY8-1494" fmla="*/ 118 h 9991"/>
                <a:gd name="connsiteX9-1495" fmla="*/ 4627 w 10000"/>
                <a:gd name="connsiteY9-1496" fmla="*/ 81 h 9991"/>
                <a:gd name="connsiteX10-1497" fmla="*/ 4646 w 10000"/>
                <a:gd name="connsiteY10-1498" fmla="*/ 59 h 9991"/>
                <a:gd name="connsiteX11-1499" fmla="*/ 4837 w 10000"/>
                <a:gd name="connsiteY11-1500" fmla="*/ 15 h 9991"/>
                <a:gd name="connsiteX12-1501" fmla="*/ 5029 w 10000"/>
                <a:gd name="connsiteY12-1502" fmla="*/ 0 h 9991"/>
                <a:gd name="connsiteX13-1503" fmla="*/ 5086 w 10000"/>
                <a:gd name="connsiteY13-1504" fmla="*/ 0 h 9991"/>
                <a:gd name="connsiteX14-1505" fmla="*/ 5430 w 10000"/>
                <a:gd name="connsiteY14-1506" fmla="*/ 15 h 9991"/>
                <a:gd name="connsiteX15-1507" fmla="*/ 5488 w 10000"/>
                <a:gd name="connsiteY15-1508" fmla="*/ 22 h 9991"/>
                <a:gd name="connsiteX16-1509" fmla="*/ 5564 w 10000"/>
                <a:gd name="connsiteY16-1510" fmla="*/ 29 h 9991"/>
                <a:gd name="connsiteX17-1511" fmla="*/ 5679 w 10000"/>
                <a:gd name="connsiteY17-1512" fmla="*/ 51 h 9991"/>
                <a:gd name="connsiteX18-1513" fmla="*/ 6061 w 10000"/>
                <a:gd name="connsiteY18-1514" fmla="*/ 147 h 9991"/>
                <a:gd name="connsiteX19-1515" fmla="*/ 6252 w 10000"/>
                <a:gd name="connsiteY19-1516" fmla="*/ 243 h 9991"/>
                <a:gd name="connsiteX20-1517" fmla="*/ 6348 w 10000"/>
                <a:gd name="connsiteY20-1518" fmla="*/ 354 h 9991"/>
                <a:gd name="connsiteX21-1519" fmla="*/ 6367 w 10000"/>
                <a:gd name="connsiteY21-1520" fmla="*/ 435 h 9991"/>
                <a:gd name="connsiteX22-1521" fmla="*/ 6539 w 10000"/>
                <a:gd name="connsiteY22-1522" fmla="*/ 508 h 9991"/>
                <a:gd name="connsiteX23-1523" fmla="*/ 6539 w 10000"/>
                <a:gd name="connsiteY23-1524" fmla="*/ 634 h 9991"/>
                <a:gd name="connsiteX24-1525" fmla="*/ 6501 w 10000"/>
                <a:gd name="connsiteY24-1526" fmla="*/ 656 h 9991"/>
                <a:gd name="connsiteX25-1527" fmla="*/ 6424 w 10000"/>
                <a:gd name="connsiteY25-1528" fmla="*/ 685 h 9991"/>
                <a:gd name="connsiteX26-1529" fmla="*/ 6405 w 10000"/>
                <a:gd name="connsiteY26-1530" fmla="*/ 715 h 9991"/>
                <a:gd name="connsiteX27-1531" fmla="*/ 6367 w 10000"/>
                <a:gd name="connsiteY27-1532" fmla="*/ 744 h 9991"/>
                <a:gd name="connsiteX28-1533" fmla="*/ 6195 w 10000"/>
                <a:gd name="connsiteY28-1534" fmla="*/ 744 h 9991"/>
                <a:gd name="connsiteX29-1535" fmla="*/ 6157 w 10000"/>
                <a:gd name="connsiteY29-1536" fmla="*/ 818 h 9991"/>
                <a:gd name="connsiteX30-1537" fmla="*/ 6176 w 10000"/>
                <a:gd name="connsiteY30-1538" fmla="*/ 891 h 9991"/>
                <a:gd name="connsiteX31-1539" fmla="*/ 6233 w 10000"/>
                <a:gd name="connsiteY31-1540" fmla="*/ 906 h 9991"/>
                <a:gd name="connsiteX32-1541" fmla="*/ 6291 w 10000"/>
                <a:gd name="connsiteY32-1542" fmla="*/ 979 h 9991"/>
                <a:gd name="connsiteX33-1543" fmla="*/ 6310 w 10000"/>
                <a:gd name="connsiteY33-1544" fmla="*/ 1054 h 9991"/>
                <a:gd name="connsiteX34-1545" fmla="*/ 6979 w 10000"/>
                <a:gd name="connsiteY34-1546" fmla="*/ 1039 h 9991"/>
                <a:gd name="connsiteX35-1547" fmla="*/ 7629 w 10000"/>
                <a:gd name="connsiteY35-1548" fmla="*/ 1061 h 9991"/>
                <a:gd name="connsiteX36-1549" fmla="*/ 8031 w 10000"/>
                <a:gd name="connsiteY36-1550" fmla="*/ 1135 h 9991"/>
                <a:gd name="connsiteX37-1551" fmla="*/ 8337 w 10000"/>
                <a:gd name="connsiteY37-1552" fmla="*/ 1355 h 9991"/>
                <a:gd name="connsiteX38-1553" fmla="*/ 8929 w 10000"/>
                <a:gd name="connsiteY38-1554" fmla="*/ 1812 h 9991"/>
                <a:gd name="connsiteX39-1555" fmla="*/ 9293 w 10000"/>
                <a:gd name="connsiteY39-1556" fmla="*/ 2106 h 9991"/>
                <a:gd name="connsiteX40-1557" fmla="*/ 9446 w 10000"/>
                <a:gd name="connsiteY40-1558" fmla="*/ 2225 h 9991"/>
                <a:gd name="connsiteX41-1559" fmla="*/ 9751 w 10000"/>
                <a:gd name="connsiteY41-1560" fmla="*/ 2489 h 9991"/>
                <a:gd name="connsiteX42-1561" fmla="*/ 9598 w 10000"/>
                <a:gd name="connsiteY42-1562" fmla="*/ 2836 h 9991"/>
                <a:gd name="connsiteX43-1563" fmla="*/ 9006 w 10000"/>
                <a:gd name="connsiteY43-1564" fmla="*/ 2983 h 9991"/>
                <a:gd name="connsiteX44-1565" fmla="*/ 8948 w 10000"/>
                <a:gd name="connsiteY44-1566" fmla="*/ 3006 h 9991"/>
                <a:gd name="connsiteX45-1567" fmla="*/ 8910 w 10000"/>
                <a:gd name="connsiteY45-1568" fmla="*/ 3028 h 9991"/>
                <a:gd name="connsiteX46-1569" fmla="*/ 8891 w 10000"/>
                <a:gd name="connsiteY46-1570" fmla="*/ 3072 h 9991"/>
                <a:gd name="connsiteX47-1571" fmla="*/ 8815 w 10000"/>
                <a:gd name="connsiteY47-1572" fmla="*/ 3101 h 9991"/>
                <a:gd name="connsiteX48-1573" fmla="*/ 8815 w 10000"/>
                <a:gd name="connsiteY48-1574" fmla="*/ 3145 h 9991"/>
                <a:gd name="connsiteX49-1575" fmla="*/ 8815 w 10000"/>
                <a:gd name="connsiteY49-1576" fmla="*/ 3241 h 9991"/>
                <a:gd name="connsiteX50-1577" fmla="*/ 8757 w 10000"/>
                <a:gd name="connsiteY50-1578" fmla="*/ 3263 h 9991"/>
                <a:gd name="connsiteX51-1579" fmla="*/ 8815 w 10000"/>
                <a:gd name="connsiteY51-1580" fmla="*/ 3336 h 9991"/>
                <a:gd name="connsiteX52-1581" fmla="*/ 8795 w 10000"/>
                <a:gd name="connsiteY52-1582" fmla="*/ 3381 h 9991"/>
                <a:gd name="connsiteX53-1583" fmla="*/ 8815 w 10000"/>
                <a:gd name="connsiteY53-1584" fmla="*/ 3418 h 9991"/>
                <a:gd name="connsiteX54-1585" fmla="*/ 8757 w 10000"/>
                <a:gd name="connsiteY54-1586" fmla="*/ 3455 h 9991"/>
                <a:gd name="connsiteX55-1587" fmla="*/ 8776 w 10000"/>
                <a:gd name="connsiteY55-1588" fmla="*/ 3573 h 9991"/>
                <a:gd name="connsiteX56-1589" fmla="*/ 8757 w 10000"/>
                <a:gd name="connsiteY56-1590" fmla="*/ 3668 h 9991"/>
                <a:gd name="connsiteX57-1591" fmla="*/ 8776 w 10000"/>
                <a:gd name="connsiteY57-1592" fmla="*/ 3742 h 9991"/>
                <a:gd name="connsiteX58-1593" fmla="*/ 8757 w 10000"/>
                <a:gd name="connsiteY58-1594" fmla="*/ 3838 h 9991"/>
                <a:gd name="connsiteX59-1595" fmla="*/ 8795 w 10000"/>
                <a:gd name="connsiteY59-1596" fmla="*/ 3985 h 9991"/>
                <a:gd name="connsiteX60-1597" fmla="*/ 8853 w 10000"/>
                <a:gd name="connsiteY60-1598" fmla="*/ 4287 h 9991"/>
                <a:gd name="connsiteX61-1599" fmla="*/ 8967 w 10000"/>
                <a:gd name="connsiteY61-1600" fmla="*/ 4515 h 9991"/>
                <a:gd name="connsiteX62-1601" fmla="*/ 8967 w 10000"/>
                <a:gd name="connsiteY62-1602" fmla="*/ 4626 h 9991"/>
                <a:gd name="connsiteX63-1603" fmla="*/ 8967 w 10000"/>
                <a:gd name="connsiteY63-1604" fmla="*/ 4714 h 9991"/>
                <a:gd name="connsiteX64-1605" fmla="*/ 8948 w 10000"/>
                <a:gd name="connsiteY64-1606" fmla="*/ 4861 h 9991"/>
                <a:gd name="connsiteX65-1607" fmla="*/ 9044 w 10000"/>
                <a:gd name="connsiteY65-1608" fmla="*/ 5120 h 9991"/>
                <a:gd name="connsiteX66-1609" fmla="*/ 9044 w 10000"/>
                <a:gd name="connsiteY66-1610" fmla="*/ 5208 h 9991"/>
                <a:gd name="connsiteX67-1611" fmla="*/ 9101 w 10000"/>
                <a:gd name="connsiteY67-1612" fmla="*/ 5347 h 9991"/>
                <a:gd name="connsiteX68-1613" fmla="*/ 9120 w 10000"/>
                <a:gd name="connsiteY68-1614" fmla="*/ 5495 h 9991"/>
                <a:gd name="connsiteX69-1615" fmla="*/ 9140 w 10000"/>
                <a:gd name="connsiteY69-1616" fmla="*/ 5834 h 9991"/>
                <a:gd name="connsiteX70-1617" fmla="*/ 9006 w 10000"/>
                <a:gd name="connsiteY70-1618" fmla="*/ 6150 h 9991"/>
                <a:gd name="connsiteX71-1619" fmla="*/ 9006 w 10000"/>
                <a:gd name="connsiteY71-1620" fmla="*/ 6320 h 9991"/>
                <a:gd name="connsiteX72-1621" fmla="*/ 8929 w 10000"/>
                <a:gd name="connsiteY72-1622" fmla="*/ 6445 h 9991"/>
                <a:gd name="connsiteX73-1623" fmla="*/ 9044 w 10000"/>
                <a:gd name="connsiteY73-1624" fmla="*/ 6570 h 9991"/>
                <a:gd name="connsiteX74-1625" fmla="*/ 9197 w 10000"/>
                <a:gd name="connsiteY74-1626" fmla="*/ 7175 h 9991"/>
                <a:gd name="connsiteX75-1627" fmla="*/ 9120 w 10000"/>
                <a:gd name="connsiteY75-1628" fmla="*/ 7675 h 9991"/>
                <a:gd name="connsiteX76-1629" fmla="*/ 10000 w 10000"/>
                <a:gd name="connsiteY76-1630" fmla="*/ 9083 h 9991"/>
                <a:gd name="connsiteX77-1631" fmla="*/ 7973 w 10000"/>
                <a:gd name="connsiteY77-1632" fmla="*/ 9929 h 9991"/>
                <a:gd name="connsiteX78-1633" fmla="*/ 7839 w 10000"/>
                <a:gd name="connsiteY78-1634" fmla="*/ 9966 h 9991"/>
                <a:gd name="connsiteX79-1635" fmla="*/ 975 w 10000"/>
                <a:gd name="connsiteY79-1636" fmla="*/ 9502 h 9991"/>
                <a:gd name="connsiteX80-1637" fmla="*/ 0 w 10000"/>
                <a:gd name="connsiteY80-1638" fmla="*/ 9414 h 9991"/>
                <a:gd name="connsiteX81-1639" fmla="*/ 76 w 10000"/>
                <a:gd name="connsiteY81-1640" fmla="*/ 8736 h 9991"/>
                <a:gd name="connsiteX82-1641" fmla="*/ 363 w 10000"/>
                <a:gd name="connsiteY82-1642" fmla="*/ 8566 h 9991"/>
                <a:gd name="connsiteX83-1643" fmla="*/ 382 w 10000"/>
                <a:gd name="connsiteY83-1644" fmla="*/ 8507 h 9991"/>
                <a:gd name="connsiteX84-1645" fmla="*/ 440 w 10000"/>
                <a:gd name="connsiteY84-1646" fmla="*/ 8405 h 9991"/>
                <a:gd name="connsiteX85-1647" fmla="*/ 402 w 10000"/>
                <a:gd name="connsiteY85-1648" fmla="*/ 7763 h 9991"/>
                <a:gd name="connsiteX86-1649" fmla="*/ 382 w 10000"/>
                <a:gd name="connsiteY86-1650" fmla="*/ 7616 h 9991"/>
                <a:gd name="connsiteX87-1651" fmla="*/ 344 w 10000"/>
                <a:gd name="connsiteY87-1652" fmla="*/ 7550 h 9991"/>
                <a:gd name="connsiteX88-1653" fmla="*/ 402 w 10000"/>
                <a:gd name="connsiteY88-1654" fmla="*/ 7380 h 9991"/>
                <a:gd name="connsiteX89-1655" fmla="*/ 440 w 10000"/>
                <a:gd name="connsiteY89-1656" fmla="*/ 7263 h 9991"/>
                <a:gd name="connsiteX90-1657" fmla="*/ 421 w 10000"/>
                <a:gd name="connsiteY90-1658" fmla="*/ 7219 h 9991"/>
                <a:gd name="connsiteX91-1659" fmla="*/ 459 w 10000"/>
                <a:gd name="connsiteY91-1660" fmla="*/ 7189 h 9991"/>
                <a:gd name="connsiteX92-1661" fmla="*/ 440 w 10000"/>
                <a:gd name="connsiteY92-1662" fmla="*/ 7138 h 9991"/>
                <a:gd name="connsiteX93-1663" fmla="*/ 612 w 10000"/>
                <a:gd name="connsiteY93-1664" fmla="*/ 7079 h 9991"/>
                <a:gd name="connsiteX94-1665" fmla="*/ 746 w 10000"/>
                <a:gd name="connsiteY94-1666" fmla="*/ 7035 h 9991"/>
                <a:gd name="connsiteX95-1667" fmla="*/ 841 w 10000"/>
                <a:gd name="connsiteY95-1668" fmla="*/ 6872 h 9991"/>
                <a:gd name="connsiteX96-1669" fmla="*/ 899 w 10000"/>
                <a:gd name="connsiteY96-1670" fmla="*/ 6784 h 9991"/>
                <a:gd name="connsiteX97-1671" fmla="*/ 975 w 10000"/>
                <a:gd name="connsiteY97-1672" fmla="*/ 6718 h 9991"/>
                <a:gd name="connsiteX98-1673" fmla="*/ 1128 w 10000"/>
                <a:gd name="connsiteY98-1674" fmla="*/ 6608 h 9991"/>
                <a:gd name="connsiteX99-1675" fmla="*/ 1185 w 10000"/>
                <a:gd name="connsiteY99-1676" fmla="*/ 6541 h 9991"/>
                <a:gd name="connsiteX100-1677" fmla="*/ 1166 w 10000"/>
                <a:gd name="connsiteY100-1678" fmla="*/ 6423 h 9991"/>
                <a:gd name="connsiteX101-1679" fmla="*/ 1166 w 10000"/>
                <a:gd name="connsiteY101-1680" fmla="*/ 6350 h 9991"/>
                <a:gd name="connsiteX102-1681" fmla="*/ 1147 w 10000"/>
                <a:gd name="connsiteY102-1682" fmla="*/ 6283 h 9991"/>
                <a:gd name="connsiteX103-1683" fmla="*/ 1128 w 10000"/>
                <a:gd name="connsiteY103-1684" fmla="*/ 6187 h 9991"/>
                <a:gd name="connsiteX104-1685" fmla="*/ 1128 w 10000"/>
                <a:gd name="connsiteY104-1686" fmla="*/ 6091 h 9991"/>
                <a:gd name="connsiteX105-1687" fmla="*/ 1205 w 10000"/>
                <a:gd name="connsiteY105-1688" fmla="*/ 6025 h 9991"/>
                <a:gd name="connsiteX106-1689" fmla="*/ 1224 w 10000"/>
                <a:gd name="connsiteY106-1690" fmla="*/ 5981 h 9991"/>
                <a:gd name="connsiteX107-1691" fmla="*/ 1205 w 10000"/>
                <a:gd name="connsiteY107-1692" fmla="*/ 5952 h 9991"/>
                <a:gd name="connsiteX108-1693" fmla="*/ 1185 w 10000"/>
                <a:gd name="connsiteY108-1694" fmla="*/ 5834 h 9991"/>
                <a:gd name="connsiteX109-1695" fmla="*/ 1147 w 10000"/>
                <a:gd name="connsiteY109-1696" fmla="*/ 5782 h 9991"/>
                <a:gd name="connsiteX110-1697" fmla="*/ 1128 w 10000"/>
                <a:gd name="connsiteY110-1698" fmla="*/ 5738 h 9991"/>
                <a:gd name="connsiteX111-1699" fmla="*/ 1128 w 10000"/>
                <a:gd name="connsiteY111-1700" fmla="*/ 5708 h 9991"/>
                <a:gd name="connsiteX112-1701" fmla="*/ 1109 w 10000"/>
                <a:gd name="connsiteY112-1702" fmla="*/ 5679 h 9991"/>
                <a:gd name="connsiteX113-1703" fmla="*/ 1090 w 10000"/>
                <a:gd name="connsiteY113-1704" fmla="*/ 5650 h 9991"/>
                <a:gd name="connsiteX114-1705" fmla="*/ 1071 w 10000"/>
                <a:gd name="connsiteY114-1706" fmla="*/ 5554 h 9991"/>
                <a:gd name="connsiteX115-1707" fmla="*/ 1052 w 10000"/>
                <a:gd name="connsiteY115-1708" fmla="*/ 5539 h 9991"/>
                <a:gd name="connsiteX116-1709" fmla="*/ 1013 w 10000"/>
                <a:gd name="connsiteY116-1710" fmla="*/ 5422 h 9991"/>
                <a:gd name="connsiteX117-1711" fmla="*/ 975 w 10000"/>
                <a:gd name="connsiteY117-1712" fmla="*/ 5407 h 9991"/>
                <a:gd name="connsiteX118-1713" fmla="*/ 937 w 10000"/>
                <a:gd name="connsiteY118-1714" fmla="*/ 5274 h 9991"/>
                <a:gd name="connsiteX119-1715" fmla="*/ 975 w 10000"/>
                <a:gd name="connsiteY119-1716" fmla="*/ 5237 h 9991"/>
                <a:gd name="connsiteX120-1717" fmla="*/ 918 w 10000"/>
                <a:gd name="connsiteY120-1718" fmla="*/ 5164 h 9991"/>
                <a:gd name="connsiteX121-1719" fmla="*/ 918 w 10000"/>
                <a:gd name="connsiteY121-1720" fmla="*/ 5083 h 9991"/>
                <a:gd name="connsiteX122-1721" fmla="*/ 880 w 10000"/>
                <a:gd name="connsiteY122-1722" fmla="*/ 4986 h 9991"/>
                <a:gd name="connsiteX123-1723" fmla="*/ 880 w 10000"/>
                <a:gd name="connsiteY123-1724" fmla="*/ 4876 h 9991"/>
                <a:gd name="connsiteX124-1725" fmla="*/ 860 w 10000"/>
                <a:gd name="connsiteY124-1726" fmla="*/ 4825 h 9991"/>
                <a:gd name="connsiteX125-1727" fmla="*/ 860 w 10000"/>
                <a:gd name="connsiteY125-1728" fmla="*/ 4722 h 9991"/>
                <a:gd name="connsiteX126-1729" fmla="*/ 918 w 10000"/>
                <a:gd name="connsiteY126-1730" fmla="*/ 4612 h 9991"/>
                <a:gd name="connsiteX127-1731" fmla="*/ 956 w 10000"/>
                <a:gd name="connsiteY127-1732" fmla="*/ 4589 h 9991"/>
                <a:gd name="connsiteX128-1733" fmla="*/ 975 w 10000"/>
                <a:gd name="connsiteY128-1734" fmla="*/ 4471 h 9991"/>
                <a:gd name="connsiteX129-1735" fmla="*/ 1013 w 10000"/>
                <a:gd name="connsiteY129-1736" fmla="*/ 4434 h 9991"/>
                <a:gd name="connsiteX130-1737" fmla="*/ 1013 w 10000"/>
                <a:gd name="connsiteY130-1738" fmla="*/ 4397 h 9991"/>
                <a:gd name="connsiteX131-1739" fmla="*/ 1071 w 10000"/>
                <a:gd name="connsiteY131-1740" fmla="*/ 4331 h 9991"/>
                <a:gd name="connsiteX132-1741" fmla="*/ 1052 w 10000"/>
                <a:gd name="connsiteY132-1742" fmla="*/ 4273 h 9991"/>
                <a:gd name="connsiteX133-1743" fmla="*/ 1013 w 10000"/>
                <a:gd name="connsiteY133-1744" fmla="*/ 4183 h 9991"/>
                <a:gd name="connsiteX134-1745" fmla="*/ 746 w 10000"/>
                <a:gd name="connsiteY134-1746" fmla="*/ 4058 h 9991"/>
                <a:gd name="connsiteX135-1747" fmla="*/ 707 w 10000"/>
                <a:gd name="connsiteY135-1748" fmla="*/ 3816 h 9991"/>
                <a:gd name="connsiteX136-1749" fmla="*/ 707 w 10000"/>
                <a:gd name="connsiteY136-1750" fmla="*/ 3771 h 9991"/>
                <a:gd name="connsiteX137-1751" fmla="*/ 707 w 10000"/>
                <a:gd name="connsiteY137-1752" fmla="*/ 3742 h 9991"/>
                <a:gd name="connsiteX138-1753" fmla="*/ 746 w 10000"/>
                <a:gd name="connsiteY138-1754" fmla="*/ 3720 h 9991"/>
                <a:gd name="connsiteX139-1755" fmla="*/ 803 w 10000"/>
                <a:gd name="connsiteY139-1756" fmla="*/ 3697 h 9991"/>
                <a:gd name="connsiteX140-1757" fmla="*/ 822 w 10000"/>
                <a:gd name="connsiteY140-1758" fmla="*/ 3668 h 9991"/>
                <a:gd name="connsiteX141-1759" fmla="*/ 860 w 10000"/>
                <a:gd name="connsiteY141-1760" fmla="*/ 3639 h 9991"/>
                <a:gd name="connsiteX142-1761" fmla="*/ 899 w 10000"/>
                <a:gd name="connsiteY142-1762" fmla="*/ 3624 h 9991"/>
                <a:gd name="connsiteX143-1763" fmla="*/ 1090 w 10000"/>
                <a:gd name="connsiteY143-1764" fmla="*/ 3595 h 9991"/>
                <a:gd name="connsiteX144-1765" fmla="*/ 1224 w 10000"/>
                <a:gd name="connsiteY144-1766" fmla="*/ 3573 h 9991"/>
                <a:gd name="connsiteX145-1767" fmla="*/ 1262 w 10000"/>
                <a:gd name="connsiteY145-1768" fmla="*/ 3543 h 9991"/>
                <a:gd name="connsiteX146-1769" fmla="*/ 1377 w 10000"/>
                <a:gd name="connsiteY146-1770" fmla="*/ 3329 h 9991"/>
                <a:gd name="connsiteX147-1771" fmla="*/ 1434 w 10000"/>
                <a:gd name="connsiteY147-1772" fmla="*/ 3285 h 9991"/>
                <a:gd name="connsiteX148-1773" fmla="*/ 1530 w 10000"/>
                <a:gd name="connsiteY148-1774" fmla="*/ 3270 h 9991"/>
                <a:gd name="connsiteX149-1775" fmla="*/ 2046 w 10000"/>
                <a:gd name="connsiteY149-1776" fmla="*/ 2814 h 9991"/>
                <a:gd name="connsiteX150-1777" fmla="*/ 2103 w 10000"/>
                <a:gd name="connsiteY150-1778" fmla="*/ 2762 h 9991"/>
                <a:gd name="connsiteX151-1779" fmla="*/ 2084 w 10000"/>
                <a:gd name="connsiteY151-1780" fmla="*/ 2733 h 9991"/>
                <a:gd name="connsiteX152-1781" fmla="*/ 2103 w 10000"/>
                <a:gd name="connsiteY152-1782" fmla="*/ 2711 h 9991"/>
                <a:gd name="connsiteX153-1783" fmla="*/ 2256 w 10000"/>
                <a:gd name="connsiteY153-1784" fmla="*/ 2563 h 9991"/>
                <a:gd name="connsiteX154-1785" fmla="*/ 2371 w 10000"/>
                <a:gd name="connsiteY154-1786" fmla="*/ 2372 h 9991"/>
                <a:gd name="connsiteX155-1787" fmla="*/ 2428 w 10000"/>
                <a:gd name="connsiteY155-1788" fmla="*/ 2284 h 9991"/>
                <a:gd name="connsiteX156-1789" fmla="*/ 2467 w 10000"/>
                <a:gd name="connsiteY156-1790" fmla="*/ 2225 h 9991"/>
                <a:gd name="connsiteX157-1791" fmla="*/ 2581 w 10000"/>
                <a:gd name="connsiteY157-1792" fmla="*/ 2011 h 9991"/>
                <a:gd name="connsiteX158-1793" fmla="*/ 2696 w 10000"/>
                <a:gd name="connsiteY158-1794" fmla="*/ 1871 h 9991"/>
                <a:gd name="connsiteX159-1795" fmla="*/ 2906 w 10000"/>
                <a:gd name="connsiteY159-1796" fmla="*/ 1709 h 9991"/>
                <a:gd name="connsiteX160-1797" fmla="*/ 3002 w 10000"/>
                <a:gd name="connsiteY160-1798" fmla="*/ 1518 h 9991"/>
                <a:gd name="connsiteX161-1799" fmla="*/ 3059 w 10000"/>
                <a:gd name="connsiteY161-1800" fmla="*/ 1466 h 9991"/>
                <a:gd name="connsiteX162-1801" fmla="*/ 3193 w 10000"/>
                <a:gd name="connsiteY162-1802" fmla="*/ 1429 h 9991"/>
                <a:gd name="connsiteX163-1803" fmla="*/ 3461 w 10000"/>
                <a:gd name="connsiteY163-1804" fmla="*/ 1384 h 9991"/>
                <a:gd name="connsiteX164-1805" fmla="*/ 3633 w 10000"/>
                <a:gd name="connsiteY164-1806" fmla="*/ 1355 h 9991"/>
                <a:gd name="connsiteX165-1807" fmla="*/ 4034 w 10000"/>
                <a:gd name="connsiteY165-1808" fmla="*/ 1274 h 9991"/>
                <a:gd name="connsiteX166-1809" fmla="*/ 4187 w 10000"/>
                <a:gd name="connsiteY166-1810" fmla="*/ 1267 h 9991"/>
                <a:gd name="connsiteX167-1811" fmla="*/ 4512 w 10000"/>
                <a:gd name="connsiteY167-1812" fmla="*/ 1208 h 9991"/>
                <a:gd name="connsiteX168-1813" fmla="*/ 4570 w 10000"/>
                <a:gd name="connsiteY168-1814" fmla="*/ 1061 h 9991"/>
                <a:gd name="connsiteX169-1815" fmla="*/ 4551 w 10000"/>
                <a:gd name="connsiteY169-1816" fmla="*/ 1024 h 9991"/>
                <a:gd name="connsiteX170-1817" fmla="*/ 4608 w 10000"/>
                <a:gd name="connsiteY170-1818" fmla="*/ 1002 h 9991"/>
                <a:gd name="connsiteX171-1819" fmla="*/ 4665 w 10000"/>
                <a:gd name="connsiteY171-1820" fmla="*/ 994 h 9991"/>
                <a:gd name="connsiteX172-1821" fmla="*/ 4646 w 10000"/>
                <a:gd name="connsiteY172-1822" fmla="*/ 950 h 9991"/>
                <a:gd name="connsiteX173-1823" fmla="*/ 4570 w 10000"/>
                <a:gd name="connsiteY173-1824" fmla="*/ 906 h 9991"/>
                <a:gd name="connsiteX174-1825" fmla="*/ 4474 w 10000"/>
                <a:gd name="connsiteY174-1826" fmla="*/ 854 h 9991"/>
                <a:gd name="connsiteX175-1827" fmla="*/ 4379 w 10000"/>
                <a:gd name="connsiteY175-1828" fmla="*/ 854 h 9991"/>
                <a:gd name="connsiteX176-1829" fmla="*/ 4340 w 10000"/>
                <a:gd name="connsiteY176-1830" fmla="*/ 832 h 9991"/>
                <a:gd name="connsiteX177-1831" fmla="*/ 4226 w 10000"/>
                <a:gd name="connsiteY177-1832" fmla="*/ 671 h 9991"/>
                <a:gd name="connsiteX178-1833" fmla="*/ 4207 w 10000"/>
                <a:gd name="connsiteY178-1834" fmla="*/ 596 h 9991"/>
                <a:gd name="connsiteX179-1835" fmla="*/ 4245 w 10000"/>
                <a:gd name="connsiteY179-1836" fmla="*/ 589 h 9991"/>
                <a:gd name="connsiteX180-1837" fmla="*/ 4226 w 10000"/>
                <a:gd name="connsiteY180-1838" fmla="*/ 457 h 9991"/>
                <a:gd name="connsiteX181-1839" fmla="*/ 4226 w 10000"/>
                <a:gd name="connsiteY181-1840" fmla="*/ 435 h 9991"/>
                <a:gd name="connsiteX0-1841" fmla="*/ 4226 w 10000"/>
                <a:gd name="connsiteY0-1842" fmla="*/ 435 h 9945"/>
                <a:gd name="connsiteX1-1843" fmla="*/ 4245 w 10000"/>
                <a:gd name="connsiteY1-1844" fmla="*/ 405 h 9945"/>
                <a:gd name="connsiteX2-1845" fmla="*/ 4264 w 10000"/>
                <a:gd name="connsiteY2-1846" fmla="*/ 361 h 9945"/>
                <a:gd name="connsiteX3-1847" fmla="*/ 4302 w 10000"/>
                <a:gd name="connsiteY3-1848" fmla="*/ 273 h 9945"/>
                <a:gd name="connsiteX4-1849" fmla="*/ 4340 w 10000"/>
                <a:gd name="connsiteY4-1850" fmla="*/ 243 h 9945"/>
                <a:gd name="connsiteX5-1851" fmla="*/ 4359 w 10000"/>
                <a:gd name="connsiteY5-1852" fmla="*/ 221 h 9945"/>
                <a:gd name="connsiteX6-1853" fmla="*/ 4398 w 10000"/>
                <a:gd name="connsiteY6-1854" fmla="*/ 191 h 9945"/>
                <a:gd name="connsiteX7-1855" fmla="*/ 4455 w 10000"/>
                <a:gd name="connsiteY7-1856" fmla="*/ 154 h 9945"/>
                <a:gd name="connsiteX8-1857" fmla="*/ 4532 w 10000"/>
                <a:gd name="connsiteY8-1858" fmla="*/ 118 h 9945"/>
                <a:gd name="connsiteX9-1859" fmla="*/ 4627 w 10000"/>
                <a:gd name="connsiteY9-1860" fmla="*/ 81 h 9945"/>
                <a:gd name="connsiteX10-1861" fmla="*/ 4646 w 10000"/>
                <a:gd name="connsiteY10-1862" fmla="*/ 59 h 9945"/>
                <a:gd name="connsiteX11-1863" fmla="*/ 4837 w 10000"/>
                <a:gd name="connsiteY11-1864" fmla="*/ 15 h 9945"/>
                <a:gd name="connsiteX12-1865" fmla="*/ 5029 w 10000"/>
                <a:gd name="connsiteY12-1866" fmla="*/ 0 h 9945"/>
                <a:gd name="connsiteX13-1867" fmla="*/ 5086 w 10000"/>
                <a:gd name="connsiteY13-1868" fmla="*/ 0 h 9945"/>
                <a:gd name="connsiteX14-1869" fmla="*/ 5430 w 10000"/>
                <a:gd name="connsiteY14-1870" fmla="*/ 15 h 9945"/>
                <a:gd name="connsiteX15-1871" fmla="*/ 5488 w 10000"/>
                <a:gd name="connsiteY15-1872" fmla="*/ 22 h 9945"/>
                <a:gd name="connsiteX16-1873" fmla="*/ 5564 w 10000"/>
                <a:gd name="connsiteY16-1874" fmla="*/ 29 h 9945"/>
                <a:gd name="connsiteX17-1875" fmla="*/ 5679 w 10000"/>
                <a:gd name="connsiteY17-1876" fmla="*/ 51 h 9945"/>
                <a:gd name="connsiteX18-1877" fmla="*/ 6061 w 10000"/>
                <a:gd name="connsiteY18-1878" fmla="*/ 147 h 9945"/>
                <a:gd name="connsiteX19-1879" fmla="*/ 6252 w 10000"/>
                <a:gd name="connsiteY19-1880" fmla="*/ 243 h 9945"/>
                <a:gd name="connsiteX20-1881" fmla="*/ 6348 w 10000"/>
                <a:gd name="connsiteY20-1882" fmla="*/ 354 h 9945"/>
                <a:gd name="connsiteX21-1883" fmla="*/ 6367 w 10000"/>
                <a:gd name="connsiteY21-1884" fmla="*/ 435 h 9945"/>
                <a:gd name="connsiteX22-1885" fmla="*/ 6539 w 10000"/>
                <a:gd name="connsiteY22-1886" fmla="*/ 508 h 9945"/>
                <a:gd name="connsiteX23-1887" fmla="*/ 6539 w 10000"/>
                <a:gd name="connsiteY23-1888" fmla="*/ 635 h 9945"/>
                <a:gd name="connsiteX24-1889" fmla="*/ 6501 w 10000"/>
                <a:gd name="connsiteY24-1890" fmla="*/ 657 h 9945"/>
                <a:gd name="connsiteX25-1891" fmla="*/ 6424 w 10000"/>
                <a:gd name="connsiteY25-1892" fmla="*/ 686 h 9945"/>
                <a:gd name="connsiteX26-1893" fmla="*/ 6405 w 10000"/>
                <a:gd name="connsiteY26-1894" fmla="*/ 716 h 9945"/>
                <a:gd name="connsiteX27-1895" fmla="*/ 6367 w 10000"/>
                <a:gd name="connsiteY27-1896" fmla="*/ 745 h 9945"/>
                <a:gd name="connsiteX28-1897" fmla="*/ 6195 w 10000"/>
                <a:gd name="connsiteY28-1898" fmla="*/ 745 h 9945"/>
                <a:gd name="connsiteX29-1899" fmla="*/ 6157 w 10000"/>
                <a:gd name="connsiteY29-1900" fmla="*/ 819 h 9945"/>
                <a:gd name="connsiteX30-1901" fmla="*/ 6176 w 10000"/>
                <a:gd name="connsiteY30-1902" fmla="*/ 892 h 9945"/>
                <a:gd name="connsiteX31-1903" fmla="*/ 6233 w 10000"/>
                <a:gd name="connsiteY31-1904" fmla="*/ 907 h 9945"/>
                <a:gd name="connsiteX32-1905" fmla="*/ 6291 w 10000"/>
                <a:gd name="connsiteY32-1906" fmla="*/ 980 h 9945"/>
                <a:gd name="connsiteX33-1907" fmla="*/ 6310 w 10000"/>
                <a:gd name="connsiteY33-1908" fmla="*/ 1055 h 9945"/>
                <a:gd name="connsiteX34-1909" fmla="*/ 6979 w 10000"/>
                <a:gd name="connsiteY34-1910" fmla="*/ 1040 h 9945"/>
                <a:gd name="connsiteX35-1911" fmla="*/ 7629 w 10000"/>
                <a:gd name="connsiteY35-1912" fmla="*/ 1062 h 9945"/>
                <a:gd name="connsiteX36-1913" fmla="*/ 8031 w 10000"/>
                <a:gd name="connsiteY36-1914" fmla="*/ 1136 h 9945"/>
                <a:gd name="connsiteX37-1915" fmla="*/ 8337 w 10000"/>
                <a:gd name="connsiteY37-1916" fmla="*/ 1356 h 9945"/>
                <a:gd name="connsiteX38-1917" fmla="*/ 8929 w 10000"/>
                <a:gd name="connsiteY38-1918" fmla="*/ 1814 h 9945"/>
                <a:gd name="connsiteX39-1919" fmla="*/ 9293 w 10000"/>
                <a:gd name="connsiteY39-1920" fmla="*/ 2108 h 9945"/>
                <a:gd name="connsiteX40-1921" fmla="*/ 9446 w 10000"/>
                <a:gd name="connsiteY40-1922" fmla="*/ 2227 h 9945"/>
                <a:gd name="connsiteX41-1923" fmla="*/ 9751 w 10000"/>
                <a:gd name="connsiteY41-1924" fmla="*/ 2491 h 9945"/>
                <a:gd name="connsiteX42-1925" fmla="*/ 9598 w 10000"/>
                <a:gd name="connsiteY42-1926" fmla="*/ 2839 h 9945"/>
                <a:gd name="connsiteX43-1927" fmla="*/ 9006 w 10000"/>
                <a:gd name="connsiteY43-1928" fmla="*/ 2986 h 9945"/>
                <a:gd name="connsiteX44-1929" fmla="*/ 8948 w 10000"/>
                <a:gd name="connsiteY44-1930" fmla="*/ 3009 h 9945"/>
                <a:gd name="connsiteX45-1931" fmla="*/ 8910 w 10000"/>
                <a:gd name="connsiteY45-1932" fmla="*/ 3031 h 9945"/>
                <a:gd name="connsiteX46-1933" fmla="*/ 8891 w 10000"/>
                <a:gd name="connsiteY46-1934" fmla="*/ 3075 h 9945"/>
                <a:gd name="connsiteX47-1935" fmla="*/ 8815 w 10000"/>
                <a:gd name="connsiteY47-1936" fmla="*/ 3104 h 9945"/>
                <a:gd name="connsiteX48-1937" fmla="*/ 8815 w 10000"/>
                <a:gd name="connsiteY48-1938" fmla="*/ 3148 h 9945"/>
                <a:gd name="connsiteX49-1939" fmla="*/ 8815 w 10000"/>
                <a:gd name="connsiteY49-1940" fmla="*/ 3244 h 9945"/>
                <a:gd name="connsiteX50-1941" fmla="*/ 8757 w 10000"/>
                <a:gd name="connsiteY50-1942" fmla="*/ 3266 h 9945"/>
                <a:gd name="connsiteX51-1943" fmla="*/ 8815 w 10000"/>
                <a:gd name="connsiteY51-1944" fmla="*/ 3339 h 9945"/>
                <a:gd name="connsiteX52-1945" fmla="*/ 8795 w 10000"/>
                <a:gd name="connsiteY52-1946" fmla="*/ 3384 h 9945"/>
                <a:gd name="connsiteX53-1947" fmla="*/ 8815 w 10000"/>
                <a:gd name="connsiteY53-1948" fmla="*/ 3421 h 9945"/>
                <a:gd name="connsiteX54-1949" fmla="*/ 8757 w 10000"/>
                <a:gd name="connsiteY54-1950" fmla="*/ 3458 h 9945"/>
                <a:gd name="connsiteX55-1951" fmla="*/ 8776 w 10000"/>
                <a:gd name="connsiteY55-1952" fmla="*/ 3576 h 9945"/>
                <a:gd name="connsiteX56-1953" fmla="*/ 8757 w 10000"/>
                <a:gd name="connsiteY56-1954" fmla="*/ 3671 h 9945"/>
                <a:gd name="connsiteX57-1955" fmla="*/ 8776 w 10000"/>
                <a:gd name="connsiteY57-1956" fmla="*/ 3745 h 9945"/>
                <a:gd name="connsiteX58-1957" fmla="*/ 8757 w 10000"/>
                <a:gd name="connsiteY58-1958" fmla="*/ 3841 h 9945"/>
                <a:gd name="connsiteX59-1959" fmla="*/ 8795 w 10000"/>
                <a:gd name="connsiteY59-1960" fmla="*/ 3989 h 9945"/>
                <a:gd name="connsiteX60-1961" fmla="*/ 8853 w 10000"/>
                <a:gd name="connsiteY60-1962" fmla="*/ 4291 h 9945"/>
                <a:gd name="connsiteX61-1963" fmla="*/ 8967 w 10000"/>
                <a:gd name="connsiteY61-1964" fmla="*/ 4519 h 9945"/>
                <a:gd name="connsiteX62-1965" fmla="*/ 8967 w 10000"/>
                <a:gd name="connsiteY62-1966" fmla="*/ 4630 h 9945"/>
                <a:gd name="connsiteX63-1967" fmla="*/ 8967 w 10000"/>
                <a:gd name="connsiteY63-1968" fmla="*/ 4718 h 9945"/>
                <a:gd name="connsiteX64-1969" fmla="*/ 8948 w 10000"/>
                <a:gd name="connsiteY64-1970" fmla="*/ 4865 h 9945"/>
                <a:gd name="connsiteX65-1971" fmla="*/ 9044 w 10000"/>
                <a:gd name="connsiteY65-1972" fmla="*/ 5125 h 9945"/>
                <a:gd name="connsiteX66-1973" fmla="*/ 9044 w 10000"/>
                <a:gd name="connsiteY66-1974" fmla="*/ 5213 h 9945"/>
                <a:gd name="connsiteX67-1975" fmla="*/ 9101 w 10000"/>
                <a:gd name="connsiteY67-1976" fmla="*/ 5352 h 9945"/>
                <a:gd name="connsiteX68-1977" fmla="*/ 9120 w 10000"/>
                <a:gd name="connsiteY68-1978" fmla="*/ 5500 h 9945"/>
                <a:gd name="connsiteX69-1979" fmla="*/ 9140 w 10000"/>
                <a:gd name="connsiteY69-1980" fmla="*/ 5839 h 9945"/>
                <a:gd name="connsiteX70-1981" fmla="*/ 9006 w 10000"/>
                <a:gd name="connsiteY70-1982" fmla="*/ 6156 h 9945"/>
                <a:gd name="connsiteX71-1983" fmla="*/ 9006 w 10000"/>
                <a:gd name="connsiteY71-1984" fmla="*/ 6326 h 9945"/>
                <a:gd name="connsiteX72-1985" fmla="*/ 8929 w 10000"/>
                <a:gd name="connsiteY72-1986" fmla="*/ 6451 h 9945"/>
                <a:gd name="connsiteX73-1987" fmla="*/ 9044 w 10000"/>
                <a:gd name="connsiteY73-1988" fmla="*/ 6576 h 9945"/>
                <a:gd name="connsiteX74-1989" fmla="*/ 9197 w 10000"/>
                <a:gd name="connsiteY74-1990" fmla="*/ 7181 h 9945"/>
                <a:gd name="connsiteX75-1991" fmla="*/ 9120 w 10000"/>
                <a:gd name="connsiteY75-1992" fmla="*/ 7682 h 9945"/>
                <a:gd name="connsiteX76-1993" fmla="*/ 10000 w 10000"/>
                <a:gd name="connsiteY76-1994" fmla="*/ 9091 h 9945"/>
                <a:gd name="connsiteX77-1995" fmla="*/ 7973 w 10000"/>
                <a:gd name="connsiteY77-1996" fmla="*/ 9938 h 9945"/>
                <a:gd name="connsiteX78-1997" fmla="*/ 975 w 10000"/>
                <a:gd name="connsiteY78-1998" fmla="*/ 9511 h 9945"/>
                <a:gd name="connsiteX79-1999" fmla="*/ 0 w 10000"/>
                <a:gd name="connsiteY79-2000" fmla="*/ 9422 h 9945"/>
                <a:gd name="connsiteX80-2001" fmla="*/ 76 w 10000"/>
                <a:gd name="connsiteY80-2002" fmla="*/ 8744 h 9945"/>
                <a:gd name="connsiteX81-2003" fmla="*/ 363 w 10000"/>
                <a:gd name="connsiteY81-2004" fmla="*/ 8574 h 9945"/>
                <a:gd name="connsiteX82-2005" fmla="*/ 382 w 10000"/>
                <a:gd name="connsiteY82-2006" fmla="*/ 8515 h 9945"/>
                <a:gd name="connsiteX83-2007" fmla="*/ 440 w 10000"/>
                <a:gd name="connsiteY83-2008" fmla="*/ 8413 h 9945"/>
                <a:gd name="connsiteX84-2009" fmla="*/ 402 w 10000"/>
                <a:gd name="connsiteY84-2010" fmla="*/ 7770 h 9945"/>
                <a:gd name="connsiteX85-2011" fmla="*/ 382 w 10000"/>
                <a:gd name="connsiteY85-2012" fmla="*/ 7623 h 9945"/>
                <a:gd name="connsiteX86-2013" fmla="*/ 344 w 10000"/>
                <a:gd name="connsiteY86-2014" fmla="*/ 7557 h 9945"/>
                <a:gd name="connsiteX87-2015" fmla="*/ 402 w 10000"/>
                <a:gd name="connsiteY87-2016" fmla="*/ 7387 h 9945"/>
                <a:gd name="connsiteX88-2017" fmla="*/ 440 w 10000"/>
                <a:gd name="connsiteY88-2018" fmla="*/ 7270 h 9945"/>
                <a:gd name="connsiteX89-2019" fmla="*/ 421 w 10000"/>
                <a:gd name="connsiteY89-2020" fmla="*/ 7226 h 9945"/>
                <a:gd name="connsiteX90-2021" fmla="*/ 459 w 10000"/>
                <a:gd name="connsiteY90-2022" fmla="*/ 7195 h 9945"/>
                <a:gd name="connsiteX91-2023" fmla="*/ 440 w 10000"/>
                <a:gd name="connsiteY91-2024" fmla="*/ 7144 h 9945"/>
                <a:gd name="connsiteX92-2025" fmla="*/ 612 w 10000"/>
                <a:gd name="connsiteY92-2026" fmla="*/ 7085 h 9945"/>
                <a:gd name="connsiteX93-2027" fmla="*/ 746 w 10000"/>
                <a:gd name="connsiteY93-2028" fmla="*/ 7041 h 9945"/>
                <a:gd name="connsiteX94-2029" fmla="*/ 841 w 10000"/>
                <a:gd name="connsiteY94-2030" fmla="*/ 6878 h 9945"/>
                <a:gd name="connsiteX95-2031" fmla="*/ 899 w 10000"/>
                <a:gd name="connsiteY95-2032" fmla="*/ 6790 h 9945"/>
                <a:gd name="connsiteX96-2033" fmla="*/ 975 w 10000"/>
                <a:gd name="connsiteY96-2034" fmla="*/ 6724 h 9945"/>
                <a:gd name="connsiteX97-2035" fmla="*/ 1128 w 10000"/>
                <a:gd name="connsiteY97-2036" fmla="*/ 6614 h 9945"/>
                <a:gd name="connsiteX98-2037" fmla="*/ 1185 w 10000"/>
                <a:gd name="connsiteY98-2038" fmla="*/ 6547 h 9945"/>
                <a:gd name="connsiteX99-2039" fmla="*/ 1166 w 10000"/>
                <a:gd name="connsiteY99-2040" fmla="*/ 6429 h 9945"/>
                <a:gd name="connsiteX100-2041" fmla="*/ 1166 w 10000"/>
                <a:gd name="connsiteY100-2042" fmla="*/ 6356 h 9945"/>
                <a:gd name="connsiteX101-2043" fmla="*/ 1147 w 10000"/>
                <a:gd name="connsiteY101-2044" fmla="*/ 6289 h 9945"/>
                <a:gd name="connsiteX102-2045" fmla="*/ 1128 w 10000"/>
                <a:gd name="connsiteY102-2046" fmla="*/ 6193 h 9945"/>
                <a:gd name="connsiteX103-2047" fmla="*/ 1128 w 10000"/>
                <a:gd name="connsiteY103-2048" fmla="*/ 6096 h 9945"/>
                <a:gd name="connsiteX104-2049" fmla="*/ 1205 w 10000"/>
                <a:gd name="connsiteY104-2050" fmla="*/ 6030 h 9945"/>
                <a:gd name="connsiteX105-2051" fmla="*/ 1224 w 10000"/>
                <a:gd name="connsiteY105-2052" fmla="*/ 5986 h 9945"/>
                <a:gd name="connsiteX106-2053" fmla="*/ 1205 w 10000"/>
                <a:gd name="connsiteY106-2054" fmla="*/ 5957 h 9945"/>
                <a:gd name="connsiteX107-2055" fmla="*/ 1185 w 10000"/>
                <a:gd name="connsiteY107-2056" fmla="*/ 5839 h 9945"/>
                <a:gd name="connsiteX108-2057" fmla="*/ 1147 w 10000"/>
                <a:gd name="connsiteY108-2058" fmla="*/ 5787 h 9945"/>
                <a:gd name="connsiteX109-2059" fmla="*/ 1128 w 10000"/>
                <a:gd name="connsiteY109-2060" fmla="*/ 5743 h 9945"/>
                <a:gd name="connsiteX110-2061" fmla="*/ 1128 w 10000"/>
                <a:gd name="connsiteY110-2062" fmla="*/ 5713 h 9945"/>
                <a:gd name="connsiteX111-2063" fmla="*/ 1109 w 10000"/>
                <a:gd name="connsiteY111-2064" fmla="*/ 5684 h 9945"/>
                <a:gd name="connsiteX112-2065" fmla="*/ 1090 w 10000"/>
                <a:gd name="connsiteY112-2066" fmla="*/ 5655 h 9945"/>
                <a:gd name="connsiteX113-2067" fmla="*/ 1071 w 10000"/>
                <a:gd name="connsiteY113-2068" fmla="*/ 5559 h 9945"/>
                <a:gd name="connsiteX114-2069" fmla="*/ 1052 w 10000"/>
                <a:gd name="connsiteY114-2070" fmla="*/ 5544 h 9945"/>
                <a:gd name="connsiteX115-2071" fmla="*/ 1013 w 10000"/>
                <a:gd name="connsiteY115-2072" fmla="*/ 5427 h 9945"/>
                <a:gd name="connsiteX116-2073" fmla="*/ 975 w 10000"/>
                <a:gd name="connsiteY116-2074" fmla="*/ 5412 h 9945"/>
                <a:gd name="connsiteX117-2075" fmla="*/ 937 w 10000"/>
                <a:gd name="connsiteY117-2076" fmla="*/ 5279 h 9945"/>
                <a:gd name="connsiteX118-2077" fmla="*/ 975 w 10000"/>
                <a:gd name="connsiteY118-2078" fmla="*/ 5242 h 9945"/>
                <a:gd name="connsiteX119-2079" fmla="*/ 918 w 10000"/>
                <a:gd name="connsiteY119-2080" fmla="*/ 5169 h 9945"/>
                <a:gd name="connsiteX120-2081" fmla="*/ 918 w 10000"/>
                <a:gd name="connsiteY120-2082" fmla="*/ 5088 h 9945"/>
                <a:gd name="connsiteX121-2083" fmla="*/ 880 w 10000"/>
                <a:gd name="connsiteY121-2084" fmla="*/ 4990 h 9945"/>
                <a:gd name="connsiteX122-2085" fmla="*/ 880 w 10000"/>
                <a:gd name="connsiteY122-2086" fmla="*/ 4880 h 9945"/>
                <a:gd name="connsiteX123-2087" fmla="*/ 860 w 10000"/>
                <a:gd name="connsiteY123-2088" fmla="*/ 4829 h 9945"/>
                <a:gd name="connsiteX124-2089" fmla="*/ 860 w 10000"/>
                <a:gd name="connsiteY124-2090" fmla="*/ 4726 h 9945"/>
                <a:gd name="connsiteX125-2091" fmla="*/ 918 w 10000"/>
                <a:gd name="connsiteY125-2092" fmla="*/ 4616 h 9945"/>
                <a:gd name="connsiteX126-2093" fmla="*/ 956 w 10000"/>
                <a:gd name="connsiteY126-2094" fmla="*/ 4593 h 9945"/>
                <a:gd name="connsiteX127-2095" fmla="*/ 975 w 10000"/>
                <a:gd name="connsiteY127-2096" fmla="*/ 4475 h 9945"/>
                <a:gd name="connsiteX128-2097" fmla="*/ 1013 w 10000"/>
                <a:gd name="connsiteY128-2098" fmla="*/ 4438 h 9945"/>
                <a:gd name="connsiteX129-2099" fmla="*/ 1013 w 10000"/>
                <a:gd name="connsiteY129-2100" fmla="*/ 4401 h 9945"/>
                <a:gd name="connsiteX130-2101" fmla="*/ 1071 w 10000"/>
                <a:gd name="connsiteY130-2102" fmla="*/ 4335 h 9945"/>
                <a:gd name="connsiteX131-2103" fmla="*/ 1052 w 10000"/>
                <a:gd name="connsiteY131-2104" fmla="*/ 4277 h 9945"/>
                <a:gd name="connsiteX132-2105" fmla="*/ 1013 w 10000"/>
                <a:gd name="connsiteY132-2106" fmla="*/ 4187 h 9945"/>
                <a:gd name="connsiteX133-2107" fmla="*/ 746 w 10000"/>
                <a:gd name="connsiteY133-2108" fmla="*/ 4062 h 9945"/>
                <a:gd name="connsiteX134-2109" fmla="*/ 707 w 10000"/>
                <a:gd name="connsiteY134-2110" fmla="*/ 3819 h 9945"/>
                <a:gd name="connsiteX135-2111" fmla="*/ 707 w 10000"/>
                <a:gd name="connsiteY135-2112" fmla="*/ 3774 h 9945"/>
                <a:gd name="connsiteX136-2113" fmla="*/ 707 w 10000"/>
                <a:gd name="connsiteY136-2114" fmla="*/ 3745 h 9945"/>
                <a:gd name="connsiteX137-2115" fmla="*/ 746 w 10000"/>
                <a:gd name="connsiteY137-2116" fmla="*/ 3723 h 9945"/>
                <a:gd name="connsiteX138-2117" fmla="*/ 803 w 10000"/>
                <a:gd name="connsiteY138-2118" fmla="*/ 3700 h 9945"/>
                <a:gd name="connsiteX139-2119" fmla="*/ 822 w 10000"/>
                <a:gd name="connsiteY139-2120" fmla="*/ 3671 h 9945"/>
                <a:gd name="connsiteX140-2121" fmla="*/ 860 w 10000"/>
                <a:gd name="connsiteY140-2122" fmla="*/ 3642 h 9945"/>
                <a:gd name="connsiteX141-2123" fmla="*/ 899 w 10000"/>
                <a:gd name="connsiteY141-2124" fmla="*/ 3627 h 9945"/>
                <a:gd name="connsiteX142-2125" fmla="*/ 1090 w 10000"/>
                <a:gd name="connsiteY142-2126" fmla="*/ 3598 h 9945"/>
                <a:gd name="connsiteX143-2127" fmla="*/ 1224 w 10000"/>
                <a:gd name="connsiteY143-2128" fmla="*/ 3576 h 9945"/>
                <a:gd name="connsiteX144-2129" fmla="*/ 1262 w 10000"/>
                <a:gd name="connsiteY144-2130" fmla="*/ 3546 h 9945"/>
                <a:gd name="connsiteX145-2131" fmla="*/ 1377 w 10000"/>
                <a:gd name="connsiteY145-2132" fmla="*/ 3332 h 9945"/>
                <a:gd name="connsiteX146-2133" fmla="*/ 1434 w 10000"/>
                <a:gd name="connsiteY146-2134" fmla="*/ 3288 h 9945"/>
                <a:gd name="connsiteX147-2135" fmla="*/ 1530 w 10000"/>
                <a:gd name="connsiteY147-2136" fmla="*/ 3273 h 9945"/>
                <a:gd name="connsiteX148-2137" fmla="*/ 2046 w 10000"/>
                <a:gd name="connsiteY148-2138" fmla="*/ 2817 h 9945"/>
                <a:gd name="connsiteX149-2139" fmla="*/ 2103 w 10000"/>
                <a:gd name="connsiteY149-2140" fmla="*/ 2764 h 9945"/>
                <a:gd name="connsiteX150-2141" fmla="*/ 2084 w 10000"/>
                <a:gd name="connsiteY150-2142" fmla="*/ 2735 h 9945"/>
                <a:gd name="connsiteX151-2143" fmla="*/ 2103 w 10000"/>
                <a:gd name="connsiteY151-2144" fmla="*/ 2713 h 9945"/>
                <a:gd name="connsiteX152-2145" fmla="*/ 2256 w 10000"/>
                <a:gd name="connsiteY152-2146" fmla="*/ 2565 h 9945"/>
                <a:gd name="connsiteX153-2147" fmla="*/ 2371 w 10000"/>
                <a:gd name="connsiteY153-2148" fmla="*/ 2374 h 9945"/>
                <a:gd name="connsiteX154-2149" fmla="*/ 2428 w 10000"/>
                <a:gd name="connsiteY154-2150" fmla="*/ 2286 h 9945"/>
                <a:gd name="connsiteX155-2151" fmla="*/ 2467 w 10000"/>
                <a:gd name="connsiteY155-2152" fmla="*/ 2227 h 9945"/>
                <a:gd name="connsiteX156-2153" fmla="*/ 2581 w 10000"/>
                <a:gd name="connsiteY156-2154" fmla="*/ 2013 h 9945"/>
                <a:gd name="connsiteX157-2155" fmla="*/ 2696 w 10000"/>
                <a:gd name="connsiteY157-2156" fmla="*/ 1873 h 9945"/>
                <a:gd name="connsiteX158-2157" fmla="*/ 2906 w 10000"/>
                <a:gd name="connsiteY158-2158" fmla="*/ 1711 h 9945"/>
                <a:gd name="connsiteX159-2159" fmla="*/ 3002 w 10000"/>
                <a:gd name="connsiteY159-2160" fmla="*/ 1519 h 9945"/>
                <a:gd name="connsiteX160-2161" fmla="*/ 3059 w 10000"/>
                <a:gd name="connsiteY160-2162" fmla="*/ 1467 h 9945"/>
                <a:gd name="connsiteX161-2163" fmla="*/ 3193 w 10000"/>
                <a:gd name="connsiteY161-2164" fmla="*/ 1430 h 9945"/>
                <a:gd name="connsiteX162-2165" fmla="*/ 3461 w 10000"/>
                <a:gd name="connsiteY162-2166" fmla="*/ 1385 h 9945"/>
                <a:gd name="connsiteX163-2167" fmla="*/ 3633 w 10000"/>
                <a:gd name="connsiteY163-2168" fmla="*/ 1356 h 9945"/>
                <a:gd name="connsiteX164-2169" fmla="*/ 4034 w 10000"/>
                <a:gd name="connsiteY164-2170" fmla="*/ 1275 h 9945"/>
                <a:gd name="connsiteX165-2171" fmla="*/ 4187 w 10000"/>
                <a:gd name="connsiteY165-2172" fmla="*/ 1268 h 9945"/>
                <a:gd name="connsiteX166-2173" fmla="*/ 4512 w 10000"/>
                <a:gd name="connsiteY166-2174" fmla="*/ 1209 h 9945"/>
                <a:gd name="connsiteX167-2175" fmla="*/ 4570 w 10000"/>
                <a:gd name="connsiteY167-2176" fmla="*/ 1062 h 9945"/>
                <a:gd name="connsiteX168-2177" fmla="*/ 4551 w 10000"/>
                <a:gd name="connsiteY168-2178" fmla="*/ 1025 h 9945"/>
                <a:gd name="connsiteX169-2179" fmla="*/ 4608 w 10000"/>
                <a:gd name="connsiteY169-2180" fmla="*/ 1003 h 9945"/>
                <a:gd name="connsiteX170-2181" fmla="*/ 4665 w 10000"/>
                <a:gd name="connsiteY170-2182" fmla="*/ 995 h 9945"/>
                <a:gd name="connsiteX171-2183" fmla="*/ 4646 w 10000"/>
                <a:gd name="connsiteY171-2184" fmla="*/ 951 h 9945"/>
                <a:gd name="connsiteX172-2185" fmla="*/ 4570 w 10000"/>
                <a:gd name="connsiteY172-2186" fmla="*/ 907 h 9945"/>
                <a:gd name="connsiteX173-2187" fmla="*/ 4474 w 10000"/>
                <a:gd name="connsiteY173-2188" fmla="*/ 855 h 9945"/>
                <a:gd name="connsiteX174-2189" fmla="*/ 4379 w 10000"/>
                <a:gd name="connsiteY174-2190" fmla="*/ 855 h 9945"/>
                <a:gd name="connsiteX175-2191" fmla="*/ 4340 w 10000"/>
                <a:gd name="connsiteY175-2192" fmla="*/ 833 h 9945"/>
                <a:gd name="connsiteX176-2193" fmla="*/ 4226 w 10000"/>
                <a:gd name="connsiteY176-2194" fmla="*/ 672 h 9945"/>
                <a:gd name="connsiteX177-2195" fmla="*/ 4207 w 10000"/>
                <a:gd name="connsiteY177-2196" fmla="*/ 597 h 9945"/>
                <a:gd name="connsiteX178-2197" fmla="*/ 4245 w 10000"/>
                <a:gd name="connsiteY178-2198" fmla="*/ 590 h 9945"/>
                <a:gd name="connsiteX179-2199" fmla="*/ 4226 w 10000"/>
                <a:gd name="connsiteY179-2200" fmla="*/ 457 h 9945"/>
                <a:gd name="connsiteX180-2201" fmla="*/ 4226 w 10000"/>
                <a:gd name="connsiteY180-2202" fmla="*/ 435 h 9945"/>
                <a:gd name="connsiteX0-2203" fmla="*/ 4241 w 10491"/>
                <a:gd name="connsiteY0-2204" fmla="*/ 437 h 9578"/>
                <a:gd name="connsiteX1-2205" fmla="*/ 4260 w 10491"/>
                <a:gd name="connsiteY1-2206" fmla="*/ 407 h 9578"/>
                <a:gd name="connsiteX2-2207" fmla="*/ 4279 w 10491"/>
                <a:gd name="connsiteY2-2208" fmla="*/ 363 h 9578"/>
                <a:gd name="connsiteX3-2209" fmla="*/ 4317 w 10491"/>
                <a:gd name="connsiteY3-2210" fmla="*/ 275 h 9578"/>
                <a:gd name="connsiteX4-2211" fmla="*/ 4355 w 10491"/>
                <a:gd name="connsiteY4-2212" fmla="*/ 244 h 9578"/>
                <a:gd name="connsiteX5-2213" fmla="*/ 4374 w 10491"/>
                <a:gd name="connsiteY5-2214" fmla="*/ 222 h 9578"/>
                <a:gd name="connsiteX6-2215" fmla="*/ 4413 w 10491"/>
                <a:gd name="connsiteY6-2216" fmla="*/ 192 h 9578"/>
                <a:gd name="connsiteX7-2217" fmla="*/ 4470 w 10491"/>
                <a:gd name="connsiteY7-2218" fmla="*/ 155 h 9578"/>
                <a:gd name="connsiteX8-2219" fmla="*/ 4547 w 10491"/>
                <a:gd name="connsiteY8-2220" fmla="*/ 119 h 9578"/>
                <a:gd name="connsiteX9-2221" fmla="*/ 4642 w 10491"/>
                <a:gd name="connsiteY9-2222" fmla="*/ 81 h 9578"/>
                <a:gd name="connsiteX10-2223" fmla="*/ 4661 w 10491"/>
                <a:gd name="connsiteY10-2224" fmla="*/ 59 h 9578"/>
                <a:gd name="connsiteX11-2225" fmla="*/ 4852 w 10491"/>
                <a:gd name="connsiteY11-2226" fmla="*/ 15 h 9578"/>
                <a:gd name="connsiteX12-2227" fmla="*/ 5044 w 10491"/>
                <a:gd name="connsiteY12-2228" fmla="*/ 0 h 9578"/>
                <a:gd name="connsiteX13-2229" fmla="*/ 5101 w 10491"/>
                <a:gd name="connsiteY13-2230" fmla="*/ 0 h 9578"/>
                <a:gd name="connsiteX14-2231" fmla="*/ 5445 w 10491"/>
                <a:gd name="connsiteY14-2232" fmla="*/ 15 h 9578"/>
                <a:gd name="connsiteX15-2233" fmla="*/ 5503 w 10491"/>
                <a:gd name="connsiteY15-2234" fmla="*/ 22 h 9578"/>
                <a:gd name="connsiteX16-2235" fmla="*/ 5579 w 10491"/>
                <a:gd name="connsiteY16-2236" fmla="*/ 29 h 9578"/>
                <a:gd name="connsiteX17-2237" fmla="*/ 5694 w 10491"/>
                <a:gd name="connsiteY17-2238" fmla="*/ 51 h 9578"/>
                <a:gd name="connsiteX18-2239" fmla="*/ 6076 w 10491"/>
                <a:gd name="connsiteY18-2240" fmla="*/ 148 h 9578"/>
                <a:gd name="connsiteX19-2241" fmla="*/ 6267 w 10491"/>
                <a:gd name="connsiteY19-2242" fmla="*/ 244 h 9578"/>
                <a:gd name="connsiteX20-2243" fmla="*/ 6363 w 10491"/>
                <a:gd name="connsiteY20-2244" fmla="*/ 356 h 9578"/>
                <a:gd name="connsiteX21-2245" fmla="*/ 6382 w 10491"/>
                <a:gd name="connsiteY21-2246" fmla="*/ 437 h 9578"/>
                <a:gd name="connsiteX22-2247" fmla="*/ 6554 w 10491"/>
                <a:gd name="connsiteY22-2248" fmla="*/ 511 h 9578"/>
                <a:gd name="connsiteX23-2249" fmla="*/ 6554 w 10491"/>
                <a:gd name="connsiteY23-2250" fmla="*/ 639 h 9578"/>
                <a:gd name="connsiteX24-2251" fmla="*/ 6516 w 10491"/>
                <a:gd name="connsiteY24-2252" fmla="*/ 661 h 9578"/>
                <a:gd name="connsiteX25-2253" fmla="*/ 6439 w 10491"/>
                <a:gd name="connsiteY25-2254" fmla="*/ 690 h 9578"/>
                <a:gd name="connsiteX26-2255" fmla="*/ 6420 w 10491"/>
                <a:gd name="connsiteY26-2256" fmla="*/ 720 h 9578"/>
                <a:gd name="connsiteX27-2257" fmla="*/ 6382 w 10491"/>
                <a:gd name="connsiteY27-2258" fmla="*/ 749 h 9578"/>
                <a:gd name="connsiteX28-2259" fmla="*/ 6210 w 10491"/>
                <a:gd name="connsiteY28-2260" fmla="*/ 749 h 9578"/>
                <a:gd name="connsiteX29-2261" fmla="*/ 6172 w 10491"/>
                <a:gd name="connsiteY29-2262" fmla="*/ 824 h 9578"/>
                <a:gd name="connsiteX30-2263" fmla="*/ 6191 w 10491"/>
                <a:gd name="connsiteY30-2264" fmla="*/ 897 h 9578"/>
                <a:gd name="connsiteX31-2265" fmla="*/ 6248 w 10491"/>
                <a:gd name="connsiteY31-2266" fmla="*/ 912 h 9578"/>
                <a:gd name="connsiteX32-2267" fmla="*/ 6306 w 10491"/>
                <a:gd name="connsiteY32-2268" fmla="*/ 985 h 9578"/>
                <a:gd name="connsiteX33-2269" fmla="*/ 6325 w 10491"/>
                <a:gd name="connsiteY33-2270" fmla="*/ 1061 h 9578"/>
                <a:gd name="connsiteX34-2271" fmla="*/ 6994 w 10491"/>
                <a:gd name="connsiteY34-2272" fmla="*/ 1046 h 9578"/>
                <a:gd name="connsiteX35-2273" fmla="*/ 7644 w 10491"/>
                <a:gd name="connsiteY35-2274" fmla="*/ 1068 h 9578"/>
                <a:gd name="connsiteX36-2275" fmla="*/ 8046 w 10491"/>
                <a:gd name="connsiteY36-2276" fmla="*/ 1142 h 9578"/>
                <a:gd name="connsiteX37-2277" fmla="*/ 8352 w 10491"/>
                <a:gd name="connsiteY37-2278" fmla="*/ 1363 h 9578"/>
                <a:gd name="connsiteX38-2279" fmla="*/ 8944 w 10491"/>
                <a:gd name="connsiteY38-2280" fmla="*/ 1824 h 9578"/>
                <a:gd name="connsiteX39-2281" fmla="*/ 9308 w 10491"/>
                <a:gd name="connsiteY39-2282" fmla="*/ 2120 h 9578"/>
                <a:gd name="connsiteX40-2283" fmla="*/ 9461 w 10491"/>
                <a:gd name="connsiteY40-2284" fmla="*/ 2239 h 9578"/>
                <a:gd name="connsiteX41-2285" fmla="*/ 9766 w 10491"/>
                <a:gd name="connsiteY41-2286" fmla="*/ 2505 h 9578"/>
                <a:gd name="connsiteX42-2287" fmla="*/ 9613 w 10491"/>
                <a:gd name="connsiteY42-2288" fmla="*/ 2855 h 9578"/>
                <a:gd name="connsiteX43-2289" fmla="*/ 9021 w 10491"/>
                <a:gd name="connsiteY43-2290" fmla="*/ 3003 h 9578"/>
                <a:gd name="connsiteX44-2291" fmla="*/ 8963 w 10491"/>
                <a:gd name="connsiteY44-2292" fmla="*/ 3026 h 9578"/>
                <a:gd name="connsiteX45-2293" fmla="*/ 8925 w 10491"/>
                <a:gd name="connsiteY45-2294" fmla="*/ 3048 h 9578"/>
                <a:gd name="connsiteX46-2295" fmla="*/ 8906 w 10491"/>
                <a:gd name="connsiteY46-2296" fmla="*/ 3092 h 9578"/>
                <a:gd name="connsiteX47-2297" fmla="*/ 8830 w 10491"/>
                <a:gd name="connsiteY47-2298" fmla="*/ 3121 h 9578"/>
                <a:gd name="connsiteX48-2299" fmla="*/ 8830 w 10491"/>
                <a:gd name="connsiteY48-2300" fmla="*/ 3165 h 9578"/>
                <a:gd name="connsiteX49-2301" fmla="*/ 8830 w 10491"/>
                <a:gd name="connsiteY49-2302" fmla="*/ 3262 h 9578"/>
                <a:gd name="connsiteX50-2303" fmla="*/ 8772 w 10491"/>
                <a:gd name="connsiteY50-2304" fmla="*/ 3284 h 9578"/>
                <a:gd name="connsiteX51-2305" fmla="*/ 8830 w 10491"/>
                <a:gd name="connsiteY51-2306" fmla="*/ 3357 h 9578"/>
                <a:gd name="connsiteX52-2307" fmla="*/ 8810 w 10491"/>
                <a:gd name="connsiteY52-2308" fmla="*/ 3403 h 9578"/>
                <a:gd name="connsiteX53-2309" fmla="*/ 8830 w 10491"/>
                <a:gd name="connsiteY53-2310" fmla="*/ 3440 h 9578"/>
                <a:gd name="connsiteX54-2311" fmla="*/ 8772 w 10491"/>
                <a:gd name="connsiteY54-2312" fmla="*/ 3477 h 9578"/>
                <a:gd name="connsiteX55-2313" fmla="*/ 8791 w 10491"/>
                <a:gd name="connsiteY55-2314" fmla="*/ 3596 h 9578"/>
                <a:gd name="connsiteX56-2315" fmla="*/ 8772 w 10491"/>
                <a:gd name="connsiteY56-2316" fmla="*/ 3691 h 9578"/>
                <a:gd name="connsiteX57-2317" fmla="*/ 8791 w 10491"/>
                <a:gd name="connsiteY57-2318" fmla="*/ 3766 h 9578"/>
                <a:gd name="connsiteX58-2319" fmla="*/ 8772 w 10491"/>
                <a:gd name="connsiteY58-2320" fmla="*/ 3862 h 9578"/>
                <a:gd name="connsiteX59-2321" fmla="*/ 8810 w 10491"/>
                <a:gd name="connsiteY59-2322" fmla="*/ 4011 h 9578"/>
                <a:gd name="connsiteX60-2323" fmla="*/ 8868 w 10491"/>
                <a:gd name="connsiteY60-2324" fmla="*/ 4315 h 9578"/>
                <a:gd name="connsiteX61-2325" fmla="*/ 8982 w 10491"/>
                <a:gd name="connsiteY61-2326" fmla="*/ 4544 h 9578"/>
                <a:gd name="connsiteX62-2327" fmla="*/ 8982 w 10491"/>
                <a:gd name="connsiteY62-2328" fmla="*/ 4656 h 9578"/>
                <a:gd name="connsiteX63-2329" fmla="*/ 8982 w 10491"/>
                <a:gd name="connsiteY63-2330" fmla="*/ 4744 h 9578"/>
                <a:gd name="connsiteX64-2331" fmla="*/ 8963 w 10491"/>
                <a:gd name="connsiteY64-2332" fmla="*/ 4892 h 9578"/>
                <a:gd name="connsiteX65-2333" fmla="*/ 9059 w 10491"/>
                <a:gd name="connsiteY65-2334" fmla="*/ 5153 h 9578"/>
                <a:gd name="connsiteX66-2335" fmla="*/ 9059 w 10491"/>
                <a:gd name="connsiteY66-2336" fmla="*/ 5242 h 9578"/>
                <a:gd name="connsiteX67-2337" fmla="*/ 9116 w 10491"/>
                <a:gd name="connsiteY67-2338" fmla="*/ 5382 h 9578"/>
                <a:gd name="connsiteX68-2339" fmla="*/ 9135 w 10491"/>
                <a:gd name="connsiteY68-2340" fmla="*/ 5530 h 9578"/>
                <a:gd name="connsiteX69-2341" fmla="*/ 9155 w 10491"/>
                <a:gd name="connsiteY69-2342" fmla="*/ 5871 h 9578"/>
                <a:gd name="connsiteX70-2343" fmla="*/ 9021 w 10491"/>
                <a:gd name="connsiteY70-2344" fmla="*/ 6190 h 9578"/>
                <a:gd name="connsiteX71-2345" fmla="*/ 9021 w 10491"/>
                <a:gd name="connsiteY71-2346" fmla="*/ 6361 h 9578"/>
                <a:gd name="connsiteX72-2347" fmla="*/ 8944 w 10491"/>
                <a:gd name="connsiteY72-2348" fmla="*/ 6487 h 9578"/>
                <a:gd name="connsiteX73-2349" fmla="*/ 9059 w 10491"/>
                <a:gd name="connsiteY73-2350" fmla="*/ 6612 h 9578"/>
                <a:gd name="connsiteX74-2351" fmla="*/ 9212 w 10491"/>
                <a:gd name="connsiteY74-2352" fmla="*/ 7221 h 9578"/>
                <a:gd name="connsiteX75-2353" fmla="*/ 9135 w 10491"/>
                <a:gd name="connsiteY75-2354" fmla="*/ 7724 h 9578"/>
                <a:gd name="connsiteX76-2355" fmla="*/ 10015 w 10491"/>
                <a:gd name="connsiteY76-2356" fmla="*/ 9141 h 9578"/>
                <a:gd name="connsiteX77-2357" fmla="*/ 990 w 10491"/>
                <a:gd name="connsiteY77-2358" fmla="*/ 9564 h 9578"/>
                <a:gd name="connsiteX78-2359" fmla="*/ 15 w 10491"/>
                <a:gd name="connsiteY78-2360" fmla="*/ 9474 h 9578"/>
                <a:gd name="connsiteX79-2361" fmla="*/ 91 w 10491"/>
                <a:gd name="connsiteY79-2362" fmla="*/ 8792 h 9578"/>
                <a:gd name="connsiteX80-2363" fmla="*/ 378 w 10491"/>
                <a:gd name="connsiteY80-2364" fmla="*/ 8621 h 9578"/>
                <a:gd name="connsiteX81-2365" fmla="*/ 397 w 10491"/>
                <a:gd name="connsiteY81-2366" fmla="*/ 8562 h 9578"/>
                <a:gd name="connsiteX82-2367" fmla="*/ 455 w 10491"/>
                <a:gd name="connsiteY82-2368" fmla="*/ 8460 h 9578"/>
                <a:gd name="connsiteX83-2369" fmla="*/ 417 w 10491"/>
                <a:gd name="connsiteY83-2370" fmla="*/ 7813 h 9578"/>
                <a:gd name="connsiteX84-2371" fmla="*/ 397 w 10491"/>
                <a:gd name="connsiteY84-2372" fmla="*/ 7665 h 9578"/>
                <a:gd name="connsiteX85-2373" fmla="*/ 359 w 10491"/>
                <a:gd name="connsiteY85-2374" fmla="*/ 7599 h 9578"/>
                <a:gd name="connsiteX86-2375" fmla="*/ 417 w 10491"/>
                <a:gd name="connsiteY86-2376" fmla="*/ 7428 h 9578"/>
                <a:gd name="connsiteX87-2377" fmla="*/ 455 w 10491"/>
                <a:gd name="connsiteY87-2378" fmla="*/ 7310 h 9578"/>
                <a:gd name="connsiteX88-2379" fmla="*/ 436 w 10491"/>
                <a:gd name="connsiteY88-2380" fmla="*/ 7266 h 9578"/>
                <a:gd name="connsiteX89-2381" fmla="*/ 474 w 10491"/>
                <a:gd name="connsiteY89-2382" fmla="*/ 7235 h 9578"/>
                <a:gd name="connsiteX90-2383" fmla="*/ 455 w 10491"/>
                <a:gd name="connsiteY90-2384" fmla="*/ 7184 h 9578"/>
                <a:gd name="connsiteX91-2385" fmla="*/ 627 w 10491"/>
                <a:gd name="connsiteY91-2386" fmla="*/ 7124 h 9578"/>
                <a:gd name="connsiteX92-2387" fmla="*/ 761 w 10491"/>
                <a:gd name="connsiteY92-2388" fmla="*/ 7080 h 9578"/>
                <a:gd name="connsiteX93-2389" fmla="*/ 856 w 10491"/>
                <a:gd name="connsiteY93-2390" fmla="*/ 6916 h 9578"/>
                <a:gd name="connsiteX94-2391" fmla="*/ 914 w 10491"/>
                <a:gd name="connsiteY94-2392" fmla="*/ 6828 h 9578"/>
                <a:gd name="connsiteX95-2393" fmla="*/ 990 w 10491"/>
                <a:gd name="connsiteY95-2394" fmla="*/ 6761 h 9578"/>
                <a:gd name="connsiteX96-2395" fmla="*/ 1143 w 10491"/>
                <a:gd name="connsiteY96-2396" fmla="*/ 6651 h 9578"/>
                <a:gd name="connsiteX97-2397" fmla="*/ 1200 w 10491"/>
                <a:gd name="connsiteY97-2398" fmla="*/ 6583 h 9578"/>
                <a:gd name="connsiteX98-2399" fmla="*/ 1181 w 10491"/>
                <a:gd name="connsiteY98-2400" fmla="*/ 6465 h 9578"/>
                <a:gd name="connsiteX99-2401" fmla="*/ 1181 w 10491"/>
                <a:gd name="connsiteY99-2402" fmla="*/ 6391 h 9578"/>
                <a:gd name="connsiteX100-2403" fmla="*/ 1162 w 10491"/>
                <a:gd name="connsiteY100-2404" fmla="*/ 6324 h 9578"/>
                <a:gd name="connsiteX101-2405" fmla="*/ 1143 w 10491"/>
                <a:gd name="connsiteY101-2406" fmla="*/ 6227 h 9578"/>
                <a:gd name="connsiteX102-2407" fmla="*/ 1143 w 10491"/>
                <a:gd name="connsiteY102-2408" fmla="*/ 6130 h 9578"/>
                <a:gd name="connsiteX103-2409" fmla="*/ 1220 w 10491"/>
                <a:gd name="connsiteY103-2410" fmla="*/ 6063 h 9578"/>
                <a:gd name="connsiteX104-2411" fmla="*/ 1239 w 10491"/>
                <a:gd name="connsiteY104-2412" fmla="*/ 6019 h 9578"/>
                <a:gd name="connsiteX105-2413" fmla="*/ 1220 w 10491"/>
                <a:gd name="connsiteY105-2414" fmla="*/ 5990 h 9578"/>
                <a:gd name="connsiteX106-2415" fmla="*/ 1200 w 10491"/>
                <a:gd name="connsiteY106-2416" fmla="*/ 5871 h 9578"/>
                <a:gd name="connsiteX107-2417" fmla="*/ 1162 w 10491"/>
                <a:gd name="connsiteY107-2418" fmla="*/ 5819 h 9578"/>
                <a:gd name="connsiteX108-2419" fmla="*/ 1143 w 10491"/>
                <a:gd name="connsiteY108-2420" fmla="*/ 5775 h 9578"/>
                <a:gd name="connsiteX109-2421" fmla="*/ 1143 w 10491"/>
                <a:gd name="connsiteY109-2422" fmla="*/ 5745 h 9578"/>
                <a:gd name="connsiteX110-2423" fmla="*/ 1124 w 10491"/>
                <a:gd name="connsiteY110-2424" fmla="*/ 5715 h 9578"/>
                <a:gd name="connsiteX111-2425" fmla="*/ 1105 w 10491"/>
                <a:gd name="connsiteY111-2426" fmla="*/ 5686 h 9578"/>
                <a:gd name="connsiteX112-2427" fmla="*/ 1086 w 10491"/>
                <a:gd name="connsiteY112-2428" fmla="*/ 5590 h 9578"/>
                <a:gd name="connsiteX113-2429" fmla="*/ 1067 w 10491"/>
                <a:gd name="connsiteY113-2430" fmla="*/ 5575 h 9578"/>
                <a:gd name="connsiteX114-2431" fmla="*/ 1028 w 10491"/>
                <a:gd name="connsiteY114-2432" fmla="*/ 5457 h 9578"/>
                <a:gd name="connsiteX115-2433" fmla="*/ 990 w 10491"/>
                <a:gd name="connsiteY115-2434" fmla="*/ 5442 h 9578"/>
                <a:gd name="connsiteX116-2435" fmla="*/ 952 w 10491"/>
                <a:gd name="connsiteY116-2436" fmla="*/ 5308 h 9578"/>
                <a:gd name="connsiteX117-2437" fmla="*/ 990 w 10491"/>
                <a:gd name="connsiteY117-2438" fmla="*/ 5271 h 9578"/>
                <a:gd name="connsiteX118-2439" fmla="*/ 933 w 10491"/>
                <a:gd name="connsiteY118-2440" fmla="*/ 5198 h 9578"/>
                <a:gd name="connsiteX119-2441" fmla="*/ 933 w 10491"/>
                <a:gd name="connsiteY119-2442" fmla="*/ 5116 h 9578"/>
                <a:gd name="connsiteX120-2443" fmla="*/ 895 w 10491"/>
                <a:gd name="connsiteY120-2444" fmla="*/ 5018 h 9578"/>
                <a:gd name="connsiteX121-2445" fmla="*/ 895 w 10491"/>
                <a:gd name="connsiteY121-2446" fmla="*/ 4907 h 9578"/>
                <a:gd name="connsiteX122-2447" fmla="*/ 875 w 10491"/>
                <a:gd name="connsiteY122-2448" fmla="*/ 4856 h 9578"/>
                <a:gd name="connsiteX123-2449" fmla="*/ 875 w 10491"/>
                <a:gd name="connsiteY123-2450" fmla="*/ 4752 h 9578"/>
                <a:gd name="connsiteX124-2451" fmla="*/ 933 w 10491"/>
                <a:gd name="connsiteY124-2452" fmla="*/ 4642 h 9578"/>
                <a:gd name="connsiteX125-2453" fmla="*/ 971 w 10491"/>
                <a:gd name="connsiteY125-2454" fmla="*/ 4618 h 9578"/>
                <a:gd name="connsiteX126-2455" fmla="*/ 990 w 10491"/>
                <a:gd name="connsiteY126-2456" fmla="*/ 4500 h 9578"/>
                <a:gd name="connsiteX127-2457" fmla="*/ 1028 w 10491"/>
                <a:gd name="connsiteY127-2458" fmla="*/ 4463 h 9578"/>
                <a:gd name="connsiteX128-2459" fmla="*/ 1028 w 10491"/>
                <a:gd name="connsiteY128-2460" fmla="*/ 4425 h 9578"/>
                <a:gd name="connsiteX129-2461" fmla="*/ 1086 w 10491"/>
                <a:gd name="connsiteY129-2462" fmla="*/ 4359 h 9578"/>
                <a:gd name="connsiteX130-2463" fmla="*/ 1067 w 10491"/>
                <a:gd name="connsiteY130-2464" fmla="*/ 4301 h 9578"/>
                <a:gd name="connsiteX131-2465" fmla="*/ 1028 w 10491"/>
                <a:gd name="connsiteY131-2466" fmla="*/ 4210 h 9578"/>
                <a:gd name="connsiteX132-2467" fmla="*/ 761 w 10491"/>
                <a:gd name="connsiteY132-2468" fmla="*/ 4084 h 9578"/>
                <a:gd name="connsiteX133-2469" fmla="*/ 722 w 10491"/>
                <a:gd name="connsiteY133-2470" fmla="*/ 3840 h 9578"/>
                <a:gd name="connsiteX134-2471" fmla="*/ 722 w 10491"/>
                <a:gd name="connsiteY134-2472" fmla="*/ 3795 h 9578"/>
                <a:gd name="connsiteX135-2473" fmla="*/ 722 w 10491"/>
                <a:gd name="connsiteY135-2474" fmla="*/ 3766 h 9578"/>
                <a:gd name="connsiteX136-2475" fmla="*/ 761 w 10491"/>
                <a:gd name="connsiteY136-2476" fmla="*/ 3744 h 9578"/>
                <a:gd name="connsiteX137-2477" fmla="*/ 818 w 10491"/>
                <a:gd name="connsiteY137-2478" fmla="*/ 3720 h 9578"/>
                <a:gd name="connsiteX138-2479" fmla="*/ 837 w 10491"/>
                <a:gd name="connsiteY138-2480" fmla="*/ 3691 h 9578"/>
                <a:gd name="connsiteX139-2481" fmla="*/ 875 w 10491"/>
                <a:gd name="connsiteY139-2482" fmla="*/ 3662 h 9578"/>
                <a:gd name="connsiteX140-2483" fmla="*/ 914 w 10491"/>
                <a:gd name="connsiteY140-2484" fmla="*/ 3647 h 9578"/>
                <a:gd name="connsiteX141-2485" fmla="*/ 1105 w 10491"/>
                <a:gd name="connsiteY141-2486" fmla="*/ 3618 h 9578"/>
                <a:gd name="connsiteX142-2487" fmla="*/ 1239 w 10491"/>
                <a:gd name="connsiteY142-2488" fmla="*/ 3596 h 9578"/>
                <a:gd name="connsiteX143-2489" fmla="*/ 1277 w 10491"/>
                <a:gd name="connsiteY143-2490" fmla="*/ 3566 h 9578"/>
                <a:gd name="connsiteX144-2491" fmla="*/ 1392 w 10491"/>
                <a:gd name="connsiteY144-2492" fmla="*/ 3350 h 9578"/>
                <a:gd name="connsiteX145-2493" fmla="*/ 1449 w 10491"/>
                <a:gd name="connsiteY145-2494" fmla="*/ 3306 h 9578"/>
                <a:gd name="connsiteX146-2495" fmla="*/ 1545 w 10491"/>
                <a:gd name="connsiteY146-2496" fmla="*/ 3291 h 9578"/>
                <a:gd name="connsiteX147-2497" fmla="*/ 2061 w 10491"/>
                <a:gd name="connsiteY147-2498" fmla="*/ 2833 h 9578"/>
                <a:gd name="connsiteX148-2499" fmla="*/ 2118 w 10491"/>
                <a:gd name="connsiteY148-2500" fmla="*/ 2779 h 9578"/>
                <a:gd name="connsiteX149-2501" fmla="*/ 2099 w 10491"/>
                <a:gd name="connsiteY149-2502" fmla="*/ 2750 h 9578"/>
                <a:gd name="connsiteX150-2503" fmla="*/ 2118 w 10491"/>
                <a:gd name="connsiteY150-2504" fmla="*/ 2728 h 9578"/>
                <a:gd name="connsiteX151-2505" fmla="*/ 2271 w 10491"/>
                <a:gd name="connsiteY151-2506" fmla="*/ 2579 h 9578"/>
                <a:gd name="connsiteX152-2507" fmla="*/ 2386 w 10491"/>
                <a:gd name="connsiteY152-2508" fmla="*/ 2387 h 9578"/>
                <a:gd name="connsiteX153-2509" fmla="*/ 2443 w 10491"/>
                <a:gd name="connsiteY153-2510" fmla="*/ 2299 h 9578"/>
                <a:gd name="connsiteX154-2511" fmla="*/ 2482 w 10491"/>
                <a:gd name="connsiteY154-2512" fmla="*/ 2239 h 9578"/>
                <a:gd name="connsiteX155-2513" fmla="*/ 2596 w 10491"/>
                <a:gd name="connsiteY155-2514" fmla="*/ 2024 h 9578"/>
                <a:gd name="connsiteX156-2515" fmla="*/ 2711 w 10491"/>
                <a:gd name="connsiteY156-2516" fmla="*/ 1883 h 9578"/>
                <a:gd name="connsiteX157-2517" fmla="*/ 2921 w 10491"/>
                <a:gd name="connsiteY157-2518" fmla="*/ 1720 h 9578"/>
                <a:gd name="connsiteX158-2519" fmla="*/ 3017 w 10491"/>
                <a:gd name="connsiteY158-2520" fmla="*/ 1527 h 9578"/>
                <a:gd name="connsiteX159-2521" fmla="*/ 3074 w 10491"/>
                <a:gd name="connsiteY159-2522" fmla="*/ 1475 h 9578"/>
                <a:gd name="connsiteX160-2523" fmla="*/ 3208 w 10491"/>
                <a:gd name="connsiteY160-2524" fmla="*/ 1438 h 9578"/>
                <a:gd name="connsiteX161-2525" fmla="*/ 3476 w 10491"/>
                <a:gd name="connsiteY161-2526" fmla="*/ 1393 h 9578"/>
                <a:gd name="connsiteX162-2527" fmla="*/ 3648 w 10491"/>
                <a:gd name="connsiteY162-2528" fmla="*/ 1363 h 9578"/>
                <a:gd name="connsiteX163-2529" fmla="*/ 4049 w 10491"/>
                <a:gd name="connsiteY163-2530" fmla="*/ 1282 h 9578"/>
                <a:gd name="connsiteX164-2531" fmla="*/ 4202 w 10491"/>
                <a:gd name="connsiteY164-2532" fmla="*/ 1275 h 9578"/>
                <a:gd name="connsiteX165-2533" fmla="*/ 4527 w 10491"/>
                <a:gd name="connsiteY165-2534" fmla="*/ 1216 h 9578"/>
                <a:gd name="connsiteX166-2535" fmla="*/ 4585 w 10491"/>
                <a:gd name="connsiteY166-2536" fmla="*/ 1068 h 9578"/>
                <a:gd name="connsiteX167-2537" fmla="*/ 4566 w 10491"/>
                <a:gd name="connsiteY167-2538" fmla="*/ 1031 h 9578"/>
                <a:gd name="connsiteX168-2539" fmla="*/ 4623 w 10491"/>
                <a:gd name="connsiteY168-2540" fmla="*/ 1009 h 9578"/>
                <a:gd name="connsiteX169-2541" fmla="*/ 4680 w 10491"/>
                <a:gd name="connsiteY169-2542" fmla="*/ 1001 h 9578"/>
                <a:gd name="connsiteX170-2543" fmla="*/ 4661 w 10491"/>
                <a:gd name="connsiteY170-2544" fmla="*/ 956 h 9578"/>
                <a:gd name="connsiteX171-2545" fmla="*/ 4585 w 10491"/>
                <a:gd name="connsiteY171-2546" fmla="*/ 912 h 9578"/>
                <a:gd name="connsiteX172-2547" fmla="*/ 4489 w 10491"/>
                <a:gd name="connsiteY172-2548" fmla="*/ 860 h 9578"/>
                <a:gd name="connsiteX173-2549" fmla="*/ 4394 w 10491"/>
                <a:gd name="connsiteY173-2550" fmla="*/ 860 h 9578"/>
                <a:gd name="connsiteX174-2551" fmla="*/ 4355 w 10491"/>
                <a:gd name="connsiteY174-2552" fmla="*/ 838 h 9578"/>
                <a:gd name="connsiteX175-2553" fmla="*/ 4241 w 10491"/>
                <a:gd name="connsiteY175-2554" fmla="*/ 676 h 9578"/>
                <a:gd name="connsiteX176-2555" fmla="*/ 4222 w 10491"/>
                <a:gd name="connsiteY176-2556" fmla="*/ 600 h 9578"/>
                <a:gd name="connsiteX177-2557" fmla="*/ 4260 w 10491"/>
                <a:gd name="connsiteY177-2558" fmla="*/ 593 h 9578"/>
                <a:gd name="connsiteX178-2559" fmla="*/ 4241 w 10491"/>
                <a:gd name="connsiteY178-2560" fmla="*/ 460 h 9578"/>
                <a:gd name="connsiteX179-2561" fmla="*/ 4241 w 10491"/>
                <a:gd name="connsiteY179-2562" fmla="*/ 437 h 9578"/>
                <a:gd name="connsiteX0-2563" fmla="*/ 4029 w 9338"/>
                <a:gd name="connsiteY0-2564" fmla="*/ 456 h 10105"/>
                <a:gd name="connsiteX1-2565" fmla="*/ 4047 w 9338"/>
                <a:gd name="connsiteY1-2566" fmla="*/ 425 h 10105"/>
                <a:gd name="connsiteX2-2567" fmla="*/ 4065 w 9338"/>
                <a:gd name="connsiteY2-2568" fmla="*/ 379 h 10105"/>
                <a:gd name="connsiteX3-2569" fmla="*/ 4101 w 9338"/>
                <a:gd name="connsiteY3-2570" fmla="*/ 287 h 10105"/>
                <a:gd name="connsiteX4-2571" fmla="*/ 4137 w 9338"/>
                <a:gd name="connsiteY4-2572" fmla="*/ 255 h 10105"/>
                <a:gd name="connsiteX5-2573" fmla="*/ 4155 w 9338"/>
                <a:gd name="connsiteY5-2574" fmla="*/ 232 h 10105"/>
                <a:gd name="connsiteX6-2575" fmla="*/ 4192 w 9338"/>
                <a:gd name="connsiteY6-2576" fmla="*/ 200 h 10105"/>
                <a:gd name="connsiteX7-2577" fmla="*/ 4247 w 9338"/>
                <a:gd name="connsiteY7-2578" fmla="*/ 162 h 10105"/>
                <a:gd name="connsiteX8-2579" fmla="*/ 4320 w 9338"/>
                <a:gd name="connsiteY8-2580" fmla="*/ 124 h 10105"/>
                <a:gd name="connsiteX9-2581" fmla="*/ 4411 w 9338"/>
                <a:gd name="connsiteY9-2582" fmla="*/ 85 h 10105"/>
                <a:gd name="connsiteX10-2583" fmla="*/ 4429 w 9338"/>
                <a:gd name="connsiteY10-2584" fmla="*/ 62 h 10105"/>
                <a:gd name="connsiteX11-2585" fmla="*/ 4611 w 9338"/>
                <a:gd name="connsiteY11-2586" fmla="*/ 16 h 10105"/>
                <a:gd name="connsiteX12-2587" fmla="*/ 4794 w 9338"/>
                <a:gd name="connsiteY12-2588" fmla="*/ 0 h 10105"/>
                <a:gd name="connsiteX13-2589" fmla="*/ 4848 w 9338"/>
                <a:gd name="connsiteY13-2590" fmla="*/ 0 h 10105"/>
                <a:gd name="connsiteX14-2591" fmla="*/ 5176 w 9338"/>
                <a:gd name="connsiteY14-2592" fmla="*/ 16 h 10105"/>
                <a:gd name="connsiteX15-2593" fmla="*/ 5231 w 9338"/>
                <a:gd name="connsiteY15-2594" fmla="*/ 23 h 10105"/>
                <a:gd name="connsiteX16-2595" fmla="*/ 5304 w 9338"/>
                <a:gd name="connsiteY16-2596" fmla="*/ 30 h 10105"/>
                <a:gd name="connsiteX17-2597" fmla="*/ 5414 w 9338"/>
                <a:gd name="connsiteY17-2598" fmla="*/ 53 h 10105"/>
                <a:gd name="connsiteX18-2599" fmla="*/ 5778 w 9338"/>
                <a:gd name="connsiteY18-2600" fmla="*/ 155 h 10105"/>
                <a:gd name="connsiteX19-2601" fmla="*/ 5960 w 9338"/>
                <a:gd name="connsiteY19-2602" fmla="*/ 255 h 10105"/>
                <a:gd name="connsiteX20-2603" fmla="*/ 6051 w 9338"/>
                <a:gd name="connsiteY20-2604" fmla="*/ 372 h 10105"/>
                <a:gd name="connsiteX21-2605" fmla="*/ 6069 w 9338"/>
                <a:gd name="connsiteY21-2606" fmla="*/ 456 h 10105"/>
                <a:gd name="connsiteX22-2607" fmla="*/ 6233 w 9338"/>
                <a:gd name="connsiteY22-2608" fmla="*/ 534 h 10105"/>
                <a:gd name="connsiteX23-2609" fmla="*/ 6233 w 9338"/>
                <a:gd name="connsiteY23-2610" fmla="*/ 667 h 10105"/>
                <a:gd name="connsiteX24-2611" fmla="*/ 6197 w 9338"/>
                <a:gd name="connsiteY24-2612" fmla="*/ 690 h 10105"/>
                <a:gd name="connsiteX25-2613" fmla="*/ 6124 w 9338"/>
                <a:gd name="connsiteY25-2614" fmla="*/ 720 h 10105"/>
                <a:gd name="connsiteX26-2615" fmla="*/ 6106 w 9338"/>
                <a:gd name="connsiteY26-2616" fmla="*/ 752 h 10105"/>
                <a:gd name="connsiteX27-2617" fmla="*/ 6069 w 9338"/>
                <a:gd name="connsiteY27-2618" fmla="*/ 782 h 10105"/>
                <a:gd name="connsiteX28-2619" fmla="*/ 5905 w 9338"/>
                <a:gd name="connsiteY28-2620" fmla="*/ 782 h 10105"/>
                <a:gd name="connsiteX29-2621" fmla="*/ 5869 w 9338"/>
                <a:gd name="connsiteY29-2622" fmla="*/ 860 h 10105"/>
                <a:gd name="connsiteX30-2623" fmla="*/ 5887 w 9338"/>
                <a:gd name="connsiteY30-2624" fmla="*/ 937 h 10105"/>
                <a:gd name="connsiteX31-2625" fmla="*/ 5942 w 9338"/>
                <a:gd name="connsiteY31-2626" fmla="*/ 952 h 10105"/>
                <a:gd name="connsiteX32-2627" fmla="*/ 5997 w 9338"/>
                <a:gd name="connsiteY32-2628" fmla="*/ 1028 h 10105"/>
                <a:gd name="connsiteX33-2629" fmla="*/ 6015 w 9338"/>
                <a:gd name="connsiteY33-2630" fmla="*/ 1108 h 10105"/>
                <a:gd name="connsiteX34-2631" fmla="*/ 6653 w 9338"/>
                <a:gd name="connsiteY34-2632" fmla="*/ 1092 h 10105"/>
                <a:gd name="connsiteX35-2633" fmla="*/ 7272 w 9338"/>
                <a:gd name="connsiteY35-2634" fmla="*/ 1115 h 10105"/>
                <a:gd name="connsiteX36-2635" fmla="*/ 7655 w 9338"/>
                <a:gd name="connsiteY36-2636" fmla="*/ 1192 h 10105"/>
                <a:gd name="connsiteX37-2637" fmla="*/ 7947 w 9338"/>
                <a:gd name="connsiteY37-2638" fmla="*/ 1423 h 10105"/>
                <a:gd name="connsiteX38-2639" fmla="*/ 8511 w 9338"/>
                <a:gd name="connsiteY38-2640" fmla="*/ 1904 h 10105"/>
                <a:gd name="connsiteX39-2641" fmla="*/ 8858 w 9338"/>
                <a:gd name="connsiteY39-2642" fmla="*/ 2213 h 10105"/>
                <a:gd name="connsiteX40-2643" fmla="*/ 9004 w 9338"/>
                <a:gd name="connsiteY40-2644" fmla="*/ 2338 h 10105"/>
                <a:gd name="connsiteX41-2645" fmla="*/ 9295 w 9338"/>
                <a:gd name="connsiteY41-2646" fmla="*/ 2615 h 10105"/>
                <a:gd name="connsiteX42-2647" fmla="*/ 9149 w 9338"/>
                <a:gd name="connsiteY42-2648" fmla="*/ 2981 h 10105"/>
                <a:gd name="connsiteX43-2649" fmla="*/ 8585 w 9338"/>
                <a:gd name="connsiteY43-2650" fmla="*/ 3135 h 10105"/>
                <a:gd name="connsiteX44-2651" fmla="*/ 8530 w 9338"/>
                <a:gd name="connsiteY44-2652" fmla="*/ 3159 h 10105"/>
                <a:gd name="connsiteX45-2653" fmla="*/ 8493 w 9338"/>
                <a:gd name="connsiteY45-2654" fmla="*/ 3182 h 10105"/>
                <a:gd name="connsiteX46-2655" fmla="*/ 8475 w 9338"/>
                <a:gd name="connsiteY46-2656" fmla="*/ 3228 h 10105"/>
                <a:gd name="connsiteX47-2657" fmla="*/ 8403 w 9338"/>
                <a:gd name="connsiteY47-2658" fmla="*/ 3259 h 10105"/>
                <a:gd name="connsiteX48-2659" fmla="*/ 8403 w 9338"/>
                <a:gd name="connsiteY48-2660" fmla="*/ 3304 h 10105"/>
                <a:gd name="connsiteX49-2661" fmla="*/ 8403 w 9338"/>
                <a:gd name="connsiteY49-2662" fmla="*/ 3406 h 10105"/>
                <a:gd name="connsiteX50-2663" fmla="*/ 8347 w 9338"/>
                <a:gd name="connsiteY50-2664" fmla="*/ 3429 h 10105"/>
                <a:gd name="connsiteX51-2665" fmla="*/ 8403 w 9338"/>
                <a:gd name="connsiteY51-2666" fmla="*/ 3505 h 10105"/>
                <a:gd name="connsiteX52-2667" fmla="*/ 8384 w 9338"/>
                <a:gd name="connsiteY52-2668" fmla="*/ 3553 h 10105"/>
                <a:gd name="connsiteX53-2669" fmla="*/ 8403 w 9338"/>
                <a:gd name="connsiteY53-2670" fmla="*/ 3592 h 10105"/>
                <a:gd name="connsiteX54-2671" fmla="*/ 8347 w 9338"/>
                <a:gd name="connsiteY54-2672" fmla="*/ 3630 h 10105"/>
                <a:gd name="connsiteX55-2673" fmla="*/ 8366 w 9338"/>
                <a:gd name="connsiteY55-2674" fmla="*/ 3754 h 10105"/>
                <a:gd name="connsiteX56-2675" fmla="*/ 8347 w 9338"/>
                <a:gd name="connsiteY56-2676" fmla="*/ 3854 h 10105"/>
                <a:gd name="connsiteX57-2677" fmla="*/ 8366 w 9338"/>
                <a:gd name="connsiteY57-2678" fmla="*/ 3932 h 10105"/>
                <a:gd name="connsiteX58-2679" fmla="*/ 8347 w 9338"/>
                <a:gd name="connsiteY58-2680" fmla="*/ 4032 h 10105"/>
                <a:gd name="connsiteX59-2681" fmla="*/ 8384 w 9338"/>
                <a:gd name="connsiteY59-2682" fmla="*/ 4188 h 10105"/>
                <a:gd name="connsiteX60-2683" fmla="*/ 8439 w 9338"/>
                <a:gd name="connsiteY60-2684" fmla="*/ 4505 h 10105"/>
                <a:gd name="connsiteX61-2685" fmla="*/ 8548 w 9338"/>
                <a:gd name="connsiteY61-2686" fmla="*/ 4744 h 10105"/>
                <a:gd name="connsiteX62-2687" fmla="*/ 8548 w 9338"/>
                <a:gd name="connsiteY62-2688" fmla="*/ 4861 h 10105"/>
                <a:gd name="connsiteX63-2689" fmla="*/ 8548 w 9338"/>
                <a:gd name="connsiteY63-2690" fmla="*/ 4953 h 10105"/>
                <a:gd name="connsiteX64-2691" fmla="*/ 8530 w 9338"/>
                <a:gd name="connsiteY64-2692" fmla="*/ 5108 h 10105"/>
                <a:gd name="connsiteX65-2693" fmla="*/ 8621 w 9338"/>
                <a:gd name="connsiteY65-2694" fmla="*/ 5380 h 10105"/>
                <a:gd name="connsiteX66-2695" fmla="*/ 8621 w 9338"/>
                <a:gd name="connsiteY66-2696" fmla="*/ 5473 h 10105"/>
                <a:gd name="connsiteX67-2697" fmla="*/ 8675 w 9338"/>
                <a:gd name="connsiteY67-2698" fmla="*/ 5619 h 10105"/>
                <a:gd name="connsiteX68-2699" fmla="*/ 8693 w 9338"/>
                <a:gd name="connsiteY68-2700" fmla="*/ 5774 h 10105"/>
                <a:gd name="connsiteX69-2701" fmla="*/ 8713 w 9338"/>
                <a:gd name="connsiteY69-2702" fmla="*/ 6130 h 10105"/>
                <a:gd name="connsiteX70-2703" fmla="*/ 8585 w 9338"/>
                <a:gd name="connsiteY70-2704" fmla="*/ 6463 h 10105"/>
                <a:gd name="connsiteX71-2705" fmla="*/ 8585 w 9338"/>
                <a:gd name="connsiteY71-2706" fmla="*/ 6641 h 10105"/>
                <a:gd name="connsiteX72-2707" fmla="*/ 8511 w 9338"/>
                <a:gd name="connsiteY72-2708" fmla="*/ 6773 h 10105"/>
                <a:gd name="connsiteX73-2709" fmla="*/ 8621 w 9338"/>
                <a:gd name="connsiteY73-2710" fmla="*/ 6903 h 10105"/>
                <a:gd name="connsiteX74-2711" fmla="*/ 8767 w 9338"/>
                <a:gd name="connsiteY74-2712" fmla="*/ 7539 h 10105"/>
                <a:gd name="connsiteX75-2713" fmla="*/ 8693 w 9338"/>
                <a:gd name="connsiteY75-2714" fmla="*/ 8064 h 10105"/>
                <a:gd name="connsiteX76-2715" fmla="*/ 930 w 9338"/>
                <a:gd name="connsiteY76-2716" fmla="*/ 9985 h 10105"/>
                <a:gd name="connsiteX77-2717" fmla="*/ 0 w 9338"/>
                <a:gd name="connsiteY77-2718" fmla="*/ 9891 h 10105"/>
                <a:gd name="connsiteX78-2719" fmla="*/ 73 w 9338"/>
                <a:gd name="connsiteY78-2720" fmla="*/ 9179 h 10105"/>
                <a:gd name="connsiteX79-2721" fmla="*/ 346 w 9338"/>
                <a:gd name="connsiteY79-2722" fmla="*/ 9001 h 10105"/>
                <a:gd name="connsiteX80-2723" fmla="*/ 364 w 9338"/>
                <a:gd name="connsiteY80-2724" fmla="*/ 8939 h 10105"/>
                <a:gd name="connsiteX81-2725" fmla="*/ 420 w 9338"/>
                <a:gd name="connsiteY81-2726" fmla="*/ 8833 h 10105"/>
                <a:gd name="connsiteX82-2727" fmla="*/ 383 w 9338"/>
                <a:gd name="connsiteY82-2728" fmla="*/ 8157 h 10105"/>
                <a:gd name="connsiteX83-2729" fmla="*/ 364 w 9338"/>
                <a:gd name="connsiteY83-2730" fmla="*/ 8003 h 10105"/>
                <a:gd name="connsiteX84-2731" fmla="*/ 328 w 9338"/>
                <a:gd name="connsiteY84-2732" fmla="*/ 7934 h 10105"/>
                <a:gd name="connsiteX85-2733" fmla="*/ 383 w 9338"/>
                <a:gd name="connsiteY85-2734" fmla="*/ 7755 h 10105"/>
                <a:gd name="connsiteX86-2735" fmla="*/ 420 w 9338"/>
                <a:gd name="connsiteY86-2736" fmla="*/ 7632 h 10105"/>
                <a:gd name="connsiteX87-2737" fmla="*/ 402 w 9338"/>
                <a:gd name="connsiteY87-2738" fmla="*/ 7586 h 10105"/>
                <a:gd name="connsiteX88-2739" fmla="*/ 438 w 9338"/>
                <a:gd name="connsiteY88-2740" fmla="*/ 7554 h 10105"/>
                <a:gd name="connsiteX89-2741" fmla="*/ 420 w 9338"/>
                <a:gd name="connsiteY89-2742" fmla="*/ 7501 h 10105"/>
                <a:gd name="connsiteX90-2743" fmla="*/ 584 w 9338"/>
                <a:gd name="connsiteY90-2744" fmla="*/ 7438 h 10105"/>
                <a:gd name="connsiteX91-2745" fmla="*/ 711 w 9338"/>
                <a:gd name="connsiteY91-2746" fmla="*/ 7392 h 10105"/>
                <a:gd name="connsiteX92-2747" fmla="*/ 802 w 9338"/>
                <a:gd name="connsiteY92-2748" fmla="*/ 7221 h 10105"/>
                <a:gd name="connsiteX93-2749" fmla="*/ 857 w 9338"/>
                <a:gd name="connsiteY93-2750" fmla="*/ 7129 h 10105"/>
                <a:gd name="connsiteX94-2751" fmla="*/ 930 w 9338"/>
                <a:gd name="connsiteY94-2752" fmla="*/ 7059 h 10105"/>
                <a:gd name="connsiteX95-2753" fmla="*/ 1076 w 9338"/>
                <a:gd name="connsiteY95-2754" fmla="*/ 6944 h 10105"/>
                <a:gd name="connsiteX96-2755" fmla="*/ 1130 w 9338"/>
                <a:gd name="connsiteY96-2756" fmla="*/ 6873 h 10105"/>
                <a:gd name="connsiteX97-2757" fmla="*/ 1112 w 9338"/>
                <a:gd name="connsiteY97-2758" fmla="*/ 6750 h 10105"/>
                <a:gd name="connsiteX98-2759" fmla="*/ 1112 w 9338"/>
                <a:gd name="connsiteY98-2760" fmla="*/ 6673 h 10105"/>
                <a:gd name="connsiteX99-2761" fmla="*/ 1094 w 9338"/>
                <a:gd name="connsiteY99-2762" fmla="*/ 6603 h 10105"/>
                <a:gd name="connsiteX100-2763" fmla="*/ 1076 w 9338"/>
                <a:gd name="connsiteY100-2764" fmla="*/ 6501 h 10105"/>
                <a:gd name="connsiteX101-2765" fmla="*/ 1076 w 9338"/>
                <a:gd name="connsiteY101-2766" fmla="*/ 6400 h 10105"/>
                <a:gd name="connsiteX102-2767" fmla="*/ 1149 w 9338"/>
                <a:gd name="connsiteY102-2768" fmla="*/ 6330 h 10105"/>
                <a:gd name="connsiteX103-2769" fmla="*/ 1167 w 9338"/>
                <a:gd name="connsiteY103-2770" fmla="*/ 6284 h 10105"/>
                <a:gd name="connsiteX104-2771" fmla="*/ 1149 w 9338"/>
                <a:gd name="connsiteY104-2772" fmla="*/ 6254 h 10105"/>
                <a:gd name="connsiteX105-2773" fmla="*/ 1130 w 9338"/>
                <a:gd name="connsiteY105-2774" fmla="*/ 6130 h 10105"/>
                <a:gd name="connsiteX106-2775" fmla="*/ 1094 w 9338"/>
                <a:gd name="connsiteY106-2776" fmla="*/ 6075 h 10105"/>
                <a:gd name="connsiteX107-2777" fmla="*/ 1076 w 9338"/>
                <a:gd name="connsiteY107-2778" fmla="*/ 6029 h 10105"/>
                <a:gd name="connsiteX108-2779" fmla="*/ 1076 w 9338"/>
                <a:gd name="connsiteY108-2780" fmla="*/ 5998 h 10105"/>
                <a:gd name="connsiteX109-2781" fmla="*/ 1057 w 9338"/>
                <a:gd name="connsiteY109-2782" fmla="*/ 5967 h 10105"/>
                <a:gd name="connsiteX110-2783" fmla="*/ 1039 w 9338"/>
                <a:gd name="connsiteY110-2784" fmla="*/ 5937 h 10105"/>
                <a:gd name="connsiteX111-2785" fmla="*/ 1021 w 9338"/>
                <a:gd name="connsiteY111-2786" fmla="*/ 5836 h 10105"/>
                <a:gd name="connsiteX112-2787" fmla="*/ 1003 w 9338"/>
                <a:gd name="connsiteY112-2788" fmla="*/ 5821 h 10105"/>
                <a:gd name="connsiteX113-2789" fmla="*/ 966 w 9338"/>
                <a:gd name="connsiteY113-2790" fmla="*/ 5697 h 10105"/>
                <a:gd name="connsiteX114-2791" fmla="*/ 930 w 9338"/>
                <a:gd name="connsiteY114-2792" fmla="*/ 5682 h 10105"/>
                <a:gd name="connsiteX115-2793" fmla="*/ 893 w 9338"/>
                <a:gd name="connsiteY115-2794" fmla="*/ 5542 h 10105"/>
                <a:gd name="connsiteX116-2795" fmla="*/ 930 w 9338"/>
                <a:gd name="connsiteY116-2796" fmla="*/ 5503 h 10105"/>
                <a:gd name="connsiteX117-2797" fmla="*/ 875 w 9338"/>
                <a:gd name="connsiteY117-2798" fmla="*/ 5427 h 10105"/>
                <a:gd name="connsiteX118-2799" fmla="*/ 875 w 9338"/>
                <a:gd name="connsiteY118-2800" fmla="*/ 5341 h 10105"/>
                <a:gd name="connsiteX119-2801" fmla="*/ 839 w 9338"/>
                <a:gd name="connsiteY119-2802" fmla="*/ 5239 h 10105"/>
                <a:gd name="connsiteX120-2803" fmla="*/ 839 w 9338"/>
                <a:gd name="connsiteY120-2804" fmla="*/ 5123 h 10105"/>
                <a:gd name="connsiteX121-2805" fmla="*/ 820 w 9338"/>
                <a:gd name="connsiteY121-2806" fmla="*/ 5070 h 10105"/>
                <a:gd name="connsiteX122-2807" fmla="*/ 820 w 9338"/>
                <a:gd name="connsiteY122-2808" fmla="*/ 4961 h 10105"/>
                <a:gd name="connsiteX123-2809" fmla="*/ 875 w 9338"/>
                <a:gd name="connsiteY123-2810" fmla="*/ 4847 h 10105"/>
                <a:gd name="connsiteX124-2811" fmla="*/ 912 w 9338"/>
                <a:gd name="connsiteY124-2812" fmla="*/ 4821 h 10105"/>
                <a:gd name="connsiteX125-2813" fmla="*/ 930 w 9338"/>
                <a:gd name="connsiteY125-2814" fmla="*/ 4698 h 10105"/>
                <a:gd name="connsiteX126-2815" fmla="*/ 966 w 9338"/>
                <a:gd name="connsiteY126-2816" fmla="*/ 4660 h 10105"/>
                <a:gd name="connsiteX127-2817" fmla="*/ 966 w 9338"/>
                <a:gd name="connsiteY127-2818" fmla="*/ 4620 h 10105"/>
                <a:gd name="connsiteX128-2819" fmla="*/ 1021 w 9338"/>
                <a:gd name="connsiteY128-2820" fmla="*/ 4551 h 10105"/>
                <a:gd name="connsiteX129-2821" fmla="*/ 1003 w 9338"/>
                <a:gd name="connsiteY129-2822" fmla="*/ 4490 h 10105"/>
                <a:gd name="connsiteX130-2823" fmla="*/ 966 w 9338"/>
                <a:gd name="connsiteY130-2824" fmla="*/ 4395 h 10105"/>
                <a:gd name="connsiteX131-2825" fmla="*/ 711 w 9338"/>
                <a:gd name="connsiteY131-2826" fmla="*/ 4264 h 10105"/>
                <a:gd name="connsiteX132-2827" fmla="*/ 674 w 9338"/>
                <a:gd name="connsiteY132-2828" fmla="*/ 4009 h 10105"/>
                <a:gd name="connsiteX133-2829" fmla="*/ 674 w 9338"/>
                <a:gd name="connsiteY133-2830" fmla="*/ 3962 h 10105"/>
                <a:gd name="connsiteX134-2831" fmla="*/ 674 w 9338"/>
                <a:gd name="connsiteY134-2832" fmla="*/ 3932 h 10105"/>
                <a:gd name="connsiteX135-2833" fmla="*/ 711 w 9338"/>
                <a:gd name="connsiteY135-2834" fmla="*/ 3909 h 10105"/>
                <a:gd name="connsiteX136-2835" fmla="*/ 766 w 9338"/>
                <a:gd name="connsiteY136-2836" fmla="*/ 3884 h 10105"/>
                <a:gd name="connsiteX137-2837" fmla="*/ 784 w 9338"/>
                <a:gd name="connsiteY137-2838" fmla="*/ 3854 h 10105"/>
                <a:gd name="connsiteX138-2839" fmla="*/ 820 w 9338"/>
                <a:gd name="connsiteY138-2840" fmla="*/ 3823 h 10105"/>
                <a:gd name="connsiteX139-2841" fmla="*/ 857 w 9338"/>
                <a:gd name="connsiteY139-2842" fmla="*/ 3808 h 10105"/>
                <a:gd name="connsiteX140-2843" fmla="*/ 1039 w 9338"/>
                <a:gd name="connsiteY140-2844" fmla="*/ 3777 h 10105"/>
                <a:gd name="connsiteX141-2845" fmla="*/ 1167 w 9338"/>
                <a:gd name="connsiteY141-2846" fmla="*/ 3754 h 10105"/>
                <a:gd name="connsiteX142-2847" fmla="*/ 1203 w 9338"/>
                <a:gd name="connsiteY142-2848" fmla="*/ 3723 h 10105"/>
                <a:gd name="connsiteX143-2849" fmla="*/ 1313 w 9338"/>
                <a:gd name="connsiteY143-2850" fmla="*/ 3498 h 10105"/>
                <a:gd name="connsiteX144-2851" fmla="*/ 1367 w 9338"/>
                <a:gd name="connsiteY144-2852" fmla="*/ 3452 h 10105"/>
                <a:gd name="connsiteX145-2853" fmla="*/ 1459 w 9338"/>
                <a:gd name="connsiteY145-2854" fmla="*/ 3436 h 10105"/>
                <a:gd name="connsiteX146-2855" fmla="*/ 1951 w 9338"/>
                <a:gd name="connsiteY146-2856" fmla="*/ 2958 h 10105"/>
                <a:gd name="connsiteX147-2857" fmla="*/ 2005 w 9338"/>
                <a:gd name="connsiteY147-2858" fmla="*/ 2901 h 10105"/>
                <a:gd name="connsiteX148-2859" fmla="*/ 1987 w 9338"/>
                <a:gd name="connsiteY148-2860" fmla="*/ 2871 h 10105"/>
                <a:gd name="connsiteX149-2861" fmla="*/ 2005 w 9338"/>
                <a:gd name="connsiteY149-2862" fmla="*/ 2848 h 10105"/>
                <a:gd name="connsiteX150-2863" fmla="*/ 2151 w 9338"/>
                <a:gd name="connsiteY150-2864" fmla="*/ 2693 h 10105"/>
                <a:gd name="connsiteX151-2865" fmla="*/ 2260 w 9338"/>
                <a:gd name="connsiteY151-2866" fmla="*/ 2492 h 10105"/>
                <a:gd name="connsiteX152-2867" fmla="*/ 2315 w 9338"/>
                <a:gd name="connsiteY152-2868" fmla="*/ 2400 h 10105"/>
                <a:gd name="connsiteX153-2869" fmla="*/ 2352 w 9338"/>
                <a:gd name="connsiteY153-2870" fmla="*/ 2338 h 10105"/>
                <a:gd name="connsiteX154-2871" fmla="*/ 2461 w 9338"/>
                <a:gd name="connsiteY154-2872" fmla="*/ 2113 h 10105"/>
                <a:gd name="connsiteX155-2873" fmla="*/ 2570 w 9338"/>
                <a:gd name="connsiteY155-2874" fmla="*/ 1966 h 10105"/>
                <a:gd name="connsiteX156-2875" fmla="*/ 2770 w 9338"/>
                <a:gd name="connsiteY156-2876" fmla="*/ 1796 h 10105"/>
                <a:gd name="connsiteX157-2877" fmla="*/ 2862 w 9338"/>
                <a:gd name="connsiteY157-2878" fmla="*/ 1594 h 10105"/>
                <a:gd name="connsiteX158-2879" fmla="*/ 2916 w 9338"/>
                <a:gd name="connsiteY158-2880" fmla="*/ 1540 h 10105"/>
                <a:gd name="connsiteX159-2881" fmla="*/ 3044 w 9338"/>
                <a:gd name="connsiteY159-2882" fmla="*/ 1501 h 10105"/>
                <a:gd name="connsiteX160-2883" fmla="*/ 3299 w 9338"/>
                <a:gd name="connsiteY160-2884" fmla="*/ 1454 h 10105"/>
                <a:gd name="connsiteX161-2885" fmla="*/ 3463 w 9338"/>
                <a:gd name="connsiteY161-2886" fmla="*/ 1423 h 10105"/>
                <a:gd name="connsiteX162-2887" fmla="*/ 3845 w 9338"/>
                <a:gd name="connsiteY162-2888" fmla="*/ 1338 h 10105"/>
                <a:gd name="connsiteX163-2889" fmla="*/ 3991 w 9338"/>
                <a:gd name="connsiteY163-2890" fmla="*/ 1331 h 10105"/>
                <a:gd name="connsiteX164-2891" fmla="*/ 4301 w 9338"/>
                <a:gd name="connsiteY164-2892" fmla="*/ 1270 h 10105"/>
                <a:gd name="connsiteX165-2893" fmla="*/ 4356 w 9338"/>
                <a:gd name="connsiteY165-2894" fmla="*/ 1115 h 10105"/>
                <a:gd name="connsiteX166-2895" fmla="*/ 4338 w 9338"/>
                <a:gd name="connsiteY166-2896" fmla="*/ 1076 h 10105"/>
                <a:gd name="connsiteX167-2897" fmla="*/ 4393 w 9338"/>
                <a:gd name="connsiteY167-2898" fmla="*/ 1053 h 10105"/>
                <a:gd name="connsiteX168-2899" fmla="*/ 4447 w 9338"/>
                <a:gd name="connsiteY168-2900" fmla="*/ 1045 h 10105"/>
                <a:gd name="connsiteX169-2901" fmla="*/ 4429 w 9338"/>
                <a:gd name="connsiteY169-2902" fmla="*/ 998 h 10105"/>
                <a:gd name="connsiteX170-2903" fmla="*/ 4356 w 9338"/>
                <a:gd name="connsiteY170-2904" fmla="*/ 952 h 10105"/>
                <a:gd name="connsiteX171-2905" fmla="*/ 4265 w 9338"/>
                <a:gd name="connsiteY171-2906" fmla="*/ 898 h 10105"/>
                <a:gd name="connsiteX172-2907" fmla="*/ 4174 w 9338"/>
                <a:gd name="connsiteY172-2908" fmla="*/ 898 h 10105"/>
                <a:gd name="connsiteX173-2909" fmla="*/ 4137 w 9338"/>
                <a:gd name="connsiteY173-2910" fmla="*/ 875 h 10105"/>
                <a:gd name="connsiteX174-2911" fmla="*/ 4029 w 9338"/>
                <a:gd name="connsiteY174-2912" fmla="*/ 706 h 10105"/>
                <a:gd name="connsiteX175-2913" fmla="*/ 4010 w 9338"/>
                <a:gd name="connsiteY175-2914" fmla="*/ 626 h 10105"/>
                <a:gd name="connsiteX176-2915" fmla="*/ 4047 w 9338"/>
                <a:gd name="connsiteY176-2916" fmla="*/ 619 h 10105"/>
                <a:gd name="connsiteX177-2917" fmla="*/ 4029 w 9338"/>
                <a:gd name="connsiteY177-2918" fmla="*/ 480 h 10105"/>
                <a:gd name="connsiteX178-2919" fmla="*/ 4029 w 9338"/>
                <a:gd name="connsiteY178-2920" fmla="*/ 456 h 10105"/>
                <a:gd name="connsiteX0-2921" fmla="*/ 4315 w 10000"/>
                <a:gd name="connsiteY0-2922" fmla="*/ 451 h 10038"/>
                <a:gd name="connsiteX1-2923" fmla="*/ 4334 w 10000"/>
                <a:gd name="connsiteY1-2924" fmla="*/ 421 h 10038"/>
                <a:gd name="connsiteX2-2925" fmla="*/ 4353 w 10000"/>
                <a:gd name="connsiteY2-2926" fmla="*/ 375 h 10038"/>
                <a:gd name="connsiteX3-2927" fmla="*/ 4392 w 10000"/>
                <a:gd name="connsiteY3-2928" fmla="*/ 284 h 10038"/>
                <a:gd name="connsiteX4-2929" fmla="*/ 4430 w 10000"/>
                <a:gd name="connsiteY4-2930" fmla="*/ 252 h 10038"/>
                <a:gd name="connsiteX5-2931" fmla="*/ 4450 w 10000"/>
                <a:gd name="connsiteY5-2932" fmla="*/ 230 h 10038"/>
                <a:gd name="connsiteX6-2933" fmla="*/ 4489 w 10000"/>
                <a:gd name="connsiteY6-2934" fmla="*/ 198 h 10038"/>
                <a:gd name="connsiteX7-2935" fmla="*/ 4548 w 10000"/>
                <a:gd name="connsiteY7-2936" fmla="*/ 160 h 10038"/>
                <a:gd name="connsiteX8-2937" fmla="*/ 4626 w 10000"/>
                <a:gd name="connsiteY8-2938" fmla="*/ 123 h 10038"/>
                <a:gd name="connsiteX9-2939" fmla="*/ 4724 w 10000"/>
                <a:gd name="connsiteY9-2940" fmla="*/ 84 h 10038"/>
                <a:gd name="connsiteX10-2941" fmla="*/ 4743 w 10000"/>
                <a:gd name="connsiteY10-2942" fmla="*/ 61 h 10038"/>
                <a:gd name="connsiteX11-2943" fmla="*/ 4938 w 10000"/>
                <a:gd name="connsiteY11-2944" fmla="*/ 16 h 10038"/>
                <a:gd name="connsiteX12-2945" fmla="*/ 5134 w 10000"/>
                <a:gd name="connsiteY12-2946" fmla="*/ 0 h 10038"/>
                <a:gd name="connsiteX13-2947" fmla="*/ 5192 w 10000"/>
                <a:gd name="connsiteY13-2948" fmla="*/ 0 h 10038"/>
                <a:gd name="connsiteX14-2949" fmla="*/ 5543 w 10000"/>
                <a:gd name="connsiteY14-2950" fmla="*/ 16 h 10038"/>
                <a:gd name="connsiteX15-2951" fmla="*/ 5602 w 10000"/>
                <a:gd name="connsiteY15-2952" fmla="*/ 23 h 10038"/>
                <a:gd name="connsiteX16-2953" fmla="*/ 5680 w 10000"/>
                <a:gd name="connsiteY16-2954" fmla="*/ 30 h 10038"/>
                <a:gd name="connsiteX17-2955" fmla="*/ 5798 w 10000"/>
                <a:gd name="connsiteY17-2956" fmla="*/ 52 h 10038"/>
                <a:gd name="connsiteX18-2957" fmla="*/ 6188 w 10000"/>
                <a:gd name="connsiteY18-2958" fmla="*/ 153 h 10038"/>
                <a:gd name="connsiteX19-2959" fmla="*/ 6383 w 10000"/>
                <a:gd name="connsiteY19-2960" fmla="*/ 252 h 10038"/>
                <a:gd name="connsiteX20-2961" fmla="*/ 6480 w 10000"/>
                <a:gd name="connsiteY20-2962" fmla="*/ 368 h 10038"/>
                <a:gd name="connsiteX21-2963" fmla="*/ 6499 w 10000"/>
                <a:gd name="connsiteY21-2964" fmla="*/ 451 h 10038"/>
                <a:gd name="connsiteX22-2965" fmla="*/ 6675 w 10000"/>
                <a:gd name="connsiteY22-2966" fmla="*/ 528 h 10038"/>
                <a:gd name="connsiteX23-2967" fmla="*/ 6675 w 10000"/>
                <a:gd name="connsiteY23-2968" fmla="*/ 660 h 10038"/>
                <a:gd name="connsiteX24-2969" fmla="*/ 6636 w 10000"/>
                <a:gd name="connsiteY24-2970" fmla="*/ 683 h 10038"/>
                <a:gd name="connsiteX25-2971" fmla="*/ 6558 w 10000"/>
                <a:gd name="connsiteY25-2972" fmla="*/ 713 h 10038"/>
                <a:gd name="connsiteX26-2973" fmla="*/ 6539 w 10000"/>
                <a:gd name="connsiteY26-2974" fmla="*/ 744 h 10038"/>
                <a:gd name="connsiteX27-2975" fmla="*/ 6499 w 10000"/>
                <a:gd name="connsiteY27-2976" fmla="*/ 774 h 10038"/>
                <a:gd name="connsiteX28-2977" fmla="*/ 6324 w 10000"/>
                <a:gd name="connsiteY28-2978" fmla="*/ 774 h 10038"/>
                <a:gd name="connsiteX29-2979" fmla="*/ 6285 w 10000"/>
                <a:gd name="connsiteY29-2980" fmla="*/ 851 h 10038"/>
                <a:gd name="connsiteX30-2981" fmla="*/ 6304 w 10000"/>
                <a:gd name="connsiteY30-2982" fmla="*/ 927 h 10038"/>
                <a:gd name="connsiteX31-2983" fmla="*/ 6363 w 10000"/>
                <a:gd name="connsiteY31-2984" fmla="*/ 942 h 10038"/>
                <a:gd name="connsiteX32-2985" fmla="*/ 6422 w 10000"/>
                <a:gd name="connsiteY32-2986" fmla="*/ 1017 h 10038"/>
                <a:gd name="connsiteX33-2987" fmla="*/ 6441 w 10000"/>
                <a:gd name="connsiteY33-2988" fmla="*/ 1096 h 10038"/>
                <a:gd name="connsiteX34-2989" fmla="*/ 7125 w 10000"/>
                <a:gd name="connsiteY34-2990" fmla="*/ 1081 h 10038"/>
                <a:gd name="connsiteX35-2991" fmla="*/ 7788 w 10000"/>
                <a:gd name="connsiteY35-2992" fmla="*/ 1103 h 10038"/>
                <a:gd name="connsiteX36-2993" fmla="*/ 8198 w 10000"/>
                <a:gd name="connsiteY36-2994" fmla="*/ 1180 h 10038"/>
                <a:gd name="connsiteX37-2995" fmla="*/ 8510 w 10000"/>
                <a:gd name="connsiteY37-2996" fmla="*/ 1408 h 10038"/>
                <a:gd name="connsiteX38-2997" fmla="*/ 9114 w 10000"/>
                <a:gd name="connsiteY38-2998" fmla="*/ 1884 h 10038"/>
                <a:gd name="connsiteX39-2999" fmla="*/ 9486 w 10000"/>
                <a:gd name="connsiteY39-3000" fmla="*/ 2190 h 10038"/>
                <a:gd name="connsiteX40-3001" fmla="*/ 9642 w 10000"/>
                <a:gd name="connsiteY40-3002" fmla="*/ 2314 h 10038"/>
                <a:gd name="connsiteX41-3003" fmla="*/ 9954 w 10000"/>
                <a:gd name="connsiteY41-3004" fmla="*/ 2588 h 10038"/>
                <a:gd name="connsiteX42-3005" fmla="*/ 9798 w 10000"/>
                <a:gd name="connsiteY42-3006" fmla="*/ 2950 h 10038"/>
                <a:gd name="connsiteX43-3007" fmla="*/ 9194 w 10000"/>
                <a:gd name="connsiteY43-3008" fmla="*/ 3102 h 10038"/>
                <a:gd name="connsiteX44-3009" fmla="*/ 9135 w 10000"/>
                <a:gd name="connsiteY44-3010" fmla="*/ 3126 h 10038"/>
                <a:gd name="connsiteX45-3011" fmla="*/ 9095 w 10000"/>
                <a:gd name="connsiteY45-3012" fmla="*/ 3149 h 10038"/>
                <a:gd name="connsiteX46-3013" fmla="*/ 9076 w 10000"/>
                <a:gd name="connsiteY46-3014" fmla="*/ 3194 h 10038"/>
                <a:gd name="connsiteX47-3015" fmla="*/ 8999 w 10000"/>
                <a:gd name="connsiteY47-3016" fmla="*/ 3225 h 10038"/>
                <a:gd name="connsiteX48-3017" fmla="*/ 8999 w 10000"/>
                <a:gd name="connsiteY48-3018" fmla="*/ 3270 h 10038"/>
                <a:gd name="connsiteX49-3019" fmla="*/ 8999 w 10000"/>
                <a:gd name="connsiteY49-3020" fmla="*/ 3371 h 10038"/>
                <a:gd name="connsiteX50-3021" fmla="*/ 8939 w 10000"/>
                <a:gd name="connsiteY50-3022" fmla="*/ 3393 h 10038"/>
                <a:gd name="connsiteX51-3023" fmla="*/ 8999 w 10000"/>
                <a:gd name="connsiteY51-3024" fmla="*/ 3469 h 10038"/>
                <a:gd name="connsiteX52-3025" fmla="*/ 8978 w 10000"/>
                <a:gd name="connsiteY52-3026" fmla="*/ 3516 h 10038"/>
                <a:gd name="connsiteX53-3027" fmla="*/ 8999 w 10000"/>
                <a:gd name="connsiteY53-3028" fmla="*/ 3555 h 10038"/>
                <a:gd name="connsiteX54-3029" fmla="*/ 8939 w 10000"/>
                <a:gd name="connsiteY54-3030" fmla="*/ 3592 h 10038"/>
                <a:gd name="connsiteX55-3031" fmla="*/ 8959 w 10000"/>
                <a:gd name="connsiteY55-3032" fmla="*/ 3715 h 10038"/>
                <a:gd name="connsiteX56-3033" fmla="*/ 8939 w 10000"/>
                <a:gd name="connsiteY56-3034" fmla="*/ 3814 h 10038"/>
                <a:gd name="connsiteX57-3035" fmla="*/ 8959 w 10000"/>
                <a:gd name="connsiteY57-3036" fmla="*/ 3891 h 10038"/>
                <a:gd name="connsiteX58-3037" fmla="*/ 8939 w 10000"/>
                <a:gd name="connsiteY58-3038" fmla="*/ 3990 h 10038"/>
                <a:gd name="connsiteX59-3039" fmla="*/ 8978 w 10000"/>
                <a:gd name="connsiteY59-3040" fmla="*/ 4144 h 10038"/>
                <a:gd name="connsiteX60-3041" fmla="*/ 9037 w 10000"/>
                <a:gd name="connsiteY60-3042" fmla="*/ 4458 h 10038"/>
                <a:gd name="connsiteX61-3043" fmla="*/ 9154 w 10000"/>
                <a:gd name="connsiteY61-3044" fmla="*/ 4695 h 10038"/>
                <a:gd name="connsiteX62-3045" fmla="*/ 9154 w 10000"/>
                <a:gd name="connsiteY62-3046" fmla="*/ 4810 h 10038"/>
                <a:gd name="connsiteX63-3047" fmla="*/ 9154 w 10000"/>
                <a:gd name="connsiteY63-3048" fmla="*/ 4902 h 10038"/>
                <a:gd name="connsiteX64-3049" fmla="*/ 9135 w 10000"/>
                <a:gd name="connsiteY64-3050" fmla="*/ 5055 h 10038"/>
                <a:gd name="connsiteX65-3051" fmla="*/ 9232 w 10000"/>
                <a:gd name="connsiteY65-3052" fmla="*/ 5324 h 10038"/>
                <a:gd name="connsiteX66-3053" fmla="*/ 9232 w 10000"/>
                <a:gd name="connsiteY66-3054" fmla="*/ 5416 h 10038"/>
                <a:gd name="connsiteX67-3055" fmla="*/ 9290 w 10000"/>
                <a:gd name="connsiteY67-3056" fmla="*/ 5561 h 10038"/>
                <a:gd name="connsiteX68-3057" fmla="*/ 9309 w 10000"/>
                <a:gd name="connsiteY68-3058" fmla="*/ 5714 h 10038"/>
                <a:gd name="connsiteX69-3059" fmla="*/ 9331 w 10000"/>
                <a:gd name="connsiteY69-3060" fmla="*/ 6066 h 10038"/>
                <a:gd name="connsiteX70-3061" fmla="*/ 9194 w 10000"/>
                <a:gd name="connsiteY70-3062" fmla="*/ 6396 h 10038"/>
                <a:gd name="connsiteX71-3063" fmla="*/ 9194 w 10000"/>
                <a:gd name="connsiteY71-3064" fmla="*/ 6572 h 10038"/>
                <a:gd name="connsiteX72-3065" fmla="*/ 9114 w 10000"/>
                <a:gd name="connsiteY72-3066" fmla="*/ 6703 h 10038"/>
                <a:gd name="connsiteX73-3067" fmla="*/ 9232 w 10000"/>
                <a:gd name="connsiteY73-3068" fmla="*/ 6831 h 10038"/>
                <a:gd name="connsiteX74-3069" fmla="*/ 9389 w 10000"/>
                <a:gd name="connsiteY74-3070" fmla="*/ 7461 h 10038"/>
                <a:gd name="connsiteX75-3071" fmla="*/ 996 w 10000"/>
                <a:gd name="connsiteY75-3072" fmla="*/ 9881 h 10038"/>
                <a:gd name="connsiteX76-3073" fmla="*/ 0 w 10000"/>
                <a:gd name="connsiteY76-3074" fmla="*/ 9788 h 10038"/>
                <a:gd name="connsiteX77-3075" fmla="*/ 78 w 10000"/>
                <a:gd name="connsiteY77-3076" fmla="*/ 9084 h 10038"/>
                <a:gd name="connsiteX78-3077" fmla="*/ 371 w 10000"/>
                <a:gd name="connsiteY78-3078" fmla="*/ 8907 h 10038"/>
                <a:gd name="connsiteX79-3079" fmla="*/ 390 w 10000"/>
                <a:gd name="connsiteY79-3080" fmla="*/ 8846 h 10038"/>
                <a:gd name="connsiteX80-3081" fmla="*/ 450 w 10000"/>
                <a:gd name="connsiteY80-3082" fmla="*/ 8741 h 10038"/>
                <a:gd name="connsiteX81-3083" fmla="*/ 410 w 10000"/>
                <a:gd name="connsiteY81-3084" fmla="*/ 8072 h 10038"/>
                <a:gd name="connsiteX82-3085" fmla="*/ 390 w 10000"/>
                <a:gd name="connsiteY82-3086" fmla="*/ 7920 h 10038"/>
                <a:gd name="connsiteX83-3087" fmla="*/ 351 w 10000"/>
                <a:gd name="connsiteY83-3088" fmla="*/ 7852 h 10038"/>
                <a:gd name="connsiteX84-3089" fmla="*/ 410 w 10000"/>
                <a:gd name="connsiteY84-3090" fmla="*/ 7674 h 10038"/>
                <a:gd name="connsiteX85-3091" fmla="*/ 450 w 10000"/>
                <a:gd name="connsiteY85-3092" fmla="*/ 7553 h 10038"/>
                <a:gd name="connsiteX86-3093" fmla="*/ 430 w 10000"/>
                <a:gd name="connsiteY86-3094" fmla="*/ 7507 h 10038"/>
                <a:gd name="connsiteX87-3095" fmla="*/ 469 w 10000"/>
                <a:gd name="connsiteY87-3096" fmla="*/ 7476 h 10038"/>
                <a:gd name="connsiteX88-3097" fmla="*/ 450 w 10000"/>
                <a:gd name="connsiteY88-3098" fmla="*/ 7423 h 10038"/>
                <a:gd name="connsiteX89-3099" fmla="*/ 625 w 10000"/>
                <a:gd name="connsiteY89-3100" fmla="*/ 7361 h 10038"/>
                <a:gd name="connsiteX90-3101" fmla="*/ 761 w 10000"/>
                <a:gd name="connsiteY90-3102" fmla="*/ 7315 h 10038"/>
                <a:gd name="connsiteX91-3103" fmla="*/ 859 w 10000"/>
                <a:gd name="connsiteY91-3104" fmla="*/ 7146 h 10038"/>
                <a:gd name="connsiteX92-3105" fmla="*/ 918 w 10000"/>
                <a:gd name="connsiteY92-3106" fmla="*/ 7055 h 10038"/>
                <a:gd name="connsiteX93-3107" fmla="*/ 996 w 10000"/>
                <a:gd name="connsiteY93-3108" fmla="*/ 6986 h 10038"/>
                <a:gd name="connsiteX94-3109" fmla="*/ 1152 w 10000"/>
                <a:gd name="connsiteY94-3110" fmla="*/ 6872 h 10038"/>
                <a:gd name="connsiteX95-3111" fmla="*/ 1210 w 10000"/>
                <a:gd name="connsiteY95-3112" fmla="*/ 6802 h 10038"/>
                <a:gd name="connsiteX96-3113" fmla="*/ 1191 w 10000"/>
                <a:gd name="connsiteY96-3114" fmla="*/ 6680 h 10038"/>
                <a:gd name="connsiteX97-3115" fmla="*/ 1191 w 10000"/>
                <a:gd name="connsiteY97-3116" fmla="*/ 6604 h 10038"/>
                <a:gd name="connsiteX98-3117" fmla="*/ 1172 w 10000"/>
                <a:gd name="connsiteY98-3118" fmla="*/ 6534 h 10038"/>
                <a:gd name="connsiteX99-3119" fmla="*/ 1152 w 10000"/>
                <a:gd name="connsiteY99-3120" fmla="*/ 6433 h 10038"/>
                <a:gd name="connsiteX100-3121" fmla="*/ 1152 w 10000"/>
                <a:gd name="connsiteY100-3122" fmla="*/ 6333 h 10038"/>
                <a:gd name="connsiteX101-3123" fmla="*/ 1230 w 10000"/>
                <a:gd name="connsiteY101-3124" fmla="*/ 6264 h 10038"/>
                <a:gd name="connsiteX102-3125" fmla="*/ 1250 w 10000"/>
                <a:gd name="connsiteY102-3126" fmla="*/ 6219 h 10038"/>
                <a:gd name="connsiteX103-3127" fmla="*/ 1230 w 10000"/>
                <a:gd name="connsiteY103-3128" fmla="*/ 6189 h 10038"/>
                <a:gd name="connsiteX104-3129" fmla="*/ 1210 w 10000"/>
                <a:gd name="connsiteY104-3130" fmla="*/ 6066 h 10038"/>
                <a:gd name="connsiteX105-3131" fmla="*/ 1172 w 10000"/>
                <a:gd name="connsiteY105-3132" fmla="*/ 6012 h 10038"/>
                <a:gd name="connsiteX106-3133" fmla="*/ 1152 w 10000"/>
                <a:gd name="connsiteY106-3134" fmla="*/ 5966 h 10038"/>
                <a:gd name="connsiteX107-3135" fmla="*/ 1152 w 10000"/>
                <a:gd name="connsiteY107-3136" fmla="*/ 5936 h 10038"/>
                <a:gd name="connsiteX108-3137" fmla="*/ 1132 w 10000"/>
                <a:gd name="connsiteY108-3138" fmla="*/ 5905 h 10038"/>
                <a:gd name="connsiteX109-3139" fmla="*/ 1113 w 10000"/>
                <a:gd name="connsiteY109-3140" fmla="*/ 5875 h 10038"/>
                <a:gd name="connsiteX110-3141" fmla="*/ 1093 w 10000"/>
                <a:gd name="connsiteY110-3142" fmla="*/ 5775 h 10038"/>
                <a:gd name="connsiteX111-3143" fmla="*/ 1074 w 10000"/>
                <a:gd name="connsiteY111-3144" fmla="*/ 5761 h 10038"/>
                <a:gd name="connsiteX112-3145" fmla="*/ 1034 w 10000"/>
                <a:gd name="connsiteY112-3146" fmla="*/ 5638 h 10038"/>
                <a:gd name="connsiteX113-3147" fmla="*/ 996 w 10000"/>
                <a:gd name="connsiteY113-3148" fmla="*/ 5623 h 10038"/>
                <a:gd name="connsiteX114-3149" fmla="*/ 956 w 10000"/>
                <a:gd name="connsiteY114-3150" fmla="*/ 5484 h 10038"/>
                <a:gd name="connsiteX115-3151" fmla="*/ 996 w 10000"/>
                <a:gd name="connsiteY115-3152" fmla="*/ 5446 h 10038"/>
                <a:gd name="connsiteX116-3153" fmla="*/ 937 w 10000"/>
                <a:gd name="connsiteY116-3154" fmla="*/ 5371 h 10038"/>
                <a:gd name="connsiteX117-3155" fmla="*/ 937 w 10000"/>
                <a:gd name="connsiteY117-3156" fmla="*/ 5286 h 10038"/>
                <a:gd name="connsiteX118-3157" fmla="*/ 898 w 10000"/>
                <a:gd name="connsiteY118-3158" fmla="*/ 5185 h 10038"/>
                <a:gd name="connsiteX119-3159" fmla="*/ 898 w 10000"/>
                <a:gd name="connsiteY119-3160" fmla="*/ 5070 h 10038"/>
                <a:gd name="connsiteX120-3161" fmla="*/ 878 w 10000"/>
                <a:gd name="connsiteY120-3162" fmla="*/ 5017 h 10038"/>
                <a:gd name="connsiteX121-3163" fmla="*/ 878 w 10000"/>
                <a:gd name="connsiteY121-3164" fmla="*/ 4909 h 10038"/>
                <a:gd name="connsiteX122-3165" fmla="*/ 937 w 10000"/>
                <a:gd name="connsiteY122-3166" fmla="*/ 4797 h 10038"/>
                <a:gd name="connsiteX123-3167" fmla="*/ 977 w 10000"/>
                <a:gd name="connsiteY123-3168" fmla="*/ 4771 h 10038"/>
                <a:gd name="connsiteX124-3169" fmla="*/ 996 w 10000"/>
                <a:gd name="connsiteY124-3170" fmla="*/ 4649 h 10038"/>
                <a:gd name="connsiteX125-3171" fmla="*/ 1034 w 10000"/>
                <a:gd name="connsiteY125-3172" fmla="*/ 4612 h 10038"/>
                <a:gd name="connsiteX126-3173" fmla="*/ 1034 w 10000"/>
                <a:gd name="connsiteY126-3174" fmla="*/ 4572 h 10038"/>
                <a:gd name="connsiteX127-3175" fmla="*/ 1093 w 10000"/>
                <a:gd name="connsiteY127-3176" fmla="*/ 4504 h 10038"/>
                <a:gd name="connsiteX128-3177" fmla="*/ 1074 w 10000"/>
                <a:gd name="connsiteY128-3178" fmla="*/ 4443 h 10038"/>
                <a:gd name="connsiteX129-3179" fmla="*/ 1034 w 10000"/>
                <a:gd name="connsiteY129-3180" fmla="*/ 4349 h 10038"/>
                <a:gd name="connsiteX130-3181" fmla="*/ 761 w 10000"/>
                <a:gd name="connsiteY130-3182" fmla="*/ 4220 h 10038"/>
                <a:gd name="connsiteX131-3183" fmla="*/ 722 w 10000"/>
                <a:gd name="connsiteY131-3184" fmla="*/ 3967 h 10038"/>
                <a:gd name="connsiteX132-3185" fmla="*/ 722 w 10000"/>
                <a:gd name="connsiteY132-3186" fmla="*/ 3921 h 10038"/>
                <a:gd name="connsiteX133-3187" fmla="*/ 722 w 10000"/>
                <a:gd name="connsiteY133-3188" fmla="*/ 3891 h 10038"/>
                <a:gd name="connsiteX134-3189" fmla="*/ 761 w 10000"/>
                <a:gd name="connsiteY134-3190" fmla="*/ 3868 h 10038"/>
                <a:gd name="connsiteX135-3191" fmla="*/ 820 w 10000"/>
                <a:gd name="connsiteY135-3192" fmla="*/ 3844 h 10038"/>
                <a:gd name="connsiteX136-3193" fmla="*/ 840 w 10000"/>
                <a:gd name="connsiteY136-3194" fmla="*/ 3814 h 10038"/>
                <a:gd name="connsiteX137-3195" fmla="*/ 878 w 10000"/>
                <a:gd name="connsiteY137-3196" fmla="*/ 3783 h 10038"/>
                <a:gd name="connsiteX138-3197" fmla="*/ 918 w 10000"/>
                <a:gd name="connsiteY138-3198" fmla="*/ 3768 h 10038"/>
                <a:gd name="connsiteX139-3199" fmla="*/ 1113 w 10000"/>
                <a:gd name="connsiteY139-3200" fmla="*/ 3738 h 10038"/>
                <a:gd name="connsiteX140-3201" fmla="*/ 1250 w 10000"/>
                <a:gd name="connsiteY140-3202" fmla="*/ 3715 h 10038"/>
                <a:gd name="connsiteX141-3203" fmla="*/ 1288 w 10000"/>
                <a:gd name="connsiteY141-3204" fmla="*/ 3684 h 10038"/>
                <a:gd name="connsiteX142-3205" fmla="*/ 1406 w 10000"/>
                <a:gd name="connsiteY142-3206" fmla="*/ 3462 h 10038"/>
                <a:gd name="connsiteX143-3207" fmla="*/ 1464 w 10000"/>
                <a:gd name="connsiteY143-3208" fmla="*/ 3416 h 10038"/>
                <a:gd name="connsiteX144-3209" fmla="*/ 1562 w 10000"/>
                <a:gd name="connsiteY144-3210" fmla="*/ 3400 h 10038"/>
                <a:gd name="connsiteX145-3211" fmla="*/ 2089 w 10000"/>
                <a:gd name="connsiteY145-3212" fmla="*/ 2927 h 10038"/>
                <a:gd name="connsiteX146-3213" fmla="*/ 2147 w 10000"/>
                <a:gd name="connsiteY146-3214" fmla="*/ 2871 h 10038"/>
                <a:gd name="connsiteX147-3215" fmla="*/ 2128 w 10000"/>
                <a:gd name="connsiteY147-3216" fmla="*/ 2841 h 10038"/>
                <a:gd name="connsiteX148-3217" fmla="*/ 2147 w 10000"/>
                <a:gd name="connsiteY148-3218" fmla="*/ 2818 h 10038"/>
                <a:gd name="connsiteX149-3219" fmla="*/ 2303 w 10000"/>
                <a:gd name="connsiteY149-3220" fmla="*/ 2665 h 10038"/>
                <a:gd name="connsiteX150-3221" fmla="*/ 2420 w 10000"/>
                <a:gd name="connsiteY150-3222" fmla="*/ 2466 h 10038"/>
                <a:gd name="connsiteX151-3223" fmla="*/ 2479 w 10000"/>
                <a:gd name="connsiteY151-3224" fmla="*/ 2375 h 10038"/>
                <a:gd name="connsiteX152-3225" fmla="*/ 2519 w 10000"/>
                <a:gd name="connsiteY152-3226" fmla="*/ 2314 h 10038"/>
                <a:gd name="connsiteX153-3227" fmla="*/ 2635 w 10000"/>
                <a:gd name="connsiteY153-3228" fmla="*/ 2091 h 10038"/>
                <a:gd name="connsiteX154-3229" fmla="*/ 2752 w 10000"/>
                <a:gd name="connsiteY154-3230" fmla="*/ 1946 h 10038"/>
                <a:gd name="connsiteX155-3231" fmla="*/ 2966 w 10000"/>
                <a:gd name="connsiteY155-3232" fmla="*/ 1777 h 10038"/>
                <a:gd name="connsiteX156-3233" fmla="*/ 3065 w 10000"/>
                <a:gd name="connsiteY156-3234" fmla="*/ 1577 h 10038"/>
                <a:gd name="connsiteX157-3235" fmla="*/ 3123 w 10000"/>
                <a:gd name="connsiteY157-3236" fmla="*/ 1524 h 10038"/>
                <a:gd name="connsiteX158-3237" fmla="*/ 3260 w 10000"/>
                <a:gd name="connsiteY158-3238" fmla="*/ 1485 h 10038"/>
                <a:gd name="connsiteX159-3239" fmla="*/ 3533 w 10000"/>
                <a:gd name="connsiteY159-3240" fmla="*/ 1439 h 10038"/>
                <a:gd name="connsiteX160-3241" fmla="*/ 3709 w 10000"/>
                <a:gd name="connsiteY160-3242" fmla="*/ 1408 h 10038"/>
                <a:gd name="connsiteX161-3243" fmla="*/ 4118 w 10000"/>
                <a:gd name="connsiteY161-3244" fmla="*/ 1324 h 10038"/>
                <a:gd name="connsiteX162-3245" fmla="*/ 4274 w 10000"/>
                <a:gd name="connsiteY162-3246" fmla="*/ 1317 h 10038"/>
                <a:gd name="connsiteX163-3247" fmla="*/ 4606 w 10000"/>
                <a:gd name="connsiteY163-3248" fmla="*/ 1257 h 10038"/>
                <a:gd name="connsiteX164-3249" fmla="*/ 4665 w 10000"/>
                <a:gd name="connsiteY164-3250" fmla="*/ 1103 h 10038"/>
                <a:gd name="connsiteX165-3251" fmla="*/ 4646 w 10000"/>
                <a:gd name="connsiteY165-3252" fmla="*/ 1065 h 10038"/>
                <a:gd name="connsiteX166-3253" fmla="*/ 4704 w 10000"/>
                <a:gd name="connsiteY166-3254" fmla="*/ 1042 h 10038"/>
                <a:gd name="connsiteX167-3255" fmla="*/ 4762 w 10000"/>
                <a:gd name="connsiteY167-3256" fmla="*/ 1034 h 10038"/>
                <a:gd name="connsiteX168-3257" fmla="*/ 4743 w 10000"/>
                <a:gd name="connsiteY168-3258" fmla="*/ 988 h 10038"/>
                <a:gd name="connsiteX169-3259" fmla="*/ 4665 w 10000"/>
                <a:gd name="connsiteY169-3260" fmla="*/ 942 h 10038"/>
                <a:gd name="connsiteX170-3261" fmla="*/ 4567 w 10000"/>
                <a:gd name="connsiteY170-3262" fmla="*/ 889 h 10038"/>
                <a:gd name="connsiteX171-3263" fmla="*/ 4470 w 10000"/>
                <a:gd name="connsiteY171-3264" fmla="*/ 889 h 10038"/>
                <a:gd name="connsiteX172-3265" fmla="*/ 4430 w 10000"/>
                <a:gd name="connsiteY172-3266" fmla="*/ 866 h 10038"/>
                <a:gd name="connsiteX173-3267" fmla="*/ 4315 w 10000"/>
                <a:gd name="connsiteY173-3268" fmla="*/ 699 h 10038"/>
                <a:gd name="connsiteX174-3269" fmla="*/ 4294 w 10000"/>
                <a:gd name="connsiteY174-3270" fmla="*/ 619 h 10038"/>
                <a:gd name="connsiteX175-3271" fmla="*/ 4334 w 10000"/>
                <a:gd name="connsiteY175-3272" fmla="*/ 613 h 10038"/>
                <a:gd name="connsiteX176-3273" fmla="*/ 4315 w 10000"/>
                <a:gd name="connsiteY176-3274" fmla="*/ 475 h 10038"/>
                <a:gd name="connsiteX177-3275" fmla="*/ 4315 w 10000"/>
                <a:gd name="connsiteY177-3276" fmla="*/ 451 h 10038"/>
                <a:gd name="connsiteX0-3277" fmla="*/ 4990 w 10720"/>
                <a:gd name="connsiteY0-3278" fmla="*/ 451 h 9846"/>
                <a:gd name="connsiteX1-3279" fmla="*/ 5009 w 10720"/>
                <a:gd name="connsiteY1-3280" fmla="*/ 421 h 9846"/>
                <a:gd name="connsiteX2-3281" fmla="*/ 5028 w 10720"/>
                <a:gd name="connsiteY2-3282" fmla="*/ 375 h 9846"/>
                <a:gd name="connsiteX3-3283" fmla="*/ 5067 w 10720"/>
                <a:gd name="connsiteY3-3284" fmla="*/ 284 h 9846"/>
                <a:gd name="connsiteX4-3285" fmla="*/ 5105 w 10720"/>
                <a:gd name="connsiteY4-3286" fmla="*/ 252 h 9846"/>
                <a:gd name="connsiteX5-3287" fmla="*/ 5125 w 10720"/>
                <a:gd name="connsiteY5-3288" fmla="*/ 230 h 9846"/>
                <a:gd name="connsiteX6-3289" fmla="*/ 5164 w 10720"/>
                <a:gd name="connsiteY6-3290" fmla="*/ 198 h 9846"/>
                <a:gd name="connsiteX7-3291" fmla="*/ 5223 w 10720"/>
                <a:gd name="connsiteY7-3292" fmla="*/ 160 h 9846"/>
                <a:gd name="connsiteX8-3293" fmla="*/ 5301 w 10720"/>
                <a:gd name="connsiteY8-3294" fmla="*/ 123 h 9846"/>
                <a:gd name="connsiteX9-3295" fmla="*/ 5399 w 10720"/>
                <a:gd name="connsiteY9-3296" fmla="*/ 84 h 9846"/>
                <a:gd name="connsiteX10-3297" fmla="*/ 5418 w 10720"/>
                <a:gd name="connsiteY10-3298" fmla="*/ 61 h 9846"/>
                <a:gd name="connsiteX11-3299" fmla="*/ 5613 w 10720"/>
                <a:gd name="connsiteY11-3300" fmla="*/ 16 h 9846"/>
                <a:gd name="connsiteX12-3301" fmla="*/ 5809 w 10720"/>
                <a:gd name="connsiteY12-3302" fmla="*/ 0 h 9846"/>
                <a:gd name="connsiteX13-3303" fmla="*/ 5867 w 10720"/>
                <a:gd name="connsiteY13-3304" fmla="*/ 0 h 9846"/>
                <a:gd name="connsiteX14-3305" fmla="*/ 6218 w 10720"/>
                <a:gd name="connsiteY14-3306" fmla="*/ 16 h 9846"/>
                <a:gd name="connsiteX15-3307" fmla="*/ 6277 w 10720"/>
                <a:gd name="connsiteY15-3308" fmla="*/ 23 h 9846"/>
                <a:gd name="connsiteX16-3309" fmla="*/ 6355 w 10720"/>
                <a:gd name="connsiteY16-3310" fmla="*/ 30 h 9846"/>
                <a:gd name="connsiteX17-3311" fmla="*/ 6473 w 10720"/>
                <a:gd name="connsiteY17-3312" fmla="*/ 52 h 9846"/>
                <a:gd name="connsiteX18-3313" fmla="*/ 6863 w 10720"/>
                <a:gd name="connsiteY18-3314" fmla="*/ 153 h 9846"/>
                <a:gd name="connsiteX19-3315" fmla="*/ 7058 w 10720"/>
                <a:gd name="connsiteY19-3316" fmla="*/ 252 h 9846"/>
                <a:gd name="connsiteX20-3317" fmla="*/ 7155 w 10720"/>
                <a:gd name="connsiteY20-3318" fmla="*/ 368 h 9846"/>
                <a:gd name="connsiteX21-3319" fmla="*/ 7174 w 10720"/>
                <a:gd name="connsiteY21-3320" fmla="*/ 451 h 9846"/>
                <a:gd name="connsiteX22-3321" fmla="*/ 7350 w 10720"/>
                <a:gd name="connsiteY22-3322" fmla="*/ 528 h 9846"/>
                <a:gd name="connsiteX23-3323" fmla="*/ 7350 w 10720"/>
                <a:gd name="connsiteY23-3324" fmla="*/ 660 h 9846"/>
                <a:gd name="connsiteX24-3325" fmla="*/ 7311 w 10720"/>
                <a:gd name="connsiteY24-3326" fmla="*/ 683 h 9846"/>
                <a:gd name="connsiteX25-3327" fmla="*/ 7233 w 10720"/>
                <a:gd name="connsiteY25-3328" fmla="*/ 713 h 9846"/>
                <a:gd name="connsiteX26-3329" fmla="*/ 7214 w 10720"/>
                <a:gd name="connsiteY26-3330" fmla="*/ 744 h 9846"/>
                <a:gd name="connsiteX27-3331" fmla="*/ 7174 w 10720"/>
                <a:gd name="connsiteY27-3332" fmla="*/ 774 h 9846"/>
                <a:gd name="connsiteX28-3333" fmla="*/ 6999 w 10720"/>
                <a:gd name="connsiteY28-3334" fmla="*/ 774 h 9846"/>
                <a:gd name="connsiteX29-3335" fmla="*/ 6960 w 10720"/>
                <a:gd name="connsiteY29-3336" fmla="*/ 851 h 9846"/>
                <a:gd name="connsiteX30-3337" fmla="*/ 6979 w 10720"/>
                <a:gd name="connsiteY30-3338" fmla="*/ 927 h 9846"/>
                <a:gd name="connsiteX31-3339" fmla="*/ 7038 w 10720"/>
                <a:gd name="connsiteY31-3340" fmla="*/ 942 h 9846"/>
                <a:gd name="connsiteX32-3341" fmla="*/ 7097 w 10720"/>
                <a:gd name="connsiteY32-3342" fmla="*/ 1017 h 9846"/>
                <a:gd name="connsiteX33-3343" fmla="*/ 7116 w 10720"/>
                <a:gd name="connsiteY33-3344" fmla="*/ 1096 h 9846"/>
                <a:gd name="connsiteX34-3345" fmla="*/ 7800 w 10720"/>
                <a:gd name="connsiteY34-3346" fmla="*/ 1081 h 9846"/>
                <a:gd name="connsiteX35-3347" fmla="*/ 8463 w 10720"/>
                <a:gd name="connsiteY35-3348" fmla="*/ 1103 h 9846"/>
                <a:gd name="connsiteX36-3349" fmla="*/ 8873 w 10720"/>
                <a:gd name="connsiteY36-3350" fmla="*/ 1180 h 9846"/>
                <a:gd name="connsiteX37-3351" fmla="*/ 9185 w 10720"/>
                <a:gd name="connsiteY37-3352" fmla="*/ 1408 h 9846"/>
                <a:gd name="connsiteX38-3353" fmla="*/ 9789 w 10720"/>
                <a:gd name="connsiteY38-3354" fmla="*/ 1884 h 9846"/>
                <a:gd name="connsiteX39-3355" fmla="*/ 10161 w 10720"/>
                <a:gd name="connsiteY39-3356" fmla="*/ 2190 h 9846"/>
                <a:gd name="connsiteX40-3357" fmla="*/ 10317 w 10720"/>
                <a:gd name="connsiteY40-3358" fmla="*/ 2314 h 9846"/>
                <a:gd name="connsiteX41-3359" fmla="*/ 10629 w 10720"/>
                <a:gd name="connsiteY41-3360" fmla="*/ 2588 h 9846"/>
                <a:gd name="connsiteX42-3361" fmla="*/ 10473 w 10720"/>
                <a:gd name="connsiteY42-3362" fmla="*/ 2950 h 9846"/>
                <a:gd name="connsiteX43-3363" fmla="*/ 9869 w 10720"/>
                <a:gd name="connsiteY43-3364" fmla="*/ 3102 h 9846"/>
                <a:gd name="connsiteX44-3365" fmla="*/ 9810 w 10720"/>
                <a:gd name="connsiteY44-3366" fmla="*/ 3126 h 9846"/>
                <a:gd name="connsiteX45-3367" fmla="*/ 9770 w 10720"/>
                <a:gd name="connsiteY45-3368" fmla="*/ 3149 h 9846"/>
                <a:gd name="connsiteX46-3369" fmla="*/ 9751 w 10720"/>
                <a:gd name="connsiteY46-3370" fmla="*/ 3194 h 9846"/>
                <a:gd name="connsiteX47-3371" fmla="*/ 9674 w 10720"/>
                <a:gd name="connsiteY47-3372" fmla="*/ 3225 h 9846"/>
                <a:gd name="connsiteX48-3373" fmla="*/ 9674 w 10720"/>
                <a:gd name="connsiteY48-3374" fmla="*/ 3270 h 9846"/>
                <a:gd name="connsiteX49-3375" fmla="*/ 9674 w 10720"/>
                <a:gd name="connsiteY49-3376" fmla="*/ 3371 h 9846"/>
                <a:gd name="connsiteX50-3377" fmla="*/ 9614 w 10720"/>
                <a:gd name="connsiteY50-3378" fmla="*/ 3393 h 9846"/>
                <a:gd name="connsiteX51-3379" fmla="*/ 9674 w 10720"/>
                <a:gd name="connsiteY51-3380" fmla="*/ 3469 h 9846"/>
                <a:gd name="connsiteX52-3381" fmla="*/ 9653 w 10720"/>
                <a:gd name="connsiteY52-3382" fmla="*/ 3516 h 9846"/>
                <a:gd name="connsiteX53-3383" fmla="*/ 9674 w 10720"/>
                <a:gd name="connsiteY53-3384" fmla="*/ 3555 h 9846"/>
                <a:gd name="connsiteX54-3385" fmla="*/ 9614 w 10720"/>
                <a:gd name="connsiteY54-3386" fmla="*/ 3592 h 9846"/>
                <a:gd name="connsiteX55-3387" fmla="*/ 9634 w 10720"/>
                <a:gd name="connsiteY55-3388" fmla="*/ 3715 h 9846"/>
                <a:gd name="connsiteX56-3389" fmla="*/ 9614 w 10720"/>
                <a:gd name="connsiteY56-3390" fmla="*/ 3814 h 9846"/>
                <a:gd name="connsiteX57-3391" fmla="*/ 9634 w 10720"/>
                <a:gd name="connsiteY57-3392" fmla="*/ 3891 h 9846"/>
                <a:gd name="connsiteX58-3393" fmla="*/ 9614 w 10720"/>
                <a:gd name="connsiteY58-3394" fmla="*/ 3990 h 9846"/>
                <a:gd name="connsiteX59-3395" fmla="*/ 9653 w 10720"/>
                <a:gd name="connsiteY59-3396" fmla="*/ 4144 h 9846"/>
                <a:gd name="connsiteX60-3397" fmla="*/ 9712 w 10720"/>
                <a:gd name="connsiteY60-3398" fmla="*/ 4458 h 9846"/>
                <a:gd name="connsiteX61-3399" fmla="*/ 9829 w 10720"/>
                <a:gd name="connsiteY61-3400" fmla="*/ 4695 h 9846"/>
                <a:gd name="connsiteX62-3401" fmla="*/ 9829 w 10720"/>
                <a:gd name="connsiteY62-3402" fmla="*/ 4810 h 9846"/>
                <a:gd name="connsiteX63-3403" fmla="*/ 9829 w 10720"/>
                <a:gd name="connsiteY63-3404" fmla="*/ 4902 h 9846"/>
                <a:gd name="connsiteX64-3405" fmla="*/ 9810 w 10720"/>
                <a:gd name="connsiteY64-3406" fmla="*/ 5055 h 9846"/>
                <a:gd name="connsiteX65-3407" fmla="*/ 9907 w 10720"/>
                <a:gd name="connsiteY65-3408" fmla="*/ 5324 h 9846"/>
                <a:gd name="connsiteX66-3409" fmla="*/ 9907 w 10720"/>
                <a:gd name="connsiteY66-3410" fmla="*/ 5416 h 9846"/>
                <a:gd name="connsiteX67-3411" fmla="*/ 9965 w 10720"/>
                <a:gd name="connsiteY67-3412" fmla="*/ 5561 h 9846"/>
                <a:gd name="connsiteX68-3413" fmla="*/ 9984 w 10720"/>
                <a:gd name="connsiteY68-3414" fmla="*/ 5714 h 9846"/>
                <a:gd name="connsiteX69-3415" fmla="*/ 10006 w 10720"/>
                <a:gd name="connsiteY69-3416" fmla="*/ 6066 h 9846"/>
                <a:gd name="connsiteX70-3417" fmla="*/ 9869 w 10720"/>
                <a:gd name="connsiteY70-3418" fmla="*/ 6396 h 9846"/>
                <a:gd name="connsiteX71-3419" fmla="*/ 9869 w 10720"/>
                <a:gd name="connsiteY71-3420" fmla="*/ 6572 h 9846"/>
                <a:gd name="connsiteX72-3421" fmla="*/ 9789 w 10720"/>
                <a:gd name="connsiteY72-3422" fmla="*/ 6703 h 9846"/>
                <a:gd name="connsiteX73-3423" fmla="*/ 9907 w 10720"/>
                <a:gd name="connsiteY73-3424" fmla="*/ 6831 h 9846"/>
                <a:gd name="connsiteX74-3425" fmla="*/ 10064 w 10720"/>
                <a:gd name="connsiteY74-3426" fmla="*/ 7461 h 9846"/>
                <a:gd name="connsiteX75-3427" fmla="*/ 675 w 10720"/>
                <a:gd name="connsiteY75-3428" fmla="*/ 9788 h 9846"/>
                <a:gd name="connsiteX76-3429" fmla="*/ 753 w 10720"/>
                <a:gd name="connsiteY76-3430" fmla="*/ 9084 h 9846"/>
                <a:gd name="connsiteX77-3431" fmla="*/ 1046 w 10720"/>
                <a:gd name="connsiteY77-3432" fmla="*/ 8907 h 9846"/>
                <a:gd name="connsiteX78-3433" fmla="*/ 1065 w 10720"/>
                <a:gd name="connsiteY78-3434" fmla="*/ 8846 h 9846"/>
                <a:gd name="connsiteX79-3435" fmla="*/ 1125 w 10720"/>
                <a:gd name="connsiteY79-3436" fmla="*/ 8741 h 9846"/>
                <a:gd name="connsiteX80-3437" fmla="*/ 1085 w 10720"/>
                <a:gd name="connsiteY80-3438" fmla="*/ 8072 h 9846"/>
                <a:gd name="connsiteX81-3439" fmla="*/ 1065 w 10720"/>
                <a:gd name="connsiteY81-3440" fmla="*/ 7920 h 9846"/>
                <a:gd name="connsiteX82-3441" fmla="*/ 1026 w 10720"/>
                <a:gd name="connsiteY82-3442" fmla="*/ 7852 h 9846"/>
                <a:gd name="connsiteX83-3443" fmla="*/ 1085 w 10720"/>
                <a:gd name="connsiteY83-3444" fmla="*/ 7674 h 9846"/>
                <a:gd name="connsiteX84-3445" fmla="*/ 1125 w 10720"/>
                <a:gd name="connsiteY84-3446" fmla="*/ 7553 h 9846"/>
                <a:gd name="connsiteX85-3447" fmla="*/ 1105 w 10720"/>
                <a:gd name="connsiteY85-3448" fmla="*/ 7507 h 9846"/>
                <a:gd name="connsiteX86-3449" fmla="*/ 1144 w 10720"/>
                <a:gd name="connsiteY86-3450" fmla="*/ 7476 h 9846"/>
                <a:gd name="connsiteX87-3451" fmla="*/ 1125 w 10720"/>
                <a:gd name="connsiteY87-3452" fmla="*/ 7423 h 9846"/>
                <a:gd name="connsiteX88-3453" fmla="*/ 1300 w 10720"/>
                <a:gd name="connsiteY88-3454" fmla="*/ 7361 h 9846"/>
                <a:gd name="connsiteX89-3455" fmla="*/ 1436 w 10720"/>
                <a:gd name="connsiteY89-3456" fmla="*/ 7315 h 9846"/>
                <a:gd name="connsiteX90-3457" fmla="*/ 1534 w 10720"/>
                <a:gd name="connsiteY90-3458" fmla="*/ 7146 h 9846"/>
                <a:gd name="connsiteX91-3459" fmla="*/ 1593 w 10720"/>
                <a:gd name="connsiteY91-3460" fmla="*/ 7055 h 9846"/>
                <a:gd name="connsiteX92-3461" fmla="*/ 1671 w 10720"/>
                <a:gd name="connsiteY92-3462" fmla="*/ 6986 h 9846"/>
                <a:gd name="connsiteX93-3463" fmla="*/ 1827 w 10720"/>
                <a:gd name="connsiteY93-3464" fmla="*/ 6872 h 9846"/>
                <a:gd name="connsiteX94-3465" fmla="*/ 1885 w 10720"/>
                <a:gd name="connsiteY94-3466" fmla="*/ 6802 h 9846"/>
                <a:gd name="connsiteX95-3467" fmla="*/ 1866 w 10720"/>
                <a:gd name="connsiteY95-3468" fmla="*/ 6680 h 9846"/>
                <a:gd name="connsiteX96-3469" fmla="*/ 1866 w 10720"/>
                <a:gd name="connsiteY96-3470" fmla="*/ 6604 h 9846"/>
                <a:gd name="connsiteX97-3471" fmla="*/ 1847 w 10720"/>
                <a:gd name="connsiteY97-3472" fmla="*/ 6534 h 9846"/>
                <a:gd name="connsiteX98-3473" fmla="*/ 1827 w 10720"/>
                <a:gd name="connsiteY98-3474" fmla="*/ 6433 h 9846"/>
                <a:gd name="connsiteX99-3475" fmla="*/ 1827 w 10720"/>
                <a:gd name="connsiteY99-3476" fmla="*/ 6333 h 9846"/>
                <a:gd name="connsiteX100-3477" fmla="*/ 1905 w 10720"/>
                <a:gd name="connsiteY100-3478" fmla="*/ 6264 h 9846"/>
                <a:gd name="connsiteX101-3479" fmla="*/ 1925 w 10720"/>
                <a:gd name="connsiteY101-3480" fmla="*/ 6219 h 9846"/>
                <a:gd name="connsiteX102-3481" fmla="*/ 1905 w 10720"/>
                <a:gd name="connsiteY102-3482" fmla="*/ 6189 h 9846"/>
                <a:gd name="connsiteX103-3483" fmla="*/ 1885 w 10720"/>
                <a:gd name="connsiteY103-3484" fmla="*/ 6066 h 9846"/>
                <a:gd name="connsiteX104-3485" fmla="*/ 1847 w 10720"/>
                <a:gd name="connsiteY104-3486" fmla="*/ 6012 h 9846"/>
                <a:gd name="connsiteX105-3487" fmla="*/ 1827 w 10720"/>
                <a:gd name="connsiteY105-3488" fmla="*/ 5966 h 9846"/>
                <a:gd name="connsiteX106-3489" fmla="*/ 1827 w 10720"/>
                <a:gd name="connsiteY106-3490" fmla="*/ 5936 h 9846"/>
                <a:gd name="connsiteX107-3491" fmla="*/ 1807 w 10720"/>
                <a:gd name="connsiteY107-3492" fmla="*/ 5905 h 9846"/>
                <a:gd name="connsiteX108-3493" fmla="*/ 1788 w 10720"/>
                <a:gd name="connsiteY108-3494" fmla="*/ 5875 h 9846"/>
                <a:gd name="connsiteX109-3495" fmla="*/ 1768 w 10720"/>
                <a:gd name="connsiteY109-3496" fmla="*/ 5775 h 9846"/>
                <a:gd name="connsiteX110-3497" fmla="*/ 1749 w 10720"/>
                <a:gd name="connsiteY110-3498" fmla="*/ 5761 h 9846"/>
                <a:gd name="connsiteX111-3499" fmla="*/ 1709 w 10720"/>
                <a:gd name="connsiteY111-3500" fmla="*/ 5638 h 9846"/>
                <a:gd name="connsiteX112-3501" fmla="*/ 1671 w 10720"/>
                <a:gd name="connsiteY112-3502" fmla="*/ 5623 h 9846"/>
                <a:gd name="connsiteX113-3503" fmla="*/ 1631 w 10720"/>
                <a:gd name="connsiteY113-3504" fmla="*/ 5484 h 9846"/>
                <a:gd name="connsiteX114-3505" fmla="*/ 1671 w 10720"/>
                <a:gd name="connsiteY114-3506" fmla="*/ 5446 h 9846"/>
                <a:gd name="connsiteX115-3507" fmla="*/ 1612 w 10720"/>
                <a:gd name="connsiteY115-3508" fmla="*/ 5371 h 9846"/>
                <a:gd name="connsiteX116-3509" fmla="*/ 1612 w 10720"/>
                <a:gd name="connsiteY116-3510" fmla="*/ 5286 h 9846"/>
                <a:gd name="connsiteX117-3511" fmla="*/ 1573 w 10720"/>
                <a:gd name="connsiteY117-3512" fmla="*/ 5185 h 9846"/>
                <a:gd name="connsiteX118-3513" fmla="*/ 1573 w 10720"/>
                <a:gd name="connsiteY118-3514" fmla="*/ 5070 h 9846"/>
                <a:gd name="connsiteX119-3515" fmla="*/ 1553 w 10720"/>
                <a:gd name="connsiteY119-3516" fmla="*/ 5017 h 9846"/>
                <a:gd name="connsiteX120-3517" fmla="*/ 1553 w 10720"/>
                <a:gd name="connsiteY120-3518" fmla="*/ 4909 h 9846"/>
                <a:gd name="connsiteX121-3519" fmla="*/ 1612 w 10720"/>
                <a:gd name="connsiteY121-3520" fmla="*/ 4797 h 9846"/>
                <a:gd name="connsiteX122-3521" fmla="*/ 1652 w 10720"/>
                <a:gd name="connsiteY122-3522" fmla="*/ 4771 h 9846"/>
                <a:gd name="connsiteX123-3523" fmla="*/ 1671 w 10720"/>
                <a:gd name="connsiteY123-3524" fmla="*/ 4649 h 9846"/>
                <a:gd name="connsiteX124-3525" fmla="*/ 1709 w 10720"/>
                <a:gd name="connsiteY124-3526" fmla="*/ 4612 h 9846"/>
                <a:gd name="connsiteX125-3527" fmla="*/ 1709 w 10720"/>
                <a:gd name="connsiteY125-3528" fmla="*/ 4572 h 9846"/>
                <a:gd name="connsiteX126-3529" fmla="*/ 1768 w 10720"/>
                <a:gd name="connsiteY126-3530" fmla="*/ 4504 h 9846"/>
                <a:gd name="connsiteX127-3531" fmla="*/ 1749 w 10720"/>
                <a:gd name="connsiteY127-3532" fmla="*/ 4443 h 9846"/>
                <a:gd name="connsiteX128-3533" fmla="*/ 1709 w 10720"/>
                <a:gd name="connsiteY128-3534" fmla="*/ 4349 h 9846"/>
                <a:gd name="connsiteX129-3535" fmla="*/ 1436 w 10720"/>
                <a:gd name="connsiteY129-3536" fmla="*/ 4220 h 9846"/>
                <a:gd name="connsiteX130-3537" fmla="*/ 1397 w 10720"/>
                <a:gd name="connsiteY130-3538" fmla="*/ 3967 h 9846"/>
                <a:gd name="connsiteX131-3539" fmla="*/ 1397 w 10720"/>
                <a:gd name="connsiteY131-3540" fmla="*/ 3921 h 9846"/>
                <a:gd name="connsiteX132-3541" fmla="*/ 1397 w 10720"/>
                <a:gd name="connsiteY132-3542" fmla="*/ 3891 h 9846"/>
                <a:gd name="connsiteX133-3543" fmla="*/ 1436 w 10720"/>
                <a:gd name="connsiteY133-3544" fmla="*/ 3868 h 9846"/>
                <a:gd name="connsiteX134-3545" fmla="*/ 1495 w 10720"/>
                <a:gd name="connsiteY134-3546" fmla="*/ 3844 h 9846"/>
                <a:gd name="connsiteX135-3547" fmla="*/ 1515 w 10720"/>
                <a:gd name="connsiteY135-3548" fmla="*/ 3814 h 9846"/>
                <a:gd name="connsiteX136-3549" fmla="*/ 1553 w 10720"/>
                <a:gd name="connsiteY136-3550" fmla="*/ 3783 h 9846"/>
                <a:gd name="connsiteX137-3551" fmla="*/ 1593 w 10720"/>
                <a:gd name="connsiteY137-3552" fmla="*/ 3768 h 9846"/>
                <a:gd name="connsiteX138-3553" fmla="*/ 1788 w 10720"/>
                <a:gd name="connsiteY138-3554" fmla="*/ 3738 h 9846"/>
                <a:gd name="connsiteX139-3555" fmla="*/ 1925 w 10720"/>
                <a:gd name="connsiteY139-3556" fmla="*/ 3715 h 9846"/>
                <a:gd name="connsiteX140-3557" fmla="*/ 1963 w 10720"/>
                <a:gd name="connsiteY140-3558" fmla="*/ 3684 h 9846"/>
                <a:gd name="connsiteX141-3559" fmla="*/ 2081 w 10720"/>
                <a:gd name="connsiteY141-3560" fmla="*/ 3462 h 9846"/>
                <a:gd name="connsiteX142-3561" fmla="*/ 2139 w 10720"/>
                <a:gd name="connsiteY142-3562" fmla="*/ 3416 h 9846"/>
                <a:gd name="connsiteX143-3563" fmla="*/ 2237 w 10720"/>
                <a:gd name="connsiteY143-3564" fmla="*/ 3400 h 9846"/>
                <a:gd name="connsiteX144-3565" fmla="*/ 2764 w 10720"/>
                <a:gd name="connsiteY144-3566" fmla="*/ 2927 h 9846"/>
                <a:gd name="connsiteX145-3567" fmla="*/ 2822 w 10720"/>
                <a:gd name="connsiteY145-3568" fmla="*/ 2871 h 9846"/>
                <a:gd name="connsiteX146-3569" fmla="*/ 2803 w 10720"/>
                <a:gd name="connsiteY146-3570" fmla="*/ 2841 h 9846"/>
                <a:gd name="connsiteX147-3571" fmla="*/ 2822 w 10720"/>
                <a:gd name="connsiteY147-3572" fmla="*/ 2818 h 9846"/>
                <a:gd name="connsiteX148-3573" fmla="*/ 2978 w 10720"/>
                <a:gd name="connsiteY148-3574" fmla="*/ 2665 h 9846"/>
                <a:gd name="connsiteX149-3575" fmla="*/ 3095 w 10720"/>
                <a:gd name="connsiteY149-3576" fmla="*/ 2466 h 9846"/>
                <a:gd name="connsiteX150-3577" fmla="*/ 3154 w 10720"/>
                <a:gd name="connsiteY150-3578" fmla="*/ 2375 h 9846"/>
                <a:gd name="connsiteX151-3579" fmla="*/ 3194 w 10720"/>
                <a:gd name="connsiteY151-3580" fmla="*/ 2314 h 9846"/>
                <a:gd name="connsiteX152-3581" fmla="*/ 3310 w 10720"/>
                <a:gd name="connsiteY152-3582" fmla="*/ 2091 h 9846"/>
                <a:gd name="connsiteX153-3583" fmla="*/ 3427 w 10720"/>
                <a:gd name="connsiteY153-3584" fmla="*/ 1946 h 9846"/>
                <a:gd name="connsiteX154-3585" fmla="*/ 3641 w 10720"/>
                <a:gd name="connsiteY154-3586" fmla="*/ 1777 h 9846"/>
                <a:gd name="connsiteX155-3587" fmla="*/ 3740 w 10720"/>
                <a:gd name="connsiteY155-3588" fmla="*/ 1577 h 9846"/>
                <a:gd name="connsiteX156-3589" fmla="*/ 3798 w 10720"/>
                <a:gd name="connsiteY156-3590" fmla="*/ 1524 h 9846"/>
                <a:gd name="connsiteX157-3591" fmla="*/ 3935 w 10720"/>
                <a:gd name="connsiteY157-3592" fmla="*/ 1485 h 9846"/>
                <a:gd name="connsiteX158-3593" fmla="*/ 4208 w 10720"/>
                <a:gd name="connsiteY158-3594" fmla="*/ 1439 h 9846"/>
                <a:gd name="connsiteX159-3595" fmla="*/ 4384 w 10720"/>
                <a:gd name="connsiteY159-3596" fmla="*/ 1408 h 9846"/>
                <a:gd name="connsiteX160-3597" fmla="*/ 4793 w 10720"/>
                <a:gd name="connsiteY160-3598" fmla="*/ 1324 h 9846"/>
                <a:gd name="connsiteX161-3599" fmla="*/ 4949 w 10720"/>
                <a:gd name="connsiteY161-3600" fmla="*/ 1317 h 9846"/>
                <a:gd name="connsiteX162-3601" fmla="*/ 5281 w 10720"/>
                <a:gd name="connsiteY162-3602" fmla="*/ 1257 h 9846"/>
                <a:gd name="connsiteX163-3603" fmla="*/ 5340 w 10720"/>
                <a:gd name="connsiteY163-3604" fmla="*/ 1103 h 9846"/>
                <a:gd name="connsiteX164-3605" fmla="*/ 5321 w 10720"/>
                <a:gd name="connsiteY164-3606" fmla="*/ 1065 h 9846"/>
                <a:gd name="connsiteX165-3607" fmla="*/ 5379 w 10720"/>
                <a:gd name="connsiteY165-3608" fmla="*/ 1042 h 9846"/>
                <a:gd name="connsiteX166-3609" fmla="*/ 5437 w 10720"/>
                <a:gd name="connsiteY166-3610" fmla="*/ 1034 h 9846"/>
                <a:gd name="connsiteX167-3611" fmla="*/ 5418 w 10720"/>
                <a:gd name="connsiteY167-3612" fmla="*/ 988 h 9846"/>
                <a:gd name="connsiteX168-3613" fmla="*/ 5340 w 10720"/>
                <a:gd name="connsiteY168-3614" fmla="*/ 942 h 9846"/>
                <a:gd name="connsiteX169-3615" fmla="*/ 5242 w 10720"/>
                <a:gd name="connsiteY169-3616" fmla="*/ 889 h 9846"/>
                <a:gd name="connsiteX170-3617" fmla="*/ 5145 w 10720"/>
                <a:gd name="connsiteY170-3618" fmla="*/ 889 h 9846"/>
                <a:gd name="connsiteX171-3619" fmla="*/ 5105 w 10720"/>
                <a:gd name="connsiteY171-3620" fmla="*/ 866 h 9846"/>
                <a:gd name="connsiteX172-3621" fmla="*/ 4990 w 10720"/>
                <a:gd name="connsiteY172-3622" fmla="*/ 699 h 9846"/>
                <a:gd name="connsiteX173-3623" fmla="*/ 4969 w 10720"/>
                <a:gd name="connsiteY173-3624" fmla="*/ 619 h 9846"/>
                <a:gd name="connsiteX174-3625" fmla="*/ 5009 w 10720"/>
                <a:gd name="connsiteY174-3626" fmla="*/ 613 h 9846"/>
                <a:gd name="connsiteX175-3627" fmla="*/ 4990 w 10720"/>
                <a:gd name="connsiteY175-3628" fmla="*/ 475 h 9846"/>
                <a:gd name="connsiteX176-3629" fmla="*/ 4990 w 10720"/>
                <a:gd name="connsiteY176-3630" fmla="*/ 451 h 9846"/>
                <a:gd name="connsiteX0-3631" fmla="*/ 4530 w 9869"/>
                <a:gd name="connsiteY0-3632" fmla="*/ 458 h 9309"/>
                <a:gd name="connsiteX1-3633" fmla="*/ 4548 w 9869"/>
                <a:gd name="connsiteY1-3634" fmla="*/ 428 h 9309"/>
                <a:gd name="connsiteX2-3635" fmla="*/ 4565 w 9869"/>
                <a:gd name="connsiteY2-3636" fmla="*/ 381 h 9309"/>
                <a:gd name="connsiteX3-3637" fmla="*/ 4602 w 9869"/>
                <a:gd name="connsiteY3-3638" fmla="*/ 288 h 9309"/>
                <a:gd name="connsiteX4-3639" fmla="*/ 4637 w 9869"/>
                <a:gd name="connsiteY4-3640" fmla="*/ 256 h 9309"/>
                <a:gd name="connsiteX5-3641" fmla="*/ 4656 w 9869"/>
                <a:gd name="connsiteY5-3642" fmla="*/ 234 h 9309"/>
                <a:gd name="connsiteX6-3643" fmla="*/ 4692 w 9869"/>
                <a:gd name="connsiteY6-3644" fmla="*/ 201 h 9309"/>
                <a:gd name="connsiteX7-3645" fmla="*/ 4747 w 9869"/>
                <a:gd name="connsiteY7-3646" fmla="*/ 163 h 9309"/>
                <a:gd name="connsiteX8-3647" fmla="*/ 4820 w 9869"/>
                <a:gd name="connsiteY8-3648" fmla="*/ 125 h 9309"/>
                <a:gd name="connsiteX9-3649" fmla="*/ 4911 w 9869"/>
                <a:gd name="connsiteY9-3650" fmla="*/ 85 h 9309"/>
                <a:gd name="connsiteX10-3651" fmla="*/ 4929 w 9869"/>
                <a:gd name="connsiteY10-3652" fmla="*/ 62 h 9309"/>
                <a:gd name="connsiteX11-3653" fmla="*/ 5111 w 9869"/>
                <a:gd name="connsiteY11-3654" fmla="*/ 16 h 9309"/>
                <a:gd name="connsiteX12-3655" fmla="*/ 5294 w 9869"/>
                <a:gd name="connsiteY12-3656" fmla="*/ 0 h 9309"/>
                <a:gd name="connsiteX13-3657" fmla="*/ 5348 w 9869"/>
                <a:gd name="connsiteY13-3658" fmla="*/ 0 h 9309"/>
                <a:gd name="connsiteX14-3659" fmla="*/ 5675 w 9869"/>
                <a:gd name="connsiteY14-3660" fmla="*/ 16 h 9309"/>
                <a:gd name="connsiteX15-3661" fmla="*/ 5730 w 9869"/>
                <a:gd name="connsiteY15-3662" fmla="*/ 23 h 9309"/>
                <a:gd name="connsiteX16-3663" fmla="*/ 5803 w 9869"/>
                <a:gd name="connsiteY16-3664" fmla="*/ 30 h 9309"/>
                <a:gd name="connsiteX17-3665" fmla="*/ 5913 w 9869"/>
                <a:gd name="connsiteY17-3666" fmla="*/ 53 h 9309"/>
                <a:gd name="connsiteX18-3667" fmla="*/ 6277 w 9869"/>
                <a:gd name="connsiteY18-3668" fmla="*/ 155 h 9309"/>
                <a:gd name="connsiteX19-3669" fmla="*/ 6459 w 9869"/>
                <a:gd name="connsiteY19-3670" fmla="*/ 256 h 9309"/>
                <a:gd name="connsiteX20-3671" fmla="*/ 6549 w 9869"/>
                <a:gd name="connsiteY20-3672" fmla="*/ 374 h 9309"/>
                <a:gd name="connsiteX21-3673" fmla="*/ 6567 w 9869"/>
                <a:gd name="connsiteY21-3674" fmla="*/ 458 h 9309"/>
                <a:gd name="connsiteX22-3675" fmla="*/ 6731 w 9869"/>
                <a:gd name="connsiteY22-3676" fmla="*/ 536 h 9309"/>
                <a:gd name="connsiteX23-3677" fmla="*/ 6731 w 9869"/>
                <a:gd name="connsiteY23-3678" fmla="*/ 670 h 9309"/>
                <a:gd name="connsiteX24-3679" fmla="*/ 6695 w 9869"/>
                <a:gd name="connsiteY24-3680" fmla="*/ 694 h 9309"/>
                <a:gd name="connsiteX25-3681" fmla="*/ 6622 w 9869"/>
                <a:gd name="connsiteY25-3682" fmla="*/ 724 h 9309"/>
                <a:gd name="connsiteX26-3683" fmla="*/ 6604 w 9869"/>
                <a:gd name="connsiteY26-3684" fmla="*/ 756 h 9309"/>
                <a:gd name="connsiteX27-3685" fmla="*/ 6567 w 9869"/>
                <a:gd name="connsiteY27-3686" fmla="*/ 786 h 9309"/>
                <a:gd name="connsiteX28-3687" fmla="*/ 6404 w 9869"/>
                <a:gd name="connsiteY28-3688" fmla="*/ 786 h 9309"/>
                <a:gd name="connsiteX29-3689" fmla="*/ 6368 w 9869"/>
                <a:gd name="connsiteY29-3690" fmla="*/ 864 h 9309"/>
                <a:gd name="connsiteX30-3691" fmla="*/ 6385 w 9869"/>
                <a:gd name="connsiteY30-3692" fmla="*/ 941 h 9309"/>
                <a:gd name="connsiteX31-3693" fmla="*/ 6440 w 9869"/>
                <a:gd name="connsiteY31-3694" fmla="*/ 957 h 9309"/>
                <a:gd name="connsiteX32-3695" fmla="*/ 6495 w 9869"/>
                <a:gd name="connsiteY32-3696" fmla="*/ 1033 h 9309"/>
                <a:gd name="connsiteX33-3697" fmla="*/ 6513 w 9869"/>
                <a:gd name="connsiteY33-3698" fmla="*/ 1113 h 9309"/>
                <a:gd name="connsiteX34-3699" fmla="*/ 7151 w 9869"/>
                <a:gd name="connsiteY34-3700" fmla="*/ 1098 h 9309"/>
                <a:gd name="connsiteX35-3701" fmla="*/ 7770 w 9869"/>
                <a:gd name="connsiteY35-3702" fmla="*/ 1120 h 9309"/>
                <a:gd name="connsiteX36-3703" fmla="*/ 8152 w 9869"/>
                <a:gd name="connsiteY36-3704" fmla="*/ 1198 h 9309"/>
                <a:gd name="connsiteX37-3705" fmla="*/ 8443 w 9869"/>
                <a:gd name="connsiteY37-3706" fmla="*/ 1430 h 9309"/>
                <a:gd name="connsiteX38-3707" fmla="*/ 9007 w 9869"/>
                <a:gd name="connsiteY38-3708" fmla="*/ 1913 h 9309"/>
                <a:gd name="connsiteX39-3709" fmla="*/ 9354 w 9869"/>
                <a:gd name="connsiteY39-3710" fmla="*/ 2224 h 9309"/>
                <a:gd name="connsiteX40-3711" fmla="*/ 9499 w 9869"/>
                <a:gd name="connsiteY40-3712" fmla="*/ 2350 h 9309"/>
                <a:gd name="connsiteX41-3713" fmla="*/ 9790 w 9869"/>
                <a:gd name="connsiteY41-3714" fmla="*/ 2628 h 9309"/>
                <a:gd name="connsiteX42-3715" fmla="*/ 9645 w 9869"/>
                <a:gd name="connsiteY42-3716" fmla="*/ 2996 h 9309"/>
                <a:gd name="connsiteX43-3717" fmla="*/ 9081 w 9869"/>
                <a:gd name="connsiteY43-3718" fmla="*/ 3151 h 9309"/>
                <a:gd name="connsiteX44-3719" fmla="*/ 9026 w 9869"/>
                <a:gd name="connsiteY44-3720" fmla="*/ 3175 h 9309"/>
                <a:gd name="connsiteX45-3721" fmla="*/ 8989 w 9869"/>
                <a:gd name="connsiteY45-3722" fmla="*/ 3198 h 9309"/>
                <a:gd name="connsiteX46-3723" fmla="*/ 8971 w 9869"/>
                <a:gd name="connsiteY46-3724" fmla="*/ 3244 h 9309"/>
                <a:gd name="connsiteX47-3725" fmla="*/ 8899 w 9869"/>
                <a:gd name="connsiteY47-3726" fmla="*/ 3275 h 9309"/>
                <a:gd name="connsiteX48-3727" fmla="*/ 8899 w 9869"/>
                <a:gd name="connsiteY48-3728" fmla="*/ 3321 h 9309"/>
                <a:gd name="connsiteX49-3729" fmla="*/ 8899 w 9869"/>
                <a:gd name="connsiteY49-3730" fmla="*/ 3424 h 9309"/>
                <a:gd name="connsiteX50-3731" fmla="*/ 8843 w 9869"/>
                <a:gd name="connsiteY50-3732" fmla="*/ 3446 h 9309"/>
                <a:gd name="connsiteX51-3733" fmla="*/ 8899 w 9869"/>
                <a:gd name="connsiteY51-3734" fmla="*/ 3523 h 9309"/>
                <a:gd name="connsiteX52-3735" fmla="*/ 8880 w 9869"/>
                <a:gd name="connsiteY52-3736" fmla="*/ 3571 h 9309"/>
                <a:gd name="connsiteX53-3737" fmla="*/ 8899 w 9869"/>
                <a:gd name="connsiteY53-3738" fmla="*/ 3611 h 9309"/>
                <a:gd name="connsiteX54-3739" fmla="*/ 8843 w 9869"/>
                <a:gd name="connsiteY54-3740" fmla="*/ 3648 h 9309"/>
                <a:gd name="connsiteX55-3741" fmla="*/ 8862 w 9869"/>
                <a:gd name="connsiteY55-3742" fmla="*/ 3773 h 9309"/>
                <a:gd name="connsiteX56-3743" fmla="*/ 8843 w 9869"/>
                <a:gd name="connsiteY56-3744" fmla="*/ 3874 h 9309"/>
                <a:gd name="connsiteX57-3745" fmla="*/ 8862 w 9869"/>
                <a:gd name="connsiteY57-3746" fmla="*/ 3952 h 9309"/>
                <a:gd name="connsiteX58-3747" fmla="*/ 8843 w 9869"/>
                <a:gd name="connsiteY58-3748" fmla="*/ 4052 h 9309"/>
                <a:gd name="connsiteX59-3749" fmla="*/ 8880 w 9869"/>
                <a:gd name="connsiteY59-3750" fmla="*/ 4209 h 9309"/>
                <a:gd name="connsiteX60-3751" fmla="*/ 8935 w 9869"/>
                <a:gd name="connsiteY60-3752" fmla="*/ 4528 h 9309"/>
                <a:gd name="connsiteX61-3753" fmla="*/ 9044 w 9869"/>
                <a:gd name="connsiteY61-3754" fmla="*/ 4768 h 9309"/>
                <a:gd name="connsiteX62-3755" fmla="*/ 9044 w 9869"/>
                <a:gd name="connsiteY62-3756" fmla="*/ 4885 h 9309"/>
                <a:gd name="connsiteX63-3757" fmla="*/ 9044 w 9869"/>
                <a:gd name="connsiteY63-3758" fmla="*/ 4979 h 9309"/>
                <a:gd name="connsiteX64-3759" fmla="*/ 9026 w 9869"/>
                <a:gd name="connsiteY64-3760" fmla="*/ 5134 h 9309"/>
                <a:gd name="connsiteX65-3761" fmla="*/ 9117 w 9869"/>
                <a:gd name="connsiteY65-3762" fmla="*/ 5407 h 9309"/>
                <a:gd name="connsiteX66-3763" fmla="*/ 9117 w 9869"/>
                <a:gd name="connsiteY66-3764" fmla="*/ 5501 h 9309"/>
                <a:gd name="connsiteX67-3765" fmla="*/ 9171 w 9869"/>
                <a:gd name="connsiteY67-3766" fmla="*/ 5648 h 9309"/>
                <a:gd name="connsiteX68-3767" fmla="*/ 9188 w 9869"/>
                <a:gd name="connsiteY68-3768" fmla="*/ 5803 h 9309"/>
                <a:gd name="connsiteX69-3769" fmla="*/ 9209 w 9869"/>
                <a:gd name="connsiteY69-3770" fmla="*/ 6161 h 9309"/>
                <a:gd name="connsiteX70-3771" fmla="*/ 9081 w 9869"/>
                <a:gd name="connsiteY70-3772" fmla="*/ 6496 h 9309"/>
                <a:gd name="connsiteX71-3773" fmla="*/ 9081 w 9869"/>
                <a:gd name="connsiteY71-3774" fmla="*/ 6675 h 9309"/>
                <a:gd name="connsiteX72-3775" fmla="*/ 9007 w 9869"/>
                <a:gd name="connsiteY72-3776" fmla="*/ 6808 h 9309"/>
                <a:gd name="connsiteX73-3777" fmla="*/ 9117 w 9869"/>
                <a:gd name="connsiteY73-3778" fmla="*/ 6938 h 9309"/>
                <a:gd name="connsiteX74-3779" fmla="*/ 9263 w 9869"/>
                <a:gd name="connsiteY74-3780" fmla="*/ 7578 h 9309"/>
                <a:gd name="connsiteX75-3781" fmla="*/ 577 w 9869"/>
                <a:gd name="connsiteY75-3782" fmla="*/ 9226 h 9309"/>
                <a:gd name="connsiteX76-3783" fmla="*/ 851 w 9869"/>
                <a:gd name="connsiteY76-3784" fmla="*/ 9046 h 9309"/>
                <a:gd name="connsiteX77-3785" fmla="*/ 868 w 9869"/>
                <a:gd name="connsiteY77-3786" fmla="*/ 8984 h 9309"/>
                <a:gd name="connsiteX78-3787" fmla="*/ 924 w 9869"/>
                <a:gd name="connsiteY78-3788" fmla="*/ 8878 h 9309"/>
                <a:gd name="connsiteX79-3789" fmla="*/ 887 w 9869"/>
                <a:gd name="connsiteY79-3790" fmla="*/ 8198 h 9309"/>
                <a:gd name="connsiteX80-3791" fmla="*/ 868 w 9869"/>
                <a:gd name="connsiteY80-3792" fmla="*/ 8044 h 9309"/>
                <a:gd name="connsiteX81-3793" fmla="*/ 832 w 9869"/>
                <a:gd name="connsiteY81-3794" fmla="*/ 7975 h 9309"/>
                <a:gd name="connsiteX82-3795" fmla="*/ 887 w 9869"/>
                <a:gd name="connsiteY82-3796" fmla="*/ 7794 h 9309"/>
                <a:gd name="connsiteX83-3797" fmla="*/ 924 w 9869"/>
                <a:gd name="connsiteY83-3798" fmla="*/ 7671 h 9309"/>
                <a:gd name="connsiteX84-3799" fmla="*/ 906 w 9869"/>
                <a:gd name="connsiteY84-3800" fmla="*/ 7624 h 9309"/>
                <a:gd name="connsiteX85-3801" fmla="*/ 942 w 9869"/>
                <a:gd name="connsiteY85-3802" fmla="*/ 7593 h 9309"/>
                <a:gd name="connsiteX86-3803" fmla="*/ 924 w 9869"/>
                <a:gd name="connsiteY86-3804" fmla="*/ 7539 h 9309"/>
                <a:gd name="connsiteX87-3805" fmla="*/ 1088 w 9869"/>
                <a:gd name="connsiteY87-3806" fmla="*/ 7476 h 9309"/>
                <a:gd name="connsiteX88-3807" fmla="*/ 1215 w 9869"/>
                <a:gd name="connsiteY88-3808" fmla="*/ 7429 h 9309"/>
                <a:gd name="connsiteX89-3809" fmla="*/ 1306 w 9869"/>
                <a:gd name="connsiteY89-3810" fmla="*/ 7258 h 9309"/>
                <a:gd name="connsiteX90-3811" fmla="*/ 1361 w 9869"/>
                <a:gd name="connsiteY90-3812" fmla="*/ 7165 h 9309"/>
                <a:gd name="connsiteX91-3813" fmla="*/ 1434 w 9869"/>
                <a:gd name="connsiteY91-3814" fmla="*/ 7095 h 9309"/>
                <a:gd name="connsiteX92-3815" fmla="*/ 1579 w 9869"/>
                <a:gd name="connsiteY92-3816" fmla="*/ 6979 h 9309"/>
                <a:gd name="connsiteX93-3817" fmla="*/ 1633 w 9869"/>
                <a:gd name="connsiteY93-3818" fmla="*/ 6908 h 9309"/>
                <a:gd name="connsiteX94-3819" fmla="*/ 1616 w 9869"/>
                <a:gd name="connsiteY94-3820" fmla="*/ 6784 h 9309"/>
                <a:gd name="connsiteX95-3821" fmla="*/ 1616 w 9869"/>
                <a:gd name="connsiteY95-3822" fmla="*/ 6707 h 9309"/>
                <a:gd name="connsiteX96-3823" fmla="*/ 1598 w 9869"/>
                <a:gd name="connsiteY96-3824" fmla="*/ 6636 h 9309"/>
                <a:gd name="connsiteX97-3825" fmla="*/ 1579 w 9869"/>
                <a:gd name="connsiteY97-3826" fmla="*/ 6534 h 9309"/>
                <a:gd name="connsiteX98-3827" fmla="*/ 1579 w 9869"/>
                <a:gd name="connsiteY98-3828" fmla="*/ 6432 h 9309"/>
                <a:gd name="connsiteX99-3829" fmla="*/ 1652 w 9869"/>
                <a:gd name="connsiteY99-3830" fmla="*/ 6362 h 9309"/>
                <a:gd name="connsiteX100-3831" fmla="*/ 1671 w 9869"/>
                <a:gd name="connsiteY100-3832" fmla="*/ 6316 h 9309"/>
                <a:gd name="connsiteX101-3833" fmla="*/ 1652 w 9869"/>
                <a:gd name="connsiteY101-3834" fmla="*/ 6286 h 9309"/>
                <a:gd name="connsiteX102-3835" fmla="*/ 1633 w 9869"/>
                <a:gd name="connsiteY102-3836" fmla="*/ 6161 h 9309"/>
                <a:gd name="connsiteX103-3837" fmla="*/ 1598 w 9869"/>
                <a:gd name="connsiteY103-3838" fmla="*/ 6106 h 9309"/>
                <a:gd name="connsiteX104-3839" fmla="*/ 1579 w 9869"/>
                <a:gd name="connsiteY104-3840" fmla="*/ 6059 h 9309"/>
                <a:gd name="connsiteX105-3841" fmla="*/ 1579 w 9869"/>
                <a:gd name="connsiteY105-3842" fmla="*/ 6029 h 9309"/>
                <a:gd name="connsiteX106-3843" fmla="*/ 1561 w 9869"/>
                <a:gd name="connsiteY106-3844" fmla="*/ 5997 h 9309"/>
                <a:gd name="connsiteX107-3845" fmla="*/ 1543 w 9869"/>
                <a:gd name="connsiteY107-3846" fmla="*/ 5967 h 9309"/>
                <a:gd name="connsiteX108-3847" fmla="*/ 1524 w 9869"/>
                <a:gd name="connsiteY108-3848" fmla="*/ 5865 h 9309"/>
                <a:gd name="connsiteX109-3849" fmla="*/ 1507 w 9869"/>
                <a:gd name="connsiteY109-3850" fmla="*/ 5851 h 9309"/>
                <a:gd name="connsiteX110-3851" fmla="*/ 1469 w 9869"/>
                <a:gd name="connsiteY110-3852" fmla="*/ 5726 h 9309"/>
                <a:gd name="connsiteX111-3853" fmla="*/ 1434 w 9869"/>
                <a:gd name="connsiteY111-3854" fmla="*/ 5711 h 9309"/>
                <a:gd name="connsiteX112-3855" fmla="*/ 1396 w 9869"/>
                <a:gd name="connsiteY112-3856" fmla="*/ 5570 h 9309"/>
                <a:gd name="connsiteX113-3857" fmla="*/ 1434 w 9869"/>
                <a:gd name="connsiteY113-3858" fmla="*/ 5531 h 9309"/>
                <a:gd name="connsiteX114-3859" fmla="*/ 1379 w 9869"/>
                <a:gd name="connsiteY114-3860" fmla="*/ 5455 h 9309"/>
                <a:gd name="connsiteX115-3861" fmla="*/ 1379 w 9869"/>
                <a:gd name="connsiteY115-3862" fmla="*/ 5369 h 9309"/>
                <a:gd name="connsiteX116-3863" fmla="*/ 1342 w 9869"/>
                <a:gd name="connsiteY116-3864" fmla="*/ 5266 h 9309"/>
                <a:gd name="connsiteX117-3865" fmla="*/ 1342 w 9869"/>
                <a:gd name="connsiteY117-3866" fmla="*/ 5149 h 9309"/>
                <a:gd name="connsiteX118-3867" fmla="*/ 1324 w 9869"/>
                <a:gd name="connsiteY118-3868" fmla="*/ 5095 h 9309"/>
                <a:gd name="connsiteX119-3869" fmla="*/ 1324 w 9869"/>
                <a:gd name="connsiteY119-3870" fmla="*/ 4986 h 9309"/>
                <a:gd name="connsiteX120-3871" fmla="*/ 1379 w 9869"/>
                <a:gd name="connsiteY120-3872" fmla="*/ 4872 h 9309"/>
                <a:gd name="connsiteX121-3873" fmla="*/ 1416 w 9869"/>
                <a:gd name="connsiteY121-3874" fmla="*/ 4846 h 9309"/>
                <a:gd name="connsiteX122-3875" fmla="*/ 1434 w 9869"/>
                <a:gd name="connsiteY122-3876" fmla="*/ 4722 h 9309"/>
                <a:gd name="connsiteX123-3877" fmla="*/ 1469 w 9869"/>
                <a:gd name="connsiteY123-3878" fmla="*/ 4684 h 9309"/>
                <a:gd name="connsiteX124-3879" fmla="*/ 1469 w 9869"/>
                <a:gd name="connsiteY124-3880" fmla="*/ 4644 h 9309"/>
                <a:gd name="connsiteX125-3881" fmla="*/ 1524 w 9869"/>
                <a:gd name="connsiteY125-3882" fmla="*/ 4574 h 9309"/>
                <a:gd name="connsiteX126-3883" fmla="*/ 1507 w 9869"/>
                <a:gd name="connsiteY126-3884" fmla="*/ 4512 h 9309"/>
                <a:gd name="connsiteX127-3885" fmla="*/ 1469 w 9869"/>
                <a:gd name="connsiteY127-3886" fmla="*/ 4417 h 9309"/>
                <a:gd name="connsiteX128-3887" fmla="*/ 1215 w 9869"/>
                <a:gd name="connsiteY128-3888" fmla="*/ 4286 h 9309"/>
                <a:gd name="connsiteX129-3889" fmla="*/ 1178 w 9869"/>
                <a:gd name="connsiteY129-3890" fmla="*/ 4029 h 9309"/>
                <a:gd name="connsiteX130-3891" fmla="*/ 1178 w 9869"/>
                <a:gd name="connsiteY130-3892" fmla="*/ 3982 h 9309"/>
                <a:gd name="connsiteX131-3893" fmla="*/ 1178 w 9869"/>
                <a:gd name="connsiteY131-3894" fmla="*/ 3952 h 9309"/>
                <a:gd name="connsiteX132-3895" fmla="*/ 1215 w 9869"/>
                <a:gd name="connsiteY132-3896" fmla="*/ 3928 h 9309"/>
                <a:gd name="connsiteX133-3897" fmla="*/ 1270 w 9869"/>
                <a:gd name="connsiteY133-3898" fmla="*/ 3904 h 9309"/>
                <a:gd name="connsiteX134-3899" fmla="*/ 1288 w 9869"/>
                <a:gd name="connsiteY134-3900" fmla="*/ 3874 h 9309"/>
                <a:gd name="connsiteX135-3901" fmla="*/ 1324 w 9869"/>
                <a:gd name="connsiteY135-3902" fmla="*/ 3842 h 9309"/>
                <a:gd name="connsiteX136-3903" fmla="*/ 1361 w 9869"/>
                <a:gd name="connsiteY136-3904" fmla="*/ 3827 h 9309"/>
                <a:gd name="connsiteX137-3905" fmla="*/ 1543 w 9869"/>
                <a:gd name="connsiteY137-3906" fmla="*/ 3796 h 9309"/>
                <a:gd name="connsiteX138-3907" fmla="*/ 1671 w 9869"/>
                <a:gd name="connsiteY138-3908" fmla="*/ 3773 h 9309"/>
                <a:gd name="connsiteX139-3909" fmla="*/ 1706 w 9869"/>
                <a:gd name="connsiteY139-3910" fmla="*/ 3742 h 9309"/>
                <a:gd name="connsiteX140-3911" fmla="*/ 1816 w 9869"/>
                <a:gd name="connsiteY140-3912" fmla="*/ 3516 h 9309"/>
                <a:gd name="connsiteX141-3913" fmla="*/ 1870 w 9869"/>
                <a:gd name="connsiteY141-3914" fmla="*/ 3469 h 9309"/>
                <a:gd name="connsiteX142-3915" fmla="*/ 1962 w 9869"/>
                <a:gd name="connsiteY142-3916" fmla="*/ 3453 h 9309"/>
                <a:gd name="connsiteX143-3917" fmla="*/ 2453 w 9869"/>
                <a:gd name="connsiteY143-3918" fmla="*/ 2973 h 9309"/>
                <a:gd name="connsiteX144-3919" fmla="*/ 2507 w 9869"/>
                <a:gd name="connsiteY144-3920" fmla="*/ 2916 h 9309"/>
                <a:gd name="connsiteX145-3921" fmla="*/ 2490 w 9869"/>
                <a:gd name="connsiteY145-3922" fmla="*/ 2885 h 9309"/>
                <a:gd name="connsiteX146-3923" fmla="*/ 2507 w 9869"/>
                <a:gd name="connsiteY146-3924" fmla="*/ 2862 h 9309"/>
                <a:gd name="connsiteX147-3925" fmla="*/ 2653 w 9869"/>
                <a:gd name="connsiteY147-3926" fmla="*/ 2707 h 9309"/>
                <a:gd name="connsiteX148-3927" fmla="*/ 2762 w 9869"/>
                <a:gd name="connsiteY148-3928" fmla="*/ 2505 h 9309"/>
                <a:gd name="connsiteX149-3929" fmla="*/ 2817 w 9869"/>
                <a:gd name="connsiteY149-3930" fmla="*/ 2412 h 9309"/>
                <a:gd name="connsiteX150-3931" fmla="*/ 2854 w 9869"/>
                <a:gd name="connsiteY150-3932" fmla="*/ 2350 h 9309"/>
                <a:gd name="connsiteX151-3933" fmla="*/ 2963 w 9869"/>
                <a:gd name="connsiteY151-3934" fmla="*/ 2124 h 9309"/>
                <a:gd name="connsiteX152-3935" fmla="*/ 3072 w 9869"/>
                <a:gd name="connsiteY152-3936" fmla="*/ 1976 h 9309"/>
                <a:gd name="connsiteX153-3937" fmla="*/ 3271 w 9869"/>
                <a:gd name="connsiteY153-3938" fmla="*/ 1805 h 9309"/>
                <a:gd name="connsiteX154-3939" fmla="*/ 3364 w 9869"/>
                <a:gd name="connsiteY154-3940" fmla="*/ 1602 h 9309"/>
                <a:gd name="connsiteX155-3941" fmla="*/ 3418 w 9869"/>
                <a:gd name="connsiteY155-3942" fmla="*/ 1548 h 9309"/>
                <a:gd name="connsiteX156-3943" fmla="*/ 3546 w 9869"/>
                <a:gd name="connsiteY156-3944" fmla="*/ 1508 h 9309"/>
                <a:gd name="connsiteX157-3945" fmla="*/ 3800 w 9869"/>
                <a:gd name="connsiteY157-3946" fmla="*/ 1462 h 9309"/>
                <a:gd name="connsiteX158-3947" fmla="*/ 3965 w 9869"/>
                <a:gd name="connsiteY158-3948" fmla="*/ 1430 h 9309"/>
                <a:gd name="connsiteX159-3949" fmla="*/ 4346 w 9869"/>
                <a:gd name="connsiteY159-3950" fmla="*/ 1345 h 9309"/>
                <a:gd name="connsiteX160-3951" fmla="*/ 4492 w 9869"/>
                <a:gd name="connsiteY160-3952" fmla="*/ 1338 h 9309"/>
                <a:gd name="connsiteX161-3953" fmla="*/ 4801 w 9869"/>
                <a:gd name="connsiteY161-3954" fmla="*/ 1277 h 9309"/>
                <a:gd name="connsiteX162-3955" fmla="*/ 4856 w 9869"/>
                <a:gd name="connsiteY162-3956" fmla="*/ 1120 h 9309"/>
                <a:gd name="connsiteX163-3957" fmla="*/ 4839 w 9869"/>
                <a:gd name="connsiteY163-3958" fmla="*/ 1082 h 9309"/>
                <a:gd name="connsiteX164-3959" fmla="*/ 4893 w 9869"/>
                <a:gd name="connsiteY164-3960" fmla="*/ 1058 h 9309"/>
                <a:gd name="connsiteX165-3961" fmla="*/ 4947 w 9869"/>
                <a:gd name="connsiteY165-3962" fmla="*/ 1050 h 9309"/>
                <a:gd name="connsiteX166-3963" fmla="*/ 4929 w 9869"/>
                <a:gd name="connsiteY166-3964" fmla="*/ 1003 h 9309"/>
                <a:gd name="connsiteX167-3965" fmla="*/ 4856 w 9869"/>
                <a:gd name="connsiteY167-3966" fmla="*/ 957 h 9309"/>
                <a:gd name="connsiteX168-3967" fmla="*/ 4765 w 9869"/>
                <a:gd name="connsiteY168-3968" fmla="*/ 903 h 9309"/>
                <a:gd name="connsiteX169-3969" fmla="*/ 4674 w 9869"/>
                <a:gd name="connsiteY169-3970" fmla="*/ 903 h 9309"/>
                <a:gd name="connsiteX170-3971" fmla="*/ 4637 w 9869"/>
                <a:gd name="connsiteY170-3972" fmla="*/ 880 h 9309"/>
                <a:gd name="connsiteX171-3973" fmla="*/ 4530 w 9869"/>
                <a:gd name="connsiteY171-3974" fmla="*/ 710 h 9309"/>
                <a:gd name="connsiteX172-3975" fmla="*/ 4510 w 9869"/>
                <a:gd name="connsiteY172-3976" fmla="*/ 629 h 9309"/>
                <a:gd name="connsiteX173-3977" fmla="*/ 4548 w 9869"/>
                <a:gd name="connsiteY173-3978" fmla="*/ 623 h 9309"/>
                <a:gd name="connsiteX174-3979" fmla="*/ 4530 w 9869"/>
                <a:gd name="connsiteY174-3980" fmla="*/ 482 h 9309"/>
                <a:gd name="connsiteX175-3981" fmla="*/ 4530 w 9869"/>
                <a:gd name="connsiteY175-3982" fmla="*/ 458 h 9309"/>
                <a:gd name="connsiteX0-3983" fmla="*/ 4355 w 9745"/>
                <a:gd name="connsiteY0-3984" fmla="*/ 492 h 9818"/>
                <a:gd name="connsiteX1-3985" fmla="*/ 4373 w 9745"/>
                <a:gd name="connsiteY1-3986" fmla="*/ 460 h 9818"/>
                <a:gd name="connsiteX2-3987" fmla="*/ 4391 w 9745"/>
                <a:gd name="connsiteY2-3988" fmla="*/ 409 h 9818"/>
                <a:gd name="connsiteX3-3989" fmla="*/ 4428 w 9745"/>
                <a:gd name="connsiteY3-3990" fmla="*/ 309 h 9818"/>
                <a:gd name="connsiteX4-3991" fmla="*/ 4464 w 9745"/>
                <a:gd name="connsiteY4-3992" fmla="*/ 275 h 9818"/>
                <a:gd name="connsiteX5-3993" fmla="*/ 4483 w 9745"/>
                <a:gd name="connsiteY5-3994" fmla="*/ 251 h 9818"/>
                <a:gd name="connsiteX6-3995" fmla="*/ 4519 w 9745"/>
                <a:gd name="connsiteY6-3996" fmla="*/ 216 h 9818"/>
                <a:gd name="connsiteX7-3997" fmla="*/ 4575 w 9745"/>
                <a:gd name="connsiteY7-3998" fmla="*/ 175 h 9818"/>
                <a:gd name="connsiteX8-3999" fmla="*/ 4649 w 9745"/>
                <a:gd name="connsiteY8-4000" fmla="*/ 134 h 9818"/>
                <a:gd name="connsiteX9-4001" fmla="*/ 4741 w 9745"/>
                <a:gd name="connsiteY9-4002" fmla="*/ 91 h 9818"/>
                <a:gd name="connsiteX10-4003" fmla="*/ 4759 w 9745"/>
                <a:gd name="connsiteY10-4004" fmla="*/ 67 h 9818"/>
                <a:gd name="connsiteX11-4005" fmla="*/ 4944 w 9745"/>
                <a:gd name="connsiteY11-4006" fmla="*/ 17 h 9818"/>
                <a:gd name="connsiteX12-4007" fmla="*/ 5129 w 9745"/>
                <a:gd name="connsiteY12-4008" fmla="*/ 0 h 9818"/>
                <a:gd name="connsiteX13-4009" fmla="*/ 5184 w 9745"/>
                <a:gd name="connsiteY13-4010" fmla="*/ 0 h 9818"/>
                <a:gd name="connsiteX14-4011" fmla="*/ 5515 w 9745"/>
                <a:gd name="connsiteY14-4012" fmla="*/ 17 h 9818"/>
                <a:gd name="connsiteX15-4013" fmla="*/ 5571 w 9745"/>
                <a:gd name="connsiteY15-4014" fmla="*/ 25 h 9818"/>
                <a:gd name="connsiteX16-4015" fmla="*/ 5645 w 9745"/>
                <a:gd name="connsiteY16-4016" fmla="*/ 32 h 9818"/>
                <a:gd name="connsiteX17-4017" fmla="*/ 5756 w 9745"/>
                <a:gd name="connsiteY17-4018" fmla="*/ 57 h 9818"/>
                <a:gd name="connsiteX18-4019" fmla="*/ 6125 w 9745"/>
                <a:gd name="connsiteY18-4020" fmla="*/ 167 h 9818"/>
                <a:gd name="connsiteX19-4021" fmla="*/ 6310 w 9745"/>
                <a:gd name="connsiteY19-4022" fmla="*/ 275 h 9818"/>
                <a:gd name="connsiteX20-4023" fmla="*/ 6401 w 9745"/>
                <a:gd name="connsiteY20-4024" fmla="*/ 402 h 9818"/>
                <a:gd name="connsiteX21-4025" fmla="*/ 6419 w 9745"/>
                <a:gd name="connsiteY21-4026" fmla="*/ 492 h 9818"/>
                <a:gd name="connsiteX22-4027" fmla="*/ 6585 w 9745"/>
                <a:gd name="connsiteY22-4028" fmla="*/ 576 h 9818"/>
                <a:gd name="connsiteX23-4029" fmla="*/ 6585 w 9745"/>
                <a:gd name="connsiteY23-4030" fmla="*/ 720 h 9818"/>
                <a:gd name="connsiteX24-4031" fmla="*/ 6549 w 9745"/>
                <a:gd name="connsiteY24-4032" fmla="*/ 746 h 9818"/>
                <a:gd name="connsiteX25-4033" fmla="*/ 6475 w 9745"/>
                <a:gd name="connsiteY25-4034" fmla="*/ 778 h 9818"/>
                <a:gd name="connsiteX26-4035" fmla="*/ 6457 w 9745"/>
                <a:gd name="connsiteY26-4036" fmla="*/ 812 h 9818"/>
                <a:gd name="connsiteX27-4037" fmla="*/ 6419 w 9745"/>
                <a:gd name="connsiteY27-4038" fmla="*/ 844 h 9818"/>
                <a:gd name="connsiteX28-4039" fmla="*/ 6254 w 9745"/>
                <a:gd name="connsiteY28-4040" fmla="*/ 844 h 9818"/>
                <a:gd name="connsiteX29-4041" fmla="*/ 6218 w 9745"/>
                <a:gd name="connsiteY29-4042" fmla="*/ 928 h 9818"/>
                <a:gd name="connsiteX30-4043" fmla="*/ 6235 w 9745"/>
                <a:gd name="connsiteY30-4044" fmla="*/ 1011 h 9818"/>
                <a:gd name="connsiteX31-4045" fmla="*/ 6290 w 9745"/>
                <a:gd name="connsiteY31-4046" fmla="*/ 1028 h 9818"/>
                <a:gd name="connsiteX32-4047" fmla="*/ 6346 w 9745"/>
                <a:gd name="connsiteY32-4048" fmla="*/ 1110 h 9818"/>
                <a:gd name="connsiteX33-4049" fmla="*/ 6364 w 9745"/>
                <a:gd name="connsiteY33-4050" fmla="*/ 1196 h 9818"/>
                <a:gd name="connsiteX34-4051" fmla="*/ 7011 w 9745"/>
                <a:gd name="connsiteY34-4052" fmla="*/ 1180 h 9818"/>
                <a:gd name="connsiteX35-4053" fmla="*/ 7638 w 9745"/>
                <a:gd name="connsiteY35-4054" fmla="*/ 1203 h 9818"/>
                <a:gd name="connsiteX36-4055" fmla="*/ 8025 w 9745"/>
                <a:gd name="connsiteY36-4056" fmla="*/ 1287 h 9818"/>
                <a:gd name="connsiteX37-4057" fmla="*/ 8320 w 9745"/>
                <a:gd name="connsiteY37-4058" fmla="*/ 1536 h 9818"/>
                <a:gd name="connsiteX38-4059" fmla="*/ 8892 w 9745"/>
                <a:gd name="connsiteY38-4060" fmla="*/ 2055 h 9818"/>
                <a:gd name="connsiteX39-4061" fmla="*/ 9243 w 9745"/>
                <a:gd name="connsiteY39-4062" fmla="*/ 2389 h 9818"/>
                <a:gd name="connsiteX40-4063" fmla="*/ 9390 w 9745"/>
                <a:gd name="connsiteY40-4064" fmla="*/ 2524 h 9818"/>
                <a:gd name="connsiteX41-4065" fmla="*/ 9685 w 9745"/>
                <a:gd name="connsiteY41-4066" fmla="*/ 2823 h 9818"/>
                <a:gd name="connsiteX42-4067" fmla="*/ 9538 w 9745"/>
                <a:gd name="connsiteY42-4068" fmla="*/ 3218 h 9818"/>
                <a:gd name="connsiteX43-4069" fmla="*/ 8967 w 9745"/>
                <a:gd name="connsiteY43-4070" fmla="*/ 3385 h 9818"/>
                <a:gd name="connsiteX44-4071" fmla="*/ 8911 w 9745"/>
                <a:gd name="connsiteY44-4072" fmla="*/ 3411 h 9818"/>
                <a:gd name="connsiteX45-4073" fmla="*/ 8873 w 9745"/>
                <a:gd name="connsiteY45-4074" fmla="*/ 3435 h 9818"/>
                <a:gd name="connsiteX46-4075" fmla="*/ 8855 w 9745"/>
                <a:gd name="connsiteY46-4076" fmla="*/ 3485 h 9818"/>
                <a:gd name="connsiteX47-4077" fmla="*/ 8782 w 9745"/>
                <a:gd name="connsiteY47-4078" fmla="*/ 3518 h 9818"/>
                <a:gd name="connsiteX48-4079" fmla="*/ 8782 w 9745"/>
                <a:gd name="connsiteY48-4080" fmla="*/ 3568 h 9818"/>
                <a:gd name="connsiteX49-4081" fmla="*/ 8782 w 9745"/>
                <a:gd name="connsiteY49-4082" fmla="*/ 3678 h 9818"/>
                <a:gd name="connsiteX50-4083" fmla="*/ 8725 w 9745"/>
                <a:gd name="connsiteY50-4084" fmla="*/ 3702 h 9818"/>
                <a:gd name="connsiteX51-4085" fmla="*/ 8782 w 9745"/>
                <a:gd name="connsiteY51-4086" fmla="*/ 3785 h 9818"/>
                <a:gd name="connsiteX52-4087" fmla="*/ 8763 w 9745"/>
                <a:gd name="connsiteY52-4088" fmla="*/ 3836 h 9818"/>
                <a:gd name="connsiteX53-4089" fmla="*/ 8782 w 9745"/>
                <a:gd name="connsiteY53-4090" fmla="*/ 3879 h 9818"/>
                <a:gd name="connsiteX54-4091" fmla="*/ 8725 w 9745"/>
                <a:gd name="connsiteY54-4092" fmla="*/ 3919 h 9818"/>
                <a:gd name="connsiteX55-4093" fmla="*/ 8745 w 9745"/>
                <a:gd name="connsiteY55-4094" fmla="*/ 4053 h 9818"/>
                <a:gd name="connsiteX56-4095" fmla="*/ 8725 w 9745"/>
                <a:gd name="connsiteY56-4096" fmla="*/ 4162 h 9818"/>
                <a:gd name="connsiteX57-4097" fmla="*/ 8745 w 9745"/>
                <a:gd name="connsiteY57-4098" fmla="*/ 4245 h 9818"/>
                <a:gd name="connsiteX58-4099" fmla="*/ 8725 w 9745"/>
                <a:gd name="connsiteY58-4100" fmla="*/ 4353 h 9818"/>
                <a:gd name="connsiteX59-4101" fmla="*/ 8763 w 9745"/>
                <a:gd name="connsiteY59-4102" fmla="*/ 4521 h 9818"/>
                <a:gd name="connsiteX60-4103" fmla="*/ 8819 w 9745"/>
                <a:gd name="connsiteY60-4104" fmla="*/ 4864 h 9818"/>
                <a:gd name="connsiteX61-4105" fmla="*/ 8929 w 9745"/>
                <a:gd name="connsiteY61-4106" fmla="*/ 5122 h 9818"/>
                <a:gd name="connsiteX62-4107" fmla="*/ 8929 w 9745"/>
                <a:gd name="connsiteY62-4108" fmla="*/ 5248 h 9818"/>
                <a:gd name="connsiteX63-4109" fmla="*/ 8929 w 9745"/>
                <a:gd name="connsiteY63-4110" fmla="*/ 5349 h 9818"/>
                <a:gd name="connsiteX64-4111" fmla="*/ 8911 w 9745"/>
                <a:gd name="connsiteY64-4112" fmla="*/ 5515 h 9818"/>
                <a:gd name="connsiteX65-4113" fmla="*/ 9003 w 9745"/>
                <a:gd name="connsiteY65-4114" fmla="*/ 5808 h 9818"/>
                <a:gd name="connsiteX66-4115" fmla="*/ 9003 w 9745"/>
                <a:gd name="connsiteY66-4116" fmla="*/ 5909 h 9818"/>
                <a:gd name="connsiteX67-4117" fmla="*/ 9058 w 9745"/>
                <a:gd name="connsiteY67-4118" fmla="*/ 6067 h 9818"/>
                <a:gd name="connsiteX68-4119" fmla="*/ 9075 w 9745"/>
                <a:gd name="connsiteY68-4120" fmla="*/ 6234 h 9818"/>
                <a:gd name="connsiteX69-4121" fmla="*/ 9096 w 9745"/>
                <a:gd name="connsiteY69-4122" fmla="*/ 6618 h 9818"/>
                <a:gd name="connsiteX70-4123" fmla="*/ 8967 w 9745"/>
                <a:gd name="connsiteY70-4124" fmla="*/ 6978 h 9818"/>
                <a:gd name="connsiteX71-4125" fmla="*/ 8967 w 9745"/>
                <a:gd name="connsiteY71-4126" fmla="*/ 7170 h 9818"/>
                <a:gd name="connsiteX72-4127" fmla="*/ 8892 w 9745"/>
                <a:gd name="connsiteY72-4128" fmla="*/ 7313 h 9818"/>
                <a:gd name="connsiteX73-4129" fmla="*/ 9003 w 9745"/>
                <a:gd name="connsiteY73-4130" fmla="*/ 7453 h 9818"/>
                <a:gd name="connsiteX74-4131" fmla="*/ 9151 w 9745"/>
                <a:gd name="connsiteY74-4132" fmla="*/ 8141 h 9818"/>
                <a:gd name="connsiteX75-4133" fmla="*/ 627 w 9745"/>
                <a:gd name="connsiteY75-4134" fmla="*/ 9717 h 9818"/>
                <a:gd name="connsiteX76-4135" fmla="*/ 645 w 9745"/>
                <a:gd name="connsiteY76-4136" fmla="*/ 9651 h 9818"/>
                <a:gd name="connsiteX77-4137" fmla="*/ 701 w 9745"/>
                <a:gd name="connsiteY77-4138" fmla="*/ 9537 h 9818"/>
                <a:gd name="connsiteX78-4139" fmla="*/ 664 w 9745"/>
                <a:gd name="connsiteY78-4140" fmla="*/ 8807 h 9818"/>
                <a:gd name="connsiteX79-4141" fmla="*/ 645 w 9745"/>
                <a:gd name="connsiteY79-4142" fmla="*/ 8641 h 9818"/>
                <a:gd name="connsiteX80-4143" fmla="*/ 608 w 9745"/>
                <a:gd name="connsiteY80-4144" fmla="*/ 8567 h 9818"/>
                <a:gd name="connsiteX81-4145" fmla="*/ 664 w 9745"/>
                <a:gd name="connsiteY81-4146" fmla="*/ 8373 h 9818"/>
                <a:gd name="connsiteX82-4147" fmla="*/ 701 w 9745"/>
                <a:gd name="connsiteY82-4148" fmla="*/ 8240 h 9818"/>
                <a:gd name="connsiteX83-4149" fmla="*/ 683 w 9745"/>
                <a:gd name="connsiteY83-4150" fmla="*/ 8190 h 9818"/>
                <a:gd name="connsiteX84-4151" fmla="*/ 720 w 9745"/>
                <a:gd name="connsiteY84-4152" fmla="*/ 8157 h 9818"/>
                <a:gd name="connsiteX85-4153" fmla="*/ 701 w 9745"/>
                <a:gd name="connsiteY85-4154" fmla="*/ 8099 h 9818"/>
                <a:gd name="connsiteX86-4155" fmla="*/ 867 w 9745"/>
                <a:gd name="connsiteY86-4156" fmla="*/ 8031 h 9818"/>
                <a:gd name="connsiteX87-4157" fmla="*/ 996 w 9745"/>
                <a:gd name="connsiteY87-4158" fmla="*/ 7980 h 9818"/>
                <a:gd name="connsiteX88-4159" fmla="*/ 1088 w 9745"/>
                <a:gd name="connsiteY88-4160" fmla="*/ 7797 h 9818"/>
                <a:gd name="connsiteX89-4161" fmla="*/ 1144 w 9745"/>
                <a:gd name="connsiteY89-4162" fmla="*/ 7697 h 9818"/>
                <a:gd name="connsiteX90-4163" fmla="*/ 1218 w 9745"/>
                <a:gd name="connsiteY90-4164" fmla="*/ 7622 h 9818"/>
                <a:gd name="connsiteX91-4165" fmla="*/ 1365 w 9745"/>
                <a:gd name="connsiteY91-4166" fmla="*/ 7497 h 9818"/>
                <a:gd name="connsiteX92-4167" fmla="*/ 1420 w 9745"/>
                <a:gd name="connsiteY92-4168" fmla="*/ 7421 h 9818"/>
                <a:gd name="connsiteX93-4169" fmla="*/ 1402 w 9745"/>
                <a:gd name="connsiteY93-4170" fmla="*/ 7288 h 9818"/>
                <a:gd name="connsiteX94-4171" fmla="*/ 1402 w 9745"/>
                <a:gd name="connsiteY94-4172" fmla="*/ 7205 h 9818"/>
                <a:gd name="connsiteX95-4173" fmla="*/ 1384 w 9745"/>
                <a:gd name="connsiteY95-4174" fmla="*/ 7129 h 9818"/>
                <a:gd name="connsiteX96-4175" fmla="*/ 1365 w 9745"/>
                <a:gd name="connsiteY96-4176" fmla="*/ 7019 h 9818"/>
                <a:gd name="connsiteX97-4177" fmla="*/ 1365 w 9745"/>
                <a:gd name="connsiteY97-4178" fmla="*/ 6909 h 9818"/>
                <a:gd name="connsiteX98-4179" fmla="*/ 1439 w 9745"/>
                <a:gd name="connsiteY98-4180" fmla="*/ 6834 h 9818"/>
                <a:gd name="connsiteX99-4181" fmla="*/ 1458 w 9745"/>
                <a:gd name="connsiteY99-4182" fmla="*/ 6785 h 9818"/>
                <a:gd name="connsiteX100-4183" fmla="*/ 1439 w 9745"/>
                <a:gd name="connsiteY100-4184" fmla="*/ 6753 h 9818"/>
                <a:gd name="connsiteX101-4185" fmla="*/ 1420 w 9745"/>
                <a:gd name="connsiteY101-4186" fmla="*/ 6618 h 9818"/>
                <a:gd name="connsiteX102-4187" fmla="*/ 1384 w 9745"/>
                <a:gd name="connsiteY102-4188" fmla="*/ 6559 h 9818"/>
                <a:gd name="connsiteX103-4189" fmla="*/ 1365 w 9745"/>
                <a:gd name="connsiteY103-4190" fmla="*/ 6509 h 9818"/>
                <a:gd name="connsiteX104-4191" fmla="*/ 1365 w 9745"/>
                <a:gd name="connsiteY104-4192" fmla="*/ 6477 h 9818"/>
                <a:gd name="connsiteX105-4193" fmla="*/ 1347 w 9745"/>
                <a:gd name="connsiteY105-4194" fmla="*/ 6442 h 9818"/>
                <a:gd name="connsiteX106-4195" fmla="*/ 1328 w 9745"/>
                <a:gd name="connsiteY106-4196" fmla="*/ 6410 h 9818"/>
                <a:gd name="connsiteX107-4197" fmla="*/ 1309 w 9745"/>
                <a:gd name="connsiteY107-4198" fmla="*/ 6300 h 9818"/>
                <a:gd name="connsiteX108-4199" fmla="*/ 1292 w 9745"/>
                <a:gd name="connsiteY108-4200" fmla="*/ 6285 h 9818"/>
                <a:gd name="connsiteX109-4201" fmla="*/ 1253 w 9745"/>
                <a:gd name="connsiteY109-4202" fmla="*/ 6151 h 9818"/>
                <a:gd name="connsiteX110-4203" fmla="*/ 1218 w 9745"/>
                <a:gd name="connsiteY110-4204" fmla="*/ 6135 h 9818"/>
                <a:gd name="connsiteX111-4205" fmla="*/ 1180 w 9745"/>
                <a:gd name="connsiteY111-4206" fmla="*/ 5983 h 9818"/>
                <a:gd name="connsiteX112-4207" fmla="*/ 1218 w 9745"/>
                <a:gd name="connsiteY112-4208" fmla="*/ 5942 h 9818"/>
                <a:gd name="connsiteX113-4209" fmla="*/ 1162 w 9745"/>
                <a:gd name="connsiteY113-4210" fmla="*/ 5860 h 9818"/>
                <a:gd name="connsiteX114-4211" fmla="*/ 1162 w 9745"/>
                <a:gd name="connsiteY114-4212" fmla="*/ 5768 h 9818"/>
                <a:gd name="connsiteX115-4213" fmla="*/ 1125 w 9745"/>
                <a:gd name="connsiteY115-4214" fmla="*/ 5657 h 9818"/>
                <a:gd name="connsiteX116-4215" fmla="*/ 1125 w 9745"/>
                <a:gd name="connsiteY116-4216" fmla="*/ 5531 h 9818"/>
                <a:gd name="connsiteX117-4217" fmla="*/ 1107 w 9745"/>
                <a:gd name="connsiteY117-4218" fmla="*/ 5473 h 9818"/>
                <a:gd name="connsiteX118-4219" fmla="*/ 1107 w 9745"/>
                <a:gd name="connsiteY118-4220" fmla="*/ 5356 h 9818"/>
                <a:gd name="connsiteX119-4221" fmla="*/ 1162 w 9745"/>
                <a:gd name="connsiteY119-4222" fmla="*/ 5234 h 9818"/>
                <a:gd name="connsiteX120-4223" fmla="*/ 1200 w 9745"/>
                <a:gd name="connsiteY120-4224" fmla="*/ 5206 h 9818"/>
                <a:gd name="connsiteX121-4225" fmla="*/ 1218 w 9745"/>
                <a:gd name="connsiteY121-4226" fmla="*/ 5073 h 9818"/>
                <a:gd name="connsiteX122-4227" fmla="*/ 1253 w 9745"/>
                <a:gd name="connsiteY122-4228" fmla="*/ 5032 h 9818"/>
                <a:gd name="connsiteX123-4229" fmla="*/ 1253 w 9745"/>
                <a:gd name="connsiteY123-4230" fmla="*/ 4989 h 9818"/>
                <a:gd name="connsiteX124-4231" fmla="*/ 1309 w 9745"/>
                <a:gd name="connsiteY124-4232" fmla="*/ 4914 h 9818"/>
                <a:gd name="connsiteX125-4233" fmla="*/ 1292 w 9745"/>
                <a:gd name="connsiteY125-4234" fmla="*/ 4847 h 9818"/>
                <a:gd name="connsiteX126-4235" fmla="*/ 1253 w 9745"/>
                <a:gd name="connsiteY126-4236" fmla="*/ 4745 h 9818"/>
                <a:gd name="connsiteX127-4237" fmla="*/ 996 w 9745"/>
                <a:gd name="connsiteY127-4238" fmla="*/ 4604 h 9818"/>
                <a:gd name="connsiteX128-4239" fmla="*/ 959 w 9745"/>
                <a:gd name="connsiteY128-4240" fmla="*/ 4328 h 9818"/>
                <a:gd name="connsiteX129-4241" fmla="*/ 959 w 9745"/>
                <a:gd name="connsiteY129-4242" fmla="*/ 4278 h 9818"/>
                <a:gd name="connsiteX130-4243" fmla="*/ 959 w 9745"/>
                <a:gd name="connsiteY130-4244" fmla="*/ 4245 h 9818"/>
                <a:gd name="connsiteX131-4245" fmla="*/ 996 w 9745"/>
                <a:gd name="connsiteY131-4246" fmla="*/ 4220 h 9818"/>
                <a:gd name="connsiteX132-4247" fmla="*/ 1052 w 9745"/>
                <a:gd name="connsiteY132-4248" fmla="*/ 4194 h 9818"/>
                <a:gd name="connsiteX133-4249" fmla="*/ 1070 w 9745"/>
                <a:gd name="connsiteY133-4250" fmla="*/ 4162 h 9818"/>
                <a:gd name="connsiteX134-4251" fmla="*/ 1107 w 9745"/>
                <a:gd name="connsiteY134-4252" fmla="*/ 4127 h 9818"/>
                <a:gd name="connsiteX135-4253" fmla="*/ 1144 w 9745"/>
                <a:gd name="connsiteY135-4254" fmla="*/ 4111 h 9818"/>
                <a:gd name="connsiteX136-4255" fmla="*/ 1328 w 9745"/>
                <a:gd name="connsiteY136-4256" fmla="*/ 4078 h 9818"/>
                <a:gd name="connsiteX137-4257" fmla="*/ 1458 w 9745"/>
                <a:gd name="connsiteY137-4258" fmla="*/ 4053 h 9818"/>
                <a:gd name="connsiteX138-4259" fmla="*/ 1494 w 9745"/>
                <a:gd name="connsiteY138-4260" fmla="*/ 4020 h 9818"/>
                <a:gd name="connsiteX139-4261" fmla="*/ 1605 w 9745"/>
                <a:gd name="connsiteY139-4262" fmla="*/ 3777 h 9818"/>
                <a:gd name="connsiteX140-4263" fmla="*/ 1660 w 9745"/>
                <a:gd name="connsiteY140-4264" fmla="*/ 3727 h 9818"/>
                <a:gd name="connsiteX141-4265" fmla="*/ 1753 w 9745"/>
                <a:gd name="connsiteY141-4266" fmla="*/ 3709 h 9818"/>
                <a:gd name="connsiteX142-4267" fmla="*/ 2251 w 9745"/>
                <a:gd name="connsiteY142-4268" fmla="*/ 3194 h 9818"/>
                <a:gd name="connsiteX143-4269" fmla="*/ 2305 w 9745"/>
                <a:gd name="connsiteY143-4270" fmla="*/ 3132 h 9818"/>
                <a:gd name="connsiteX144-4271" fmla="*/ 2288 w 9745"/>
                <a:gd name="connsiteY144-4272" fmla="*/ 3099 h 9818"/>
                <a:gd name="connsiteX145-4273" fmla="*/ 2305 w 9745"/>
                <a:gd name="connsiteY145-4274" fmla="*/ 3074 h 9818"/>
                <a:gd name="connsiteX146-4275" fmla="*/ 2453 w 9745"/>
                <a:gd name="connsiteY146-4276" fmla="*/ 2908 h 9818"/>
                <a:gd name="connsiteX147-4277" fmla="*/ 2564 w 9745"/>
                <a:gd name="connsiteY147-4278" fmla="*/ 2691 h 9818"/>
                <a:gd name="connsiteX148-4279" fmla="*/ 2619 w 9745"/>
                <a:gd name="connsiteY148-4280" fmla="*/ 2591 h 9818"/>
                <a:gd name="connsiteX149-4281" fmla="*/ 2657 w 9745"/>
                <a:gd name="connsiteY149-4282" fmla="*/ 2524 h 9818"/>
                <a:gd name="connsiteX150-4283" fmla="*/ 2767 w 9745"/>
                <a:gd name="connsiteY150-4284" fmla="*/ 2282 h 9818"/>
                <a:gd name="connsiteX151-4285" fmla="*/ 2878 w 9745"/>
                <a:gd name="connsiteY151-4286" fmla="*/ 2123 h 9818"/>
                <a:gd name="connsiteX152-4287" fmla="*/ 3079 w 9745"/>
                <a:gd name="connsiteY152-4288" fmla="*/ 1939 h 9818"/>
                <a:gd name="connsiteX153-4289" fmla="*/ 3174 w 9745"/>
                <a:gd name="connsiteY153-4290" fmla="*/ 1721 h 9818"/>
                <a:gd name="connsiteX154-4291" fmla="*/ 3228 w 9745"/>
                <a:gd name="connsiteY154-4292" fmla="*/ 1663 h 9818"/>
                <a:gd name="connsiteX155-4293" fmla="*/ 3358 w 9745"/>
                <a:gd name="connsiteY155-4294" fmla="*/ 1620 h 9818"/>
                <a:gd name="connsiteX156-4295" fmla="*/ 3615 w 9745"/>
                <a:gd name="connsiteY156-4296" fmla="*/ 1571 h 9818"/>
                <a:gd name="connsiteX157-4297" fmla="*/ 3783 w 9745"/>
                <a:gd name="connsiteY157-4298" fmla="*/ 1536 h 9818"/>
                <a:gd name="connsiteX158-4299" fmla="*/ 4169 w 9745"/>
                <a:gd name="connsiteY158-4300" fmla="*/ 1445 h 9818"/>
                <a:gd name="connsiteX159-4301" fmla="*/ 4317 w 9745"/>
                <a:gd name="connsiteY159-4302" fmla="*/ 1437 h 9818"/>
                <a:gd name="connsiteX160-4303" fmla="*/ 4630 w 9745"/>
                <a:gd name="connsiteY160-4304" fmla="*/ 1372 h 9818"/>
                <a:gd name="connsiteX161-4305" fmla="*/ 4685 w 9745"/>
                <a:gd name="connsiteY161-4306" fmla="*/ 1203 h 9818"/>
                <a:gd name="connsiteX162-4307" fmla="*/ 4668 w 9745"/>
                <a:gd name="connsiteY162-4308" fmla="*/ 1162 h 9818"/>
                <a:gd name="connsiteX163-4309" fmla="*/ 4723 w 9745"/>
                <a:gd name="connsiteY163-4310" fmla="*/ 1137 h 9818"/>
                <a:gd name="connsiteX164-4311" fmla="*/ 4778 w 9745"/>
                <a:gd name="connsiteY164-4312" fmla="*/ 1128 h 9818"/>
                <a:gd name="connsiteX165-4313" fmla="*/ 4759 w 9745"/>
                <a:gd name="connsiteY165-4314" fmla="*/ 1077 h 9818"/>
                <a:gd name="connsiteX166-4315" fmla="*/ 4685 w 9745"/>
                <a:gd name="connsiteY166-4316" fmla="*/ 1028 h 9818"/>
                <a:gd name="connsiteX167-4317" fmla="*/ 4593 w 9745"/>
                <a:gd name="connsiteY167-4318" fmla="*/ 970 h 9818"/>
                <a:gd name="connsiteX168-4319" fmla="*/ 4501 w 9745"/>
                <a:gd name="connsiteY168-4320" fmla="*/ 970 h 9818"/>
                <a:gd name="connsiteX169-4321" fmla="*/ 4464 w 9745"/>
                <a:gd name="connsiteY169-4322" fmla="*/ 945 h 9818"/>
                <a:gd name="connsiteX170-4323" fmla="*/ 4355 w 9745"/>
                <a:gd name="connsiteY170-4324" fmla="*/ 763 h 9818"/>
                <a:gd name="connsiteX171-4325" fmla="*/ 4335 w 9745"/>
                <a:gd name="connsiteY171-4326" fmla="*/ 676 h 9818"/>
                <a:gd name="connsiteX172-4327" fmla="*/ 4373 w 9745"/>
                <a:gd name="connsiteY172-4328" fmla="*/ 669 h 9818"/>
                <a:gd name="connsiteX173-4329" fmla="*/ 4355 w 9745"/>
                <a:gd name="connsiteY173-4330" fmla="*/ 518 h 9818"/>
                <a:gd name="connsiteX174-4331" fmla="*/ 4355 w 9745"/>
                <a:gd name="connsiteY174-4332" fmla="*/ 492 h 9818"/>
                <a:gd name="connsiteX0-4333" fmla="*/ 3845 w 9374"/>
                <a:gd name="connsiteY0-4334" fmla="*/ 501 h 9830"/>
                <a:gd name="connsiteX1-4335" fmla="*/ 3863 w 9374"/>
                <a:gd name="connsiteY1-4336" fmla="*/ 469 h 9830"/>
                <a:gd name="connsiteX2-4337" fmla="*/ 3882 w 9374"/>
                <a:gd name="connsiteY2-4338" fmla="*/ 417 h 9830"/>
                <a:gd name="connsiteX3-4339" fmla="*/ 3920 w 9374"/>
                <a:gd name="connsiteY3-4340" fmla="*/ 315 h 9830"/>
                <a:gd name="connsiteX4-4341" fmla="*/ 3957 w 9374"/>
                <a:gd name="connsiteY4-4342" fmla="*/ 280 h 9830"/>
                <a:gd name="connsiteX5-4343" fmla="*/ 3976 w 9374"/>
                <a:gd name="connsiteY5-4344" fmla="*/ 256 h 9830"/>
                <a:gd name="connsiteX6-4345" fmla="*/ 4013 w 9374"/>
                <a:gd name="connsiteY6-4346" fmla="*/ 220 h 9830"/>
                <a:gd name="connsiteX7-4347" fmla="*/ 4071 w 9374"/>
                <a:gd name="connsiteY7-4348" fmla="*/ 178 h 9830"/>
                <a:gd name="connsiteX8-4349" fmla="*/ 4147 w 9374"/>
                <a:gd name="connsiteY8-4350" fmla="*/ 136 h 9830"/>
                <a:gd name="connsiteX9-4351" fmla="*/ 4241 w 9374"/>
                <a:gd name="connsiteY9-4352" fmla="*/ 93 h 9830"/>
                <a:gd name="connsiteX10-4353" fmla="*/ 4260 w 9374"/>
                <a:gd name="connsiteY10-4354" fmla="*/ 68 h 9830"/>
                <a:gd name="connsiteX11-4355" fmla="*/ 4449 w 9374"/>
                <a:gd name="connsiteY11-4356" fmla="*/ 17 h 9830"/>
                <a:gd name="connsiteX12-4357" fmla="*/ 4639 w 9374"/>
                <a:gd name="connsiteY12-4358" fmla="*/ 0 h 9830"/>
                <a:gd name="connsiteX13-4359" fmla="*/ 4696 w 9374"/>
                <a:gd name="connsiteY13-4360" fmla="*/ 0 h 9830"/>
                <a:gd name="connsiteX14-4361" fmla="*/ 5035 w 9374"/>
                <a:gd name="connsiteY14-4362" fmla="*/ 17 h 9830"/>
                <a:gd name="connsiteX15-4363" fmla="*/ 5093 w 9374"/>
                <a:gd name="connsiteY15-4364" fmla="*/ 25 h 9830"/>
                <a:gd name="connsiteX16-4365" fmla="*/ 5169 w 9374"/>
                <a:gd name="connsiteY16-4366" fmla="*/ 33 h 9830"/>
                <a:gd name="connsiteX17-4367" fmla="*/ 5283 w 9374"/>
                <a:gd name="connsiteY17-4368" fmla="*/ 58 h 9830"/>
                <a:gd name="connsiteX18-4369" fmla="*/ 5661 w 9374"/>
                <a:gd name="connsiteY18-4370" fmla="*/ 170 h 9830"/>
                <a:gd name="connsiteX19-4371" fmla="*/ 5851 w 9374"/>
                <a:gd name="connsiteY19-4372" fmla="*/ 280 h 9830"/>
                <a:gd name="connsiteX20-4373" fmla="*/ 5944 w 9374"/>
                <a:gd name="connsiteY20-4374" fmla="*/ 409 h 9830"/>
                <a:gd name="connsiteX21-4375" fmla="*/ 5963 w 9374"/>
                <a:gd name="connsiteY21-4376" fmla="*/ 501 h 9830"/>
                <a:gd name="connsiteX22-4377" fmla="*/ 6133 w 9374"/>
                <a:gd name="connsiteY22-4378" fmla="*/ 587 h 9830"/>
                <a:gd name="connsiteX23-4379" fmla="*/ 6133 w 9374"/>
                <a:gd name="connsiteY23-4380" fmla="*/ 733 h 9830"/>
                <a:gd name="connsiteX24-4381" fmla="*/ 6096 w 9374"/>
                <a:gd name="connsiteY24-4382" fmla="*/ 760 h 9830"/>
                <a:gd name="connsiteX25-4383" fmla="*/ 6020 w 9374"/>
                <a:gd name="connsiteY25-4384" fmla="*/ 792 h 9830"/>
                <a:gd name="connsiteX26-4385" fmla="*/ 6002 w 9374"/>
                <a:gd name="connsiteY26-4386" fmla="*/ 827 h 9830"/>
                <a:gd name="connsiteX27-4387" fmla="*/ 5963 w 9374"/>
                <a:gd name="connsiteY27-4388" fmla="*/ 860 h 9830"/>
                <a:gd name="connsiteX28-4389" fmla="*/ 5794 w 9374"/>
                <a:gd name="connsiteY28-4390" fmla="*/ 860 h 9830"/>
                <a:gd name="connsiteX29-4391" fmla="*/ 5757 w 9374"/>
                <a:gd name="connsiteY29-4392" fmla="*/ 945 h 9830"/>
                <a:gd name="connsiteX30-4393" fmla="*/ 5774 w 9374"/>
                <a:gd name="connsiteY30-4394" fmla="*/ 1030 h 9830"/>
                <a:gd name="connsiteX31-4395" fmla="*/ 5831 w 9374"/>
                <a:gd name="connsiteY31-4396" fmla="*/ 1047 h 9830"/>
                <a:gd name="connsiteX32-4397" fmla="*/ 5888 w 9374"/>
                <a:gd name="connsiteY32-4398" fmla="*/ 1131 h 9830"/>
                <a:gd name="connsiteX33-4399" fmla="*/ 5907 w 9374"/>
                <a:gd name="connsiteY33-4400" fmla="*/ 1218 h 9830"/>
                <a:gd name="connsiteX34-4401" fmla="*/ 6570 w 9374"/>
                <a:gd name="connsiteY34-4402" fmla="*/ 1202 h 9830"/>
                <a:gd name="connsiteX35-4403" fmla="*/ 7214 w 9374"/>
                <a:gd name="connsiteY35-4404" fmla="*/ 1225 h 9830"/>
                <a:gd name="connsiteX36-4405" fmla="*/ 7611 w 9374"/>
                <a:gd name="connsiteY36-4406" fmla="*/ 1311 h 9830"/>
                <a:gd name="connsiteX37-4407" fmla="*/ 7914 w 9374"/>
                <a:gd name="connsiteY37-4408" fmla="*/ 1564 h 9830"/>
                <a:gd name="connsiteX38-4409" fmla="*/ 8501 w 9374"/>
                <a:gd name="connsiteY38-4410" fmla="*/ 2093 h 9830"/>
                <a:gd name="connsiteX39-4411" fmla="*/ 8861 w 9374"/>
                <a:gd name="connsiteY39-4412" fmla="*/ 2433 h 9830"/>
                <a:gd name="connsiteX40-4413" fmla="*/ 9012 w 9374"/>
                <a:gd name="connsiteY40-4414" fmla="*/ 2571 h 9830"/>
                <a:gd name="connsiteX41-4415" fmla="*/ 9314 w 9374"/>
                <a:gd name="connsiteY41-4416" fmla="*/ 2875 h 9830"/>
                <a:gd name="connsiteX42-4417" fmla="*/ 9164 w 9374"/>
                <a:gd name="connsiteY42-4418" fmla="*/ 3278 h 9830"/>
                <a:gd name="connsiteX43-4419" fmla="*/ 8578 w 9374"/>
                <a:gd name="connsiteY43-4420" fmla="*/ 3448 h 9830"/>
                <a:gd name="connsiteX44-4421" fmla="*/ 8520 w 9374"/>
                <a:gd name="connsiteY44-4422" fmla="*/ 3474 h 9830"/>
                <a:gd name="connsiteX45-4423" fmla="*/ 8481 w 9374"/>
                <a:gd name="connsiteY45-4424" fmla="*/ 3499 h 9830"/>
                <a:gd name="connsiteX46-4425" fmla="*/ 8463 w 9374"/>
                <a:gd name="connsiteY46-4426" fmla="*/ 3550 h 9830"/>
                <a:gd name="connsiteX47-4427" fmla="*/ 8388 w 9374"/>
                <a:gd name="connsiteY47-4428" fmla="*/ 3583 h 9830"/>
                <a:gd name="connsiteX48-4429" fmla="*/ 8388 w 9374"/>
                <a:gd name="connsiteY48-4430" fmla="*/ 3634 h 9830"/>
                <a:gd name="connsiteX49-4431" fmla="*/ 8388 w 9374"/>
                <a:gd name="connsiteY49-4432" fmla="*/ 3746 h 9830"/>
                <a:gd name="connsiteX50-4433" fmla="*/ 8329 w 9374"/>
                <a:gd name="connsiteY50-4434" fmla="*/ 3771 h 9830"/>
                <a:gd name="connsiteX51-4435" fmla="*/ 8388 w 9374"/>
                <a:gd name="connsiteY51-4436" fmla="*/ 3855 h 9830"/>
                <a:gd name="connsiteX52-4437" fmla="*/ 8368 w 9374"/>
                <a:gd name="connsiteY52-4438" fmla="*/ 3907 h 9830"/>
                <a:gd name="connsiteX53-4439" fmla="*/ 8388 w 9374"/>
                <a:gd name="connsiteY53-4440" fmla="*/ 3951 h 9830"/>
                <a:gd name="connsiteX54-4441" fmla="*/ 8329 w 9374"/>
                <a:gd name="connsiteY54-4442" fmla="*/ 3992 h 9830"/>
                <a:gd name="connsiteX55-4443" fmla="*/ 8350 w 9374"/>
                <a:gd name="connsiteY55-4444" fmla="*/ 4128 h 9830"/>
                <a:gd name="connsiteX56-4445" fmla="*/ 8329 w 9374"/>
                <a:gd name="connsiteY56-4446" fmla="*/ 4239 h 9830"/>
                <a:gd name="connsiteX57-4447" fmla="*/ 8350 w 9374"/>
                <a:gd name="connsiteY57-4448" fmla="*/ 4324 h 9830"/>
                <a:gd name="connsiteX58-4449" fmla="*/ 8329 w 9374"/>
                <a:gd name="connsiteY58-4450" fmla="*/ 4434 h 9830"/>
                <a:gd name="connsiteX59-4451" fmla="*/ 8368 w 9374"/>
                <a:gd name="connsiteY59-4452" fmla="*/ 4605 h 9830"/>
                <a:gd name="connsiteX60-4453" fmla="*/ 8426 w 9374"/>
                <a:gd name="connsiteY60-4454" fmla="*/ 4954 h 9830"/>
                <a:gd name="connsiteX61-4455" fmla="*/ 8539 w 9374"/>
                <a:gd name="connsiteY61-4456" fmla="*/ 5217 h 9830"/>
                <a:gd name="connsiteX62-4457" fmla="*/ 8539 w 9374"/>
                <a:gd name="connsiteY62-4458" fmla="*/ 5345 h 9830"/>
                <a:gd name="connsiteX63-4459" fmla="*/ 8539 w 9374"/>
                <a:gd name="connsiteY63-4460" fmla="*/ 5448 h 9830"/>
                <a:gd name="connsiteX64-4461" fmla="*/ 8520 w 9374"/>
                <a:gd name="connsiteY64-4462" fmla="*/ 5617 h 9830"/>
                <a:gd name="connsiteX65-4463" fmla="*/ 8615 w 9374"/>
                <a:gd name="connsiteY65-4464" fmla="*/ 5916 h 9830"/>
                <a:gd name="connsiteX66-4465" fmla="*/ 8615 w 9374"/>
                <a:gd name="connsiteY66-4466" fmla="*/ 6019 h 9830"/>
                <a:gd name="connsiteX67-4467" fmla="*/ 8671 w 9374"/>
                <a:gd name="connsiteY67-4468" fmla="*/ 6179 h 9830"/>
                <a:gd name="connsiteX68-4469" fmla="*/ 8688 w 9374"/>
                <a:gd name="connsiteY68-4470" fmla="*/ 6350 h 9830"/>
                <a:gd name="connsiteX69-4471" fmla="*/ 8710 w 9374"/>
                <a:gd name="connsiteY69-4472" fmla="*/ 6741 h 9830"/>
                <a:gd name="connsiteX70-4473" fmla="*/ 8578 w 9374"/>
                <a:gd name="connsiteY70-4474" fmla="*/ 7107 h 9830"/>
                <a:gd name="connsiteX71-4475" fmla="*/ 8578 w 9374"/>
                <a:gd name="connsiteY71-4476" fmla="*/ 7303 h 9830"/>
                <a:gd name="connsiteX72-4477" fmla="*/ 8501 w 9374"/>
                <a:gd name="connsiteY72-4478" fmla="*/ 7449 h 9830"/>
                <a:gd name="connsiteX73-4479" fmla="*/ 8615 w 9374"/>
                <a:gd name="connsiteY73-4480" fmla="*/ 7591 h 9830"/>
                <a:gd name="connsiteX74-4481" fmla="*/ 8766 w 9374"/>
                <a:gd name="connsiteY74-4482" fmla="*/ 8292 h 9830"/>
                <a:gd name="connsiteX75-4483" fmla="*/ 38 w 9374"/>
                <a:gd name="connsiteY75-4484" fmla="*/ 9830 h 9830"/>
                <a:gd name="connsiteX76-4485" fmla="*/ 95 w 9374"/>
                <a:gd name="connsiteY76-4486" fmla="*/ 9714 h 9830"/>
                <a:gd name="connsiteX77-4487" fmla="*/ 57 w 9374"/>
                <a:gd name="connsiteY77-4488" fmla="*/ 8970 h 9830"/>
                <a:gd name="connsiteX78-4489" fmla="*/ 38 w 9374"/>
                <a:gd name="connsiteY78-4490" fmla="*/ 8801 h 9830"/>
                <a:gd name="connsiteX79-4491" fmla="*/ 0 w 9374"/>
                <a:gd name="connsiteY79-4492" fmla="*/ 8726 h 9830"/>
                <a:gd name="connsiteX80-4493" fmla="*/ 57 w 9374"/>
                <a:gd name="connsiteY80-4494" fmla="*/ 8528 h 9830"/>
                <a:gd name="connsiteX81-4495" fmla="*/ 95 w 9374"/>
                <a:gd name="connsiteY81-4496" fmla="*/ 8393 h 9830"/>
                <a:gd name="connsiteX82-4497" fmla="*/ 77 w 9374"/>
                <a:gd name="connsiteY82-4498" fmla="*/ 8342 h 9830"/>
                <a:gd name="connsiteX83-4499" fmla="*/ 115 w 9374"/>
                <a:gd name="connsiteY83-4500" fmla="*/ 8308 h 9830"/>
                <a:gd name="connsiteX84-4501" fmla="*/ 95 w 9374"/>
                <a:gd name="connsiteY84-4502" fmla="*/ 8249 h 9830"/>
                <a:gd name="connsiteX85-4503" fmla="*/ 266 w 9374"/>
                <a:gd name="connsiteY85-4504" fmla="*/ 8180 h 9830"/>
                <a:gd name="connsiteX86-4505" fmla="*/ 398 w 9374"/>
                <a:gd name="connsiteY86-4506" fmla="*/ 8128 h 9830"/>
                <a:gd name="connsiteX87-4507" fmla="*/ 492 w 9374"/>
                <a:gd name="connsiteY87-4508" fmla="*/ 7942 h 9830"/>
                <a:gd name="connsiteX88-4509" fmla="*/ 550 w 9374"/>
                <a:gd name="connsiteY88-4510" fmla="*/ 7840 h 9830"/>
                <a:gd name="connsiteX89-4511" fmla="*/ 626 w 9374"/>
                <a:gd name="connsiteY89-4512" fmla="*/ 7763 h 9830"/>
                <a:gd name="connsiteX90-4513" fmla="*/ 777 w 9374"/>
                <a:gd name="connsiteY90-4514" fmla="*/ 7636 h 9830"/>
                <a:gd name="connsiteX91-4515" fmla="*/ 833 w 9374"/>
                <a:gd name="connsiteY91-4516" fmla="*/ 7559 h 9830"/>
                <a:gd name="connsiteX92-4517" fmla="*/ 815 w 9374"/>
                <a:gd name="connsiteY92-4518" fmla="*/ 7423 h 9830"/>
                <a:gd name="connsiteX93-4519" fmla="*/ 815 w 9374"/>
                <a:gd name="connsiteY93-4520" fmla="*/ 7339 h 9830"/>
                <a:gd name="connsiteX94-4521" fmla="*/ 796 w 9374"/>
                <a:gd name="connsiteY94-4522" fmla="*/ 7261 h 9830"/>
                <a:gd name="connsiteX95-4523" fmla="*/ 777 w 9374"/>
                <a:gd name="connsiteY95-4524" fmla="*/ 7149 h 9830"/>
                <a:gd name="connsiteX96-4525" fmla="*/ 777 w 9374"/>
                <a:gd name="connsiteY96-4526" fmla="*/ 7037 h 9830"/>
                <a:gd name="connsiteX97-4527" fmla="*/ 853 w 9374"/>
                <a:gd name="connsiteY97-4528" fmla="*/ 6961 h 9830"/>
                <a:gd name="connsiteX98-4529" fmla="*/ 872 w 9374"/>
                <a:gd name="connsiteY98-4530" fmla="*/ 6911 h 9830"/>
                <a:gd name="connsiteX99-4531" fmla="*/ 853 w 9374"/>
                <a:gd name="connsiteY99-4532" fmla="*/ 6878 h 9830"/>
                <a:gd name="connsiteX100-4533" fmla="*/ 833 w 9374"/>
                <a:gd name="connsiteY100-4534" fmla="*/ 6741 h 9830"/>
                <a:gd name="connsiteX101-4535" fmla="*/ 796 w 9374"/>
                <a:gd name="connsiteY101-4536" fmla="*/ 6681 h 9830"/>
                <a:gd name="connsiteX102-4537" fmla="*/ 777 w 9374"/>
                <a:gd name="connsiteY102-4538" fmla="*/ 6630 h 9830"/>
                <a:gd name="connsiteX103-4539" fmla="*/ 777 w 9374"/>
                <a:gd name="connsiteY103-4540" fmla="*/ 6597 h 9830"/>
                <a:gd name="connsiteX104-4541" fmla="*/ 758 w 9374"/>
                <a:gd name="connsiteY104-4542" fmla="*/ 6561 h 9830"/>
                <a:gd name="connsiteX105-4543" fmla="*/ 739 w 9374"/>
                <a:gd name="connsiteY105-4544" fmla="*/ 6529 h 9830"/>
                <a:gd name="connsiteX106-4545" fmla="*/ 719 w 9374"/>
                <a:gd name="connsiteY106-4546" fmla="*/ 6417 h 9830"/>
                <a:gd name="connsiteX107-4547" fmla="*/ 702 w 9374"/>
                <a:gd name="connsiteY107-4548" fmla="*/ 6402 h 9830"/>
                <a:gd name="connsiteX108-4549" fmla="*/ 662 w 9374"/>
                <a:gd name="connsiteY108-4550" fmla="*/ 6265 h 9830"/>
                <a:gd name="connsiteX109-4551" fmla="*/ 626 w 9374"/>
                <a:gd name="connsiteY109-4552" fmla="*/ 6249 h 9830"/>
                <a:gd name="connsiteX110-4553" fmla="*/ 587 w 9374"/>
                <a:gd name="connsiteY110-4554" fmla="*/ 6094 h 9830"/>
                <a:gd name="connsiteX111-4555" fmla="*/ 626 w 9374"/>
                <a:gd name="connsiteY111-4556" fmla="*/ 6052 h 9830"/>
                <a:gd name="connsiteX112-4557" fmla="*/ 568 w 9374"/>
                <a:gd name="connsiteY112-4558" fmla="*/ 5969 h 9830"/>
                <a:gd name="connsiteX113-4559" fmla="*/ 568 w 9374"/>
                <a:gd name="connsiteY113-4560" fmla="*/ 5875 h 9830"/>
                <a:gd name="connsiteX114-4561" fmla="*/ 530 w 9374"/>
                <a:gd name="connsiteY114-4562" fmla="*/ 5762 h 9830"/>
                <a:gd name="connsiteX115-4563" fmla="*/ 530 w 9374"/>
                <a:gd name="connsiteY115-4564" fmla="*/ 5634 h 9830"/>
                <a:gd name="connsiteX116-4565" fmla="*/ 512 w 9374"/>
                <a:gd name="connsiteY116-4566" fmla="*/ 5574 h 9830"/>
                <a:gd name="connsiteX117-4567" fmla="*/ 512 w 9374"/>
                <a:gd name="connsiteY117-4568" fmla="*/ 5455 h 9830"/>
                <a:gd name="connsiteX118-4569" fmla="*/ 568 w 9374"/>
                <a:gd name="connsiteY118-4570" fmla="*/ 5331 h 9830"/>
                <a:gd name="connsiteX119-4571" fmla="*/ 607 w 9374"/>
                <a:gd name="connsiteY119-4572" fmla="*/ 5303 h 9830"/>
                <a:gd name="connsiteX120-4573" fmla="*/ 626 w 9374"/>
                <a:gd name="connsiteY120-4574" fmla="*/ 5167 h 9830"/>
                <a:gd name="connsiteX121-4575" fmla="*/ 662 w 9374"/>
                <a:gd name="connsiteY121-4576" fmla="*/ 5125 h 9830"/>
                <a:gd name="connsiteX122-4577" fmla="*/ 662 w 9374"/>
                <a:gd name="connsiteY122-4578" fmla="*/ 5081 h 9830"/>
                <a:gd name="connsiteX123-4579" fmla="*/ 719 w 9374"/>
                <a:gd name="connsiteY123-4580" fmla="*/ 5005 h 9830"/>
                <a:gd name="connsiteX124-4581" fmla="*/ 702 w 9374"/>
                <a:gd name="connsiteY124-4582" fmla="*/ 4937 h 9830"/>
                <a:gd name="connsiteX125-4583" fmla="*/ 662 w 9374"/>
                <a:gd name="connsiteY125-4584" fmla="*/ 4833 h 9830"/>
                <a:gd name="connsiteX126-4585" fmla="*/ 398 w 9374"/>
                <a:gd name="connsiteY126-4586" fmla="*/ 4689 h 9830"/>
                <a:gd name="connsiteX127-4587" fmla="*/ 360 w 9374"/>
                <a:gd name="connsiteY127-4588" fmla="*/ 4408 h 9830"/>
                <a:gd name="connsiteX128-4589" fmla="*/ 360 w 9374"/>
                <a:gd name="connsiteY128-4590" fmla="*/ 4357 h 9830"/>
                <a:gd name="connsiteX129-4591" fmla="*/ 360 w 9374"/>
                <a:gd name="connsiteY129-4592" fmla="*/ 4324 h 9830"/>
                <a:gd name="connsiteX130-4593" fmla="*/ 398 w 9374"/>
                <a:gd name="connsiteY130-4594" fmla="*/ 4298 h 9830"/>
                <a:gd name="connsiteX131-4595" fmla="*/ 456 w 9374"/>
                <a:gd name="connsiteY131-4596" fmla="*/ 4272 h 9830"/>
                <a:gd name="connsiteX132-4597" fmla="*/ 474 w 9374"/>
                <a:gd name="connsiteY132-4598" fmla="*/ 4239 h 9830"/>
                <a:gd name="connsiteX133-4599" fmla="*/ 512 w 9374"/>
                <a:gd name="connsiteY133-4600" fmla="*/ 4204 h 9830"/>
                <a:gd name="connsiteX134-4601" fmla="*/ 550 w 9374"/>
                <a:gd name="connsiteY134-4602" fmla="*/ 4187 h 9830"/>
                <a:gd name="connsiteX135-4603" fmla="*/ 739 w 9374"/>
                <a:gd name="connsiteY135-4604" fmla="*/ 4154 h 9830"/>
                <a:gd name="connsiteX136-4605" fmla="*/ 872 w 9374"/>
                <a:gd name="connsiteY136-4606" fmla="*/ 4128 h 9830"/>
                <a:gd name="connsiteX137-4607" fmla="*/ 909 w 9374"/>
                <a:gd name="connsiteY137-4608" fmla="*/ 4095 h 9830"/>
                <a:gd name="connsiteX138-4609" fmla="*/ 1023 w 9374"/>
                <a:gd name="connsiteY138-4610" fmla="*/ 3847 h 9830"/>
                <a:gd name="connsiteX139-4611" fmla="*/ 1079 w 9374"/>
                <a:gd name="connsiteY139-4612" fmla="*/ 3796 h 9830"/>
                <a:gd name="connsiteX140-4613" fmla="*/ 1175 w 9374"/>
                <a:gd name="connsiteY140-4614" fmla="*/ 3778 h 9830"/>
                <a:gd name="connsiteX141-4615" fmla="*/ 1686 w 9374"/>
                <a:gd name="connsiteY141-4616" fmla="*/ 3253 h 9830"/>
                <a:gd name="connsiteX142-4617" fmla="*/ 1741 w 9374"/>
                <a:gd name="connsiteY142-4618" fmla="*/ 3190 h 9830"/>
                <a:gd name="connsiteX143-4619" fmla="*/ 1724 w 9374"/>
                <a:gd name="connsiteY143-4620" fmla="*/ 3156 h 9830"/>
                <a:gd name="connsiteX144-4621" fmla="*/ 1741 w 9374"/>
                <a:gd name="connsiteY144-4622" fmla="*/ 3131 h 9830"/>
                <a:gd name="connsiteX145-4623" fmla="*/ 1893 w 9374"/>
                <a:gd name="connsiteY145-4624" fmla="*/ 2962 h 9830"/>
                <a:gd name="connsiteX146-4625" fmla="*/ 2007 w 9374"/>
                <a:gd name="connsiteY146-4626" fmla="*/ 2741 h 9830"/>
                <a:gd name="connsiteX147-4627" fmla="*/ 2064 w 9374"/>
                <a:gd name="connsiteY147-4628" fmla="*/ 2639 h 9830"/>
                <a:gd name="connsiteX148-4629" fmla="*/ 2103 w 9374"/>
                <a:gd name="connsiteY148-4630" fmla="*/ 2571 h 9830"/>
                <a:gd name="connsiteX149-4631" fmla="*/ 2215 w 9374"/>
                <a:gd name="connsiteY149-4632" fmla="*/ 2324 h 9830"/>
                <a:gd name="connsiteX150-4633" fmla="*/ 2329 w 9374"/>
                <a:gd name="connsiteY150-4634" fmla="*/ 2162 h 9830"/>
                <a:gd name="connsiteX151-4635" fmla="*/ 2536 w 9374"/>
                <a:gd name="connsiteY151-4636" fmla="*/ 1975 h 9830"/>
                <a:gd name="connsiteX152-4637" fmla="*/ 2633 w 9374"/>
                <a:gd name="connsiteY152-4638" fmla="*/ 1753 h 9830"/>
                <a:gd name="connsiteX153-4639" fmla="*/ 2688 w 9374"/>
                <a:gd name="connsiteY153-4640" fmla="*/ 1694 h 9830"/>
                <a:gd name="connsiteX154-4641" fmla="*/ 2822 w 9374"/>
                <a:gd name="connsiteY154-4642" fmla="*/ 1650 h 9830"/>
                <a:gd name="connsiteX155-4643" fmla="*/ 3086 w 9374"/>
                <a:gd name="connsiteY155-4644" fmla="*/ 1600 h 9830"/>
                <a:gd name="connsiteX156-4645" fmla="*/ 3258 w 9374"/>
                <a:gd name="connsiteY156-4646" fmla="*/ 1564 h 9830"/>
                <a:gd name="connsiteX157-4647" fmla="*/ 3654 w 9374"/>
                <a:gd name="connsiteY157-4648" fmla="*/ 1472 h 9830"/>
                <a:gd name="connsiteX158-4649" fmla="*/ 3806 w 9374"/>
                <a:gd name="connsiteY158-4650" fmla="*/ 1464 h 9830"/>
                <a:gd name="connsiteX159-4651" fmla="*/ 4127 w 9374"/>
                <a:gd name="connsiteY159-4652" fmla="*/ 1397 h 9830"/>
                <a:gd name="connsiteX160-4653" fmla="*/ 4184 w 9374"/>
                <a:gd name="connsiteY160-4654" fmla="*/ 1225 h 9830"/>
                <a:gd name="connsiteX161-4655" fmla="*/ 4166 w 9374"/>
                <a:gd name="connsiteY161-4656" fmla="*/ 1184 h 9830"/>
                <a:gd name="connsiteX162-4657" fmla="*/ 4223 w 9374"/>
                <a:gd name="connsiteY162-4658" fmla="*/ 1158 h 9830"/>
                <a:gd name="connsiteX163-4659" fmla="*/ 4279 w 9374"/>
                <a:gd name="connsiteY163-4660" fmla="*/ 1149 h 9830"/>
                <a:gd name="connsiteX164-4661" fmla="*/ 4260 w 9374"/>
                <a:gd name="connsiteY164-4662" fmla="*/ 1097 h 9830"/>
                <a:gd name="connsiteX165-4663" fmla="*/ 4184 w 9374"/>
                <a:gd name="connsiteY165-4664" fmla="*/ 1047 h 9830"/>
                <a:gd name="connsiteX166-4665" fmla="*/ 4089 w 9374"/>
                <a:gd name="connsiteY166-4666" fmla="*/ 988 h 9830"/>
                <a:gd name="connsiteX167-4667" fmla="*/ 3995 w 9374"/>
                <a:gd name="connsiteY167-4668" fmla="*/ 988 h 9830"/>
                <a:gd name="connsiteX168-4669" fmla="*/ 3957 w 9374"/>
                <a:gd name="connsiteY168-4670" fmla="*/ 963 h 9830"/>
                <a:gd name="connsiteX169-4671" fmla="*/ 3845 w 9374"/>
                <a:gd name="connsiteY169-4672" fmla="*/ 777 h 9830"/>
                <a:gd name="connsiteX170-4673" fmla="*/ 3824 w 9374"/>
                <a:gd name="connsiteY170-4674" fmla="*/ 689 h 9830"/>
                <a:gd name="connsiteX171-4675" fmla="*/ 3863 w 9374"/>
                <a:gd name="connsiteY171-4676" fmla="*/ 681 h 9830"/>
                <a:gd name="connsiteX172-4677" fmla="*/ 3845 w 9374"/>
                <a:gd name="connsiteY172-4678" fmla="*/ 528 h 9830"/>
                <a:gd name="connsiteX173-4679" fmla="*/ 3845 w 9374"/>
                <a:gd name="connsiteY173-4680" fmla="*/ 501 h 9830"/>
                <a:gd name="connsiteX0-4681" fmla="*/ 4102 w 9996"/>
                <a:gd name="connsiteY0-4682" fmla="*/ 510 h 9882"/>
                <a:gd name="connsiteX1-4683" fmla="*/ 4121 w 9996"/>
                <a:gd name="connsiteY1-4684" fmla="*/ 477 h 9882"/>
                <a:gd name="connsiteX2-4685" fmla="*/ 4141 w 9996"/>
                <a:gd name="connsiteY2-4686" fmla="*/ 424 h 9882"/>
                <a:gd name="connsiteX3-4687" fmla="*/ 4182 w 9996"/>
                <a:gd name="connsiteY3-4688" fmla="*/ 320 h 9882"/>
                <a:gd name="connsiteX4-4689" fmla="*/ 4221 w 9996"/>
                <a:gd name="connsiteY4-4690" fmla="*/ 285 h 9882"/>
                <a:gd name="connsiteX5-4691" fmla="*/ 4242 w 9996"/>
                <a:gd name="connsiteY5-4692" fmla="*/ 260 h 9882"/>
                <a:gd name="connsiteX6-4693" fmla="*/ 4281 w 9996"/>
                <a:gd name="connsiteY6-4694" fmla="*/ 224 h 9882"/>
                <a:gd name="connsiteX7-4695" fmla="*/ 4343 w 9996"/>
                <a:gd name="connsiteY7-4696" fmla="*/ 181 h 9882"/>
                <a:gd name="connsiteX8-4697" fmla="*/ 4424 w 9996"/>
                <a:gd name="connsiteY8-4698" fmla="*/ 138 h 9882"/>
                <a:gd name="connsiteX9-4699" fmla="*/ 4524 w 9996"/>
                <a:gd name="connsiteY9-4700" fmla="*/ 95 h 9882"/>
                <a:gd name="connsiteX10-4701" fmla="*/ 4544 w 9996"/>
                <a:gd name="connsiteY10-4702" fmla="*/ 69 h 9882"/>
                <a:gd name="connsiteX11-4703" fmla="*/ 4746 w 9996"/>
                <a:gd name="connsiteY11-4704" fmla="*/ 17 h 9882"/>
                <a:gd name="connsiteX12-4705" fmla="*/ 4949 w 9996"/>
                <a:gd name="connsiteY12-4706" fmla="*/ 0 h 9882"/>
                <a:gd name="connsiteX13-4707" fmla="*/ 5010 w 9996"/>
                <a:gd name="connsiteY13-4708" fmla="*/ 0 h 9882"/>
                <a:gd name="connsiteX14-4709" fmla="*/ 5371 w 9996"/>
                <a:gd name="connsiteY14-4710" fmla="*/ 17 h 9882"/>
                <a:gd name="connsiteX15-4711" fmla="*/ 5433 w 9996"/>
                <a:gd name="connsiteY15-4712" fmla="*/ 25 h 9882"/>
                <a:gd name="connsiteX16-4713" fmla="*/ 5514 w 9996"/>
                <a:gd name="connsiteY16-4714" fmla="*/ 34 h 9882"/>
                <a:gd name="connsiteX17-4715" fmla="*/ 5636 w 9996"/>
                <a:gd name="connsiteY17-4716" fmla="*/ 59 h 9882"/>
                <a:gd name="connsiteX18-4717" fmla="*/ 6039 w 9996"/>
                <a:gd name="connsiteY18-4718" fmla="*/ 173 h 9882"/>
                <a:gd name="connsiteX19-4719" fmla="*/ 6242 w 9996"/>
                <a:gd name="connsiteY19-4720" fmla="*/ 285 h 9882"/>
                <a:gd name="connsiteX20-4721" fmla="*/ 6341 w 9996"/>
                <a:gd name="connsiteY20-4722" fmla="*/ 416 h 9882"/>
                <a:gd name="connsiteX21-4723" fmla="*/ 6361 w 9996"/>
                <a:gd name="connsiteY21-4724" fmla="*/ 510 h 9882"/>
                <a:gd name="connsiteX22-4725" fmla="*/ 6543 w 9996"/>
                <a:gd name="connsiteY22-4726" fmla="*/ 597 h 9882"/>
                <a:gd name="connsiteX23-4727" fmla="*/ 6543 w 9996"/>
                <a:gd name="connsiteY23-4728" fmla="*/ 746 h 9882"/>
                <a:gd name="connsiteX24-4729" fmla="*/ 6503 w 9996"/>
                <a:gd name="connsiteY24-4730" fmla="*/ 773 h 9882"/>
                <a:gd name="connsiteX25-4731" fmla="*/ 6422 w 9996"/>
                <a:gd name="connsiteY25-4732" fmla="*/ 806 h 9882"/>
                <a:gd name="connsiteX26-4733" fmla="*/ 6403 w 9996"/>
                <a:gd name="connsiteY26-4734" fmla="*/ 841 h 9882"/>
                <a:gd name="connsiteX27-4735" fmla="*/ 6361 w 9996"/>
                <a:gd name="connsiteY27-4736" fmla="*/ 875 h 9882"/>
                <a:gd name="connsiteX28-4737" fmla="*/ 6181 w 9996"/>
                <a:gd name="connsiteY28-4738" fmla="*/ 875 h 9882"/>
                <a:gd name="connsiteX29-4739" fmla="*/ 6141 w 9996"/>
                <a:gd name="connsiteY29-4740" fmla="*/ 961 h 9882"/>
                <a:gd name="connsiteX30-4741" fmla="*/ 6160 w 9996"/>
                <a:gd name="connsiteY30-4742" fmla="*/ 1048 h 9882"/>
                <a:gd name="connsiteX31-4743" fmla="*/ 6220 w 9996"/>
                <a:gd name="connsiteY31-4744" fmla="*/ 1065 h 9882"/>
                <a:gd name="connsiteX32-4745" fmla="*/ 6281 w 9996"/>
                <a:gd name="connsiteY32-4746" fmla="*/ 1151 h 9882"/>
                <a:gd name="connsiteX33-4747" fmla="*/ 6301 w 9996"/>
                <a:gd name="connsiteY33-4748" fmla="*/ 1239 h 9882"/>
                <a:gd name="connsiteX34-4749" fmla="*/ 7009 w 9996"/>
                <a:gd name="connsiteY34-4750" fmla="*/ 1223 h 9882"/>
                <a:gd name="connsiteX35-4751" fmla="*/ 7696 w 9996"/>
                <a:gd name="connsiteY35-4752" fmla="*/ 1246 h 9882"/>
                <a:gd name="connsiteX36-4753" fmla="*/ 8119 w 9996"/>
                <a:gd name="connsiteY36-4754" fmla="*/ 1334 h 9882"/>
                <a:gd name="connsiteX37-4755" fmla="*/ 8443 w 9996"/>
                <a:gd name="connsiteY37-4756" fmla="*/ 1591 h 9882"/>
                <a:gd name="connsiteX38-4757" fmla="*/ 9069 w 9996"/>
                <a:gd name="connsiteY38-4758" fmla="*/ 2129 h 9882"/>
                <a:gd name="connsiteX39-4759" fmla="*/ 9453 w 9996"/>
                <a:gd name="connsiteY39-4760" fmla="*/ 2475 h 9882"/>
                <a:gd name="connsiteX40-4761" fmla="*/ 9614 w 9996"/>
                <a:gd name="connsiteY40-4762" fmla="*/ 2615 h 9882"/>
                <a:gd name="connsiteX41-4763" fmla="*/ 9936 w 9996"/>
                <a:gd name="connsiteY41-4764" fmla="*/ 2925 h 9882"/>
                <a:gd name="connsiteX42-4765" fmla="*/ 9776 w 9996"/>
                <a:gd name="connsiteY42-4766" fmla="*/ 3335 h 9882"/>
                <a:gd name="connsiteX43-4767" fmla="*/ 9151 w 9996"/>
                <a:gd name="connsiteY43-4768" fmla="*/ 3508 h 9882"/>
                <a:gd name="connsiteX44-4769" fmla="*/ 9089 w 9996"/>
                <a:gd name="connsiteY44-4770" fmla="*/ 3534 h 9882"/>
                <a:gd name="connsiteX45-4771" fmla="*/ 9047 w 9996"/>
                <a:gd name="connsiteY45-4772" fmla="*/ 3560 h 9882"/>
                <a:gd name="connsiteX46-4773" fmla="*/ 9028 w 9996"/>
                <a:gd name="connsiteY46-4774" fmla="*/ 3611 h 9882"/>
                <a:gd name="connsiteX47-4775" fmla="*/ 8948 w 9996"/>
                <a:gd name="connsiteY47-4776" fmla="*/ 3645 h 9882"/>
                <a:gd name="connsiteX48-4777" fmla="*/ 8948 w 9996"/>
                <a:gd name="connsiteY48-4778" fmla="*/ 3697 h 9882"/>
                <a:gd name="connsiteX49-4779" fmla="*/ 8948 w 9996"/>
                <a:gd name="connsiteY49-4780" fmla="*/ 3811 h 9882"/>
                <a:gd name="connsiteX50-4781" fmla="*/ 8885 w 9996"/>
                <a:gd name="connsiteY50-4782" fmla="*/ 3836 h 9882"/>
                <a:gd name="connsiteX51-4783" fmla="*/ 8948 w 9996"/>
                <a:gd name="connsiteY51-4784" fmla="*/ 3922 h 9882"/>
                <a:gd name="connsiteX52-4785" fmla="*/ 8927 w 9996"/>
                <a:gd name="connsiteY52-4786" fmla="*/ 3975 h 9882"/>
                <a:gd name="connsiteX53-4787" fmla="*/ 8948 w 9996"/>
                <a:gd name="connsiteY53-4788" fmla="*/ 4019 h 9882"/>
                <a:gd name="connsiteX54-4789" fmla="*/ 8885 w 9996"/>
                <a:gd name="connsiteY54-4790" fmla="*/ 4061 h 9882"/>
                <a:gd name="connsiteX55-4791" fmla="*/ 8908 w 9996"/>
                <a:gd name="connsiteY55-4792" fmla="*/ 4199 h 9882"/>
                <a:gd name="connsiteX56-4793" fmla="*/ 8885 w 9996"/>
                <a:gd name="connsiteY56-4794" fmla="*/ 4312 h 9882"/>
                <a:gd name="connsiteX57-4795" fmla="*/ 8908 w 9996"/>
                <a:gd name="connsiteY57-4796" fmla="*/ 4399 h 9882"/>
                <a:gd name="connsiteX58-4797" fmla="*/ 8885 w 9996"/>
                <a:gd name="connsiteY58-4798" fmla="*/ 4511 h 9882"/>
                <a:gd name="connsiteX59-4799" fmla="*/ 8927 w 9996"/>
                <a:gd name="connsiteY59-4800" fmla="*/ 4685 h 9882"/>
                <a:gd name="connsiteX60-4801" fmla="*/ 8989 w 9996"/>
                <a:gd name="connsiteY60-4802" fmla="*/ 5040 h 9882"/>
                <a:gd name="connsiteX61-4803" fmla="*/ 9109 w 9996"/>
                <a:gd name="connsiteY61-4804" fmla="*/ 5307 h 9882"/>
                <a:gd name="connsiteX62-4805" fmla="*/ 9109 w 9996"/>
                <a:gd name="connsiteY62-4806" fmla="*/ 5437 h 9882"/>
                <a:gd name="connsiteX63-4807" fmla="*/ 9109 w 9996"/>
                <a:gd name="connsiteY63-4808" fmla="*/ 5542 h 9882"/>
                <a:gd name="connsiteX64-4809" fmla="*/ 9089 w 9996"/>
                <a:gd name="connsiteY64-4810" fmla="*/ 5714 h 9882"/>
                <a:gd name="connsiteX65-4811" fmla="*/ 9190 w 9996"/>
                <a:gd name="connsiteY65-4812" fmla="*/ 6018 h 9882"/>
                <a:gd name="connsiteX66-4813" fmla="*/ 9190 w 9996"/>
                <a:gd name="connsiteY66-4814" fmla="*/ 6123 h 9882"/>
                <a:gd name="connsiteX67-4815" fmla="*/ 9250 w 9996"/>
                <a:gd name="connsiteY67-4816" fmla="*/ 6286 h 9882"/>
                <a:gd name="connsiteX68-4817" fmla="*/ 9268 w 9996"/>
                <a:gd name="connsiteY68-4818" fmla="*/ 6460 h 9882"/>
                <a:gd name="connsiteX69-4819" fmla="*/ 9292 w 9996"/>
                <a:gd name="connsiteY69-4820" fmla="*/ 6858 h 9882"/>
                <a:gd name="connsiteX70-4821" fmla="*/ 9151 w 9996"/>
                <a:gd name="connsiteY70-4822" fmla="*/ 7230 h 9882"/>
                <a:gd name="connsiteX71-4823" fmla="*/ 9151 w 9996"/>
                <a:gd name="connsiteY71-4824" fmla="*/ 7429 h 9882"/>
                <a:gd name="connsiteX72-4825" fmla="*/ 9069 w 9996"/>
                <a:gd name="connsiteY72-4826" fmla="*/ 7578 h 9882"/>
                <a:gd name="connsiteX73-4827" fmla="*/ 9190 w 9996"/>
                <a:gd name="connsiteY73-4828" fmla="*/ 7722 h 9882"/>
                <a:gd name="connsiteX74-4829" fmla="*/ 9351 w 9996"/>
                <a:gd name="connsiteY74-4830" fmla="*/ 8435 h 9882"/>
                <a:gd name="connsiteX75-4831" fmla="*/ 101 w 9996"/>
                <a:gd name="connsiteY75-4832" fmla="*/ 9882 h 9882"/>
                <a:gd name="connsiteX76-4833" fmla="*/ 61 w 9996"/>
                <a:gd name="connsiteY76-4834" fmla="*/ 9125 h 9882"/>
                <a:gd name="connsiteX77-4835" fmla="*/ 41 w 9996"/>
                <a:gd name="connsiteY77-4836" fmla="*/ 8953 h 9882"/>
                <a:gd name="connsiteX78-4837" fmla="*/ 0 w 9996"/>
                <a:gd name="connsiteY78-4838" fmla="*/ 8877 h 9882"/>
                <a:gd name="connsiteX79-4839" fmla="*/ 61 w 9996"/>
                <a:gd name="connsiteY79-4840" fmla="*/ 8675 h 9882"/>
                <a:gd name="connsiteX80-4841" fmla="*/ 101 w 9996"/>
                <a:gd name="connsiteY80-4842" fmla="*/ 8538 h 9882"/>
                <a:gd name="connsiteX81-4843" fmla="*/ 82 w 9996"/>
                <a:gd name="connsiteY81-4844" fmla="*/ 8486 h 9882"/>
                <a:gd name="connsiteX82-4845" fmla="*/ 123 w 9996"/>
                <a:gd name="connsiteY82-4846" fmla="*/ 8452 h 9882"/>
                <a:gd name="connsiteX83-4847" fmla="*/ 101 w 9996"/>
                <a:gd name="connsiteY83-4848" fmla="*/ 8392 h 9882"/>
                <a:gd name="connsiteX84-4849" fmla="*/ 284 w 9996"/>
                <a:gd name="connsiteY84-4850" fmla="*/ 8321 h 9882"/>
                <a:gd name="connsiteX85-4851" fmla="*/ 425 w 9996"/>
                <a:gd name="connsiteY85-4852" fmla="*/ 8269 h 9882"/>
                <a:gd name="connsiteX86-4853" fmla="*/ 525 w 9996"/>
                <a:gd name="connsiteY86-4854" fmla="*/ 8079 h 9882"/>
                <a:gd name="connsiteX87-4855" fmla="*/ 587 w 9996"/>
                <a:gd name="connsiteY87-4856" fmla="*/ 7976 h 9882"/>
                <a:gd name="connsiteX88-4857" fmla="*/ 668 w 9996"/>
                <a:gd name="connsiteY88-4858" fmla="*/ 7897 h 9882"/>
                <a:gd name="connsiteX89-4859" fmla="*/ 829 w 9996"/>
                <a:gd name="connsiteY89-4860" fmla="*/ 7768 h 9882"/>
                <a:gd name="connsiteX90-4861" fmla="*/ 889 w 9996"/>
                <a:gd name="connsiteY90-4862" fmla="*/ 7690 h 9882"/>
                <a:gd name="connsiteX91-4863" fmla="*/ 869 w 9996"/>
                <a:gd name="connsiteY91-4864" fmla="*/ 7551 h 9882"/>
                <a:gd name="connsiteX92-4865" fmla="*/ 869 w 9996"/>
                <a:gd name="connsiteY92-4866" fmla="*/ 7466 h 9882"/>
                <a:gd name="connsiteX93-4867" fmla="*/ 849 w 9996"/>
                <a:gd name="connsiteY93-4868" fmla="*/ 7387 h 9882"/>
                <a:gd name="connsiteX94-4869" fmla="*/ 829 w 9996"/>
                <a:gd name="connsiteY94-4870" fmla="*/ 7273 h 9882"/>
                <a:gd name="connsiteX95-4871" fmla="*/ 829 w 9996"/>
                <a:gd name="connsiteY95-4872" fmla="*/ 7159 h 9882"/>
                <a:gd name="connsiteX96-4873" fmla="*/ 910 w 9996"/>
                <a:gd name="connsiteY96-4874" fmla="*/ 7081 h 9882"/>
                <a:gd name="connsiteX97-4875" fmla="*/ 930 w 9996"/>
                <a:gd name="connsiteY97-4876" fmla="*/ 7031 h 9882"/>
                <a:gd name="connsiteX98-4877" fmla="*/ 910 w 9996"/>
                <a:gd name="connsiteY98-4878" fmla="*/ 6997 h 9882"/>
                <a:gd name="connsiteX99-4879" fmla="*/ 889 w 9996"/>
                <a:gd name="connsiteY99-4880" fmla="*/ 6858 h 9882"/>
                <a:gd name="connsiteX100-4881" fmla="*/ 849 w 9996"/>
                <a:gd name="connsiteY100-4882" fmla="*/ 6797 h 9882"/>
                <a:gd name="connsiteX101-4883" fmla="*/ 829 w 9996"/>
                <a:gd name="connsiteY101-4884" fmla="*/ 6745 h 9882"/>
                <a:gd name="connsiteX102-4885" fmla="*/ 829 w 9996"/>
                <a:gd name="connsiteY102-4886" fmla="*/ 6711 h 9882"/>
                <a:gd name="connsiteX103-4887" fmla="*/ 809 w 9996"/>
                <a:gd name="connsiteY103-4888" fmla="*/ 6674 h 9882"/>
                <a:gd name="connsiteX104-4889" fmla="*/ 788 w 9996"/>
                <a:gd name="connsiteY104-4890" fmla="*/ 6642 h 9882"/>
                <a:gd name="connsiteX105-4891" fmla="*/ 767 w 9996"/>
                <a:gd name="connsiteY105-4892" fmla="*/ 6528 h 9882"/>
                <a:gd name="connsiteX106-4893" fmla="*/ 749 w 9996"/>
                <a:gd name="connsiteY106-4894" fmla="*/ 6513 h 9882"/>
                <a:gd name="connsiteX107-4895" fmla="*/ 706 w 9996"/>
                <a:gd name="connsiteY107-4896" fmla="*/ 6373 h 9882"/>
                <a:gd name="connsiteX108-4897" fmla="*/ 668 w 9996"/>
                <a:gd name="connsiteY108-4898" fmla="*/ 6357 h 9882"/>
                <a:gd name="connsiteX109-4899" fmla="*/ 626 w 9996"/>
                <a:gd name="connsiteY109-4900" fmla="*/ 6199 h 9882"/>
                <a:gd name="connsiteX110-4901" fmla="*/ 668 w 9996"/>
                <a:gd name="connsiteY110-4902" fmla="*/ 6157 h 9882"/>
                <a:gd name="connsiteX111-4903" fmla="*/ 606 w 9996"/>
                <a:gd name="connsiteY111-4904" fmla="*/ 6072 h 9882"/>
                <a:gd name="connsiteX112-4905" fmla="*/ 606 w 9996"/>
                <a:gd name="connsiteY112-4906" fmla="*/ 5977 h 9882"/>
                <a:gd name="connsiteX113-4907" fmla="*/ 565 w 9996"/>
                <a:gd name="connsiteY113-4908" fmla="*/ 5862 h 9882"/>
                <a:gd name="connsiteX114-4909" fmla="*/ 565 w 9996"/>
                <a:gd name="connsiteY114-4910" fmla="*/ 5731 h 9882"/>
                <a:gd name="connsiteX115-4911" fmla="*/ 546 w 9996"/>
                <a:gd name="connsiteY115-4912" fmla="*/ 5670 h 9882"/>
                <a:gd name="connsiteX116-4913" fmla="*/ 546 w 9996"/>
                <a:gd name="connsiteY116-4914" fmla="*/ 5549 h 9882"/>
                <a:gd name="connsiteX117-4915" fmla="*/ 606 w 9996"/>
                <a:gd name="connsiteY117-4916" fmla="*/ 5423 h 9882"/>
                <a:gd name="connsiteX118-4917" fmla="*/ 648 w 9996"/>
                <a:gd name="connsiteY118-4918" fmla="*/ 5395 h 9882"/>
                <a:gd name="connsiteX119-4919" fmla="*/ 668 w 9996"/>
                <a:gd name="connsiteY119-4920" fmla="*/ 5256 h 9882"/>
                <a:gd name="connsiteX120-4921" fmla="*/ 706 w 9996"/>
                <a:gd name="connsiteY120-4922" fmla="*/ 5214 h 9882"/>
                <a:gd name="connsiteX121-4923" fmla="*/ 706 w 9996"/>
                <a:gd name="connsiteY121-4924" fmla="*/ 5169 h 9882"/>
                <a:gd name="connsiteX122-4925" fmla="*/ 767 w 9996"/>
                <a:gd name="connsiteY122-4926" fmla="*/ 5092 h 9882"/>
                <a:gd name="connsiteX123-4927" fmla="*/ 749 w 9996"/>
                <a:gd name="connsiteY123-4928" fmla="*/ 5022 h 9882"/>
                <a:gd name="connsiteX124-4929" fmla="*/ 706 w 9996"/>
                <a:gd name="connsiteY124-4930" fmla="*/ 4917 h 9882"/>
                <a:gd name="connsiteX125-4931" fmla="*/ 425 w 9996"/>
                <a:gd name="connsiteY125-4932" fmla="*/ 4770 h 9882"/>
                <a:gd name="connsiteX126-4933" fmla="*/ 384 w 9996"/>
                <a:gd name="connsiteY126-4934" fmla="*/ 4484 h 9882"/>
                <a:gd name="connsiteX127-4935" fmla="*/ 384 w 9996"/>
                <a:gd name="connsiteY127-4936" fmla="*/ 4432 h 9882"/>
                <a:gd name="connsiteX128-4937" fmla="*/ 384 w 9996"/>
                <a:gd name="connsiteY128-4938" fmla="*/ 4399 h 9882"/>
                <a:gd name="connsiteX129-4939" fmla="*/ 425 w 9996"/>
                <a:gd name="connsiteY129-4940" fmla="*/ 4372 h 9882"/>
                <a:gd name="connsiteX130-4941" fmla="*/ 486 w 9996"/>
                <a:gd name="connsiteY130-4942" fmla="*/ 4346 h 9882"/>
                <a:gd name="connsiteX131-4943" fmla="*/ 506 w 9996"/>
                <a:gd name="connsiteY131-4944" fmla="*/ 4312 h 9882"/>
                <a:gd name="connsiteX132-4945" fmla="*/ 546 w 9996"/>
                <a:gd name="connsiteY132-4946" fmla="*/ 4277 h 9882"/>
                <a:gd name="connsiteX133-4947" fmla="*/ 587 w 9996"/>
                <a:gd name="connsiteY133-4948" fmla="*/ 4259 h 9882"/>
                <a:gd name="connsiteX134-4949" fmla="*/ 788 w 9996"/>
                <a:gd name="connsiteY134-4950" fmla="*/ 4226 h 9882"/>
                <a:gd name="connsiteX135-4951" fmla="*/ 930 w 9996"/>
                <a:gd name="connsiteY135-4952" fmla="*/ 4199 h 9882"/>
                <a:gd name="connsiteX136-4953" fmla="*/ 970 w 9996"/>
                <a:gd name="connsiteY136-4954" fmla="*/ 4166 h 9882"/>
                <a:gd name="connsiteX137-4955" fmla="*/ 1091 w 9996"/>
                <a:gd name="connsiteY137-4956" fmla="*/ 3914 h 9882"/>
                <a:gd name="connsiteX138-4957" fmla="*/ 1151 w 9996"/>
                <a:gd name="connsiteY138-4958" fmla="*/ 3862 h 9882"/>
                <a:gd name="connsiteX139-4959" fmla="*/ 1253 w 9996"/>
                <a:gd name="connsiteY139-4960" fmla="*/ 3843 h 9882"/>
                <a:gd name="connsiteX140-4961" fmla="*/ 1799 w 9996"/>
                <a:gd name="connsiteY140-4962" fmla="*/ 3309 h 9882"/>
                <a:gd name="connsiteX141-4963" fmla="*/ 1857 w 9996"/>
                <a:gd name="connsiteY141-4964" fmla="*/ 3245 h 9882"/>
                <a:gd name="connsiteX142-4965" fmla="*/ 1839 w 9996"/>
                <a:gd name="connsiteY142-4966" fmla="*/ 3211 h 9882"/>
                <a:gd name="connsiteX143-4967" fmla="*/ 1857 w 9996"/>
                <a:gd name="connsiteY143-4968" fmla="*/ 3185 h 9882"/>
                <a:gd name="connsiteX144-4969" fmla="*/ 2019 w 9996"/>
                <a:gd name="connsiteY144-4970" fmla="*/ 3013 h 9882"/>
                <a:gd name="connsiteX145-4971" fmla="*/ 2141 w 9996"/>
                <a:gd name="connsiteY145-4972" fmla="*/ 2788 h 9882"/>
                <a:gd name="connsiteX146-4973" fmla="*/ 2202 w 9996"/>
                <a:gd name="connsiteY146-4974" fmla="*/ 2685 h 9882"/>
                <a:gd name="connsiteX147-4975" fmla="*/ 2243 w 9996"/>
                <a:gd name="connsiteY147-4976" fmla="*/ 2615 h 9882"/>
                <a:gd name="connsiteX148-4977" fmla="*/ 2363 w 9996"/>
                <a:gd name="connsiteY148-4978" fmla="*/ 2364 h 9882"/>
                <a:gd name="connsiteX149-4979" fmla="*/ 2485 w 9996"/>
                <a:gd name="connsiteY149-4980" fmla="*/ 2199 h 9882"/>
                <a:gd name="connsiteX150-4981" fmla="*/ 2705 w 9996"/>
                <a:gd name="connsiteY150-4982" fmla="*/ 2009 h 9882"/>
                <a:gd name="connsiteX151-4983" fmla="*/ 2809 w 9996"/>
                <a:gd name="connsiteY151-4984" fmla="*/ 1783 h 9882"/>
                <a:gd name="connsiteX152-4985" fmla="*/ 2868 w 9996"/>
                <a:gd name="connsiteY152-4986" fmla="*/ 1723 h 9882"/>
                <a:gd name="connsiteX153-4987" fmla="*/ 3010 w 9996"/>
                <a:gd name="connsiteY153-4988" fmla="*/ 1679 h 9882"/>
                <a:gd name="connsiteX154-4989" fmla="*/ 3292 w 9996"/>
                <a:gd name="connsiteY154-4990" fmla="*/ 1628 h 9882"/>
                <a:gd name="connsiteX155-4991" fmla="*/ 3476 w 9996"/>
                <a:gd name="connsiteY155-4992" fmla="*/ 1591 h 9882"/>
                <a:gd name="connsiteX156-4993" fmla="*/ 3898 w 9996"/>
                <a:gd name="connsiteY156-4994" fmla="*/ 1497 h 9882"/>
                <a:gd name="connsiteX157-4995" fmla="*/ 4060 w 9996"/>
                <a:gd name="connsiteY157-4996" fmla="*/ 1489 h 9882"/>
                <a:gd name="connsiteX158-4997" fmla="*/ 4403 w 9996"/>
                <a:gd name="connsiteY158-4998" fmla="*/ 1421 h 9882"/>
                <a:gd name="connsiteX159-4999" fmla="*/ 4463 w 9996"/>
                <a:gd name="connsiteY159-5000" fmla="*/ 1246 h 9882"/>
                <a:gd name="connsiteX160-5001" fmla="*/ 4444 w 9996"/>
                <a:gd name="connsiteY160-5002" fmla="*/ 1204 h 9882"/>
                <a:gd name="connsiteX161-5003" fmla="*/ 4505 w 9996"/>
                <a:gd name="connsiteY161-5004" fmla="*/ 1178 h 9882"/>
                <a:gd name="connsiteX162-5005" fmla="*/ 4565 w 9996"/>
                <a:gd name="connsiteY162-5006" fmla="*/ 1169 h 9882"/>
                <a:gd name="connsiteX163-5007" fmla="*/ 4544 w 9996"/>
                <a:gd name="connsiteY163-5008" fmla="*/ 1116 h 9882"/>
                <a:gd name="connsiteX164-5009" fmla="*/ 4463 w 9996"/>
                <a:gd name="connsiteY164-5010" fmla="*/ 1065 h 9882"/>
                <a:gd name="connsiteX165-5011" fmla="*/ 4362 w 9996"/>
                <a:gd name="connsiteY165-5012" fmla="*/ 1005 h 9882"/>
                <a:gd name="connsiteX166-5013" fmla="*/ 4262 w 9996"/>
                <a:gd name="connsiteY166-5014" fmla="*/ 1005 h 9882"/>
                <a:gd name="connsiteX167-5015" fmla="*/ 4221 w 9996"/>
                <a:gd name="connsiteY167-5016" fmla="*/ 980 h 9882"/>
                <a:gd name="connsiteX168-5017" fmla="*/ 4102 w 9996"/>
                <a:gd name="connsiteY168-5018" fmla="*/ 790 h 9882"/>
                <a:gd name="connsiteX169-5019" fmla="*/ 4079 w 9996"/>
                <a:gd name="connsiteY169-5020" fmla="*/ 701 h 9882"/>
                <a:gd name="connsiteX170-5021" fmla="*/ 4121 w 9996"/>
                <a:gd name="connsiteY170-5022" fmla="*/ 693 h 9882"/>
                <a:gd name="connsiteX171-5023" fmla="*/ 4102 w 9996"/>
                <a:gd name="connsiteY171-5024" fmla="*/ 537 h 9882"/>
                <a:gd name="connsiteX172-5025" fmla="*/ 4102 w 9996"/>
                <a:gd name="connsiteY172-5026" fmla="*/ 510 h 9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  <a:cxn ang="0">
                  <a:pos x="connsiteX93-187" y="connsiteY93-188"/>
                </a:cxn>
                <a:cxn ang="0">
                  <a:pos x="connsiteX94-189" y="connsiteY94-190"/>
                </a:cxn>
                <a:cxn ang="0">
                  <a:pos x="connsiteX95-191" y="connsiteY95-192"/>
                </a:cxn>
                <a:cxn ang="0">
                  <a:pos x="connsiteX96-193" y="connsiteY96-194"/>
                </a:cxn>
                <a:cxn ang="0">
                  <a:pos x="connsiteX97-195" y="connsiteY97-196"/>
                </a:cxn>
                <a:cxn ang="0">
                  <a:pos x="connsiteX98-197" y="connsiteY98-198"/>
                </a:cxn>
                <a:cxn ang="0">
                  <a:pos x="connsiteX99-199" y="connsiteY99-200"/>
                </a:cxn>
                <a:cxn ang="0">
                  <a:pos x="connsiteX100-201" y="connsiteY100-202"/>
                </a:cxn>
                <a:cxn ang="0">
                  <a:pos x="connsiteX101-203" y="connsiteY101-204"/>
                </a:cxn>
                <a:cxn ang="0">
                  <a:pos x="connsiteX102-205" y="connsiteY102-206"/>
                </a:cxn>
                <a:cxn ang="0">
                  <a:pos x="connsiteX103-207" y="connsiteY103-208"/>
                </a:cxn>
                <a:cxn ang="0">
                  <a:pos x="connsiteX104-209" y="connsiteY104-210"/>
                </a:cxn>
                <a:cxn ang="0">
                  <a:pos x="connsiteX105-211" y="connsiteY105-212"/>
                </a:cxn>
                <a:cxn ang="0">
                  <a:pos x="connsiteX106-213" y="connsiteY106-214"/>
                </a:cxn>
                <a:cxn ang="0">
                  <a:pos x="connsiteX107-215" y="connsiteY107-216"/>
                </a:cxn>
                <a:cxn ang="0">
                  <a:pos x="connsiteX108-217" y="connsiteY108-218"/>
                </a:cxn>
                <a:cxn ang="0">
                  <a:pos x="connsiteX109-219" y="connsiteY109-220"/>
                </a:cxn>
                <a:cxn ang="0">
                  <a:pos x="connsiteX110-221" y="connsiteY110-222"/>
                </a:cxn>
                <a:cxn ang="0">
                  <a:pos x="connsiteX111-223" y="connsiteY111-224"/>
                </a:cxn>
                <a:cxn ang="0">
                  <a:pos x="connsiteX112-225" y="connsiteY112-226"/>
                </a:cxn>
                <a:cxn ang="0">
                  <a:pos x="connsiteX113-227" y="connsiteY113-228"/>
                </a:cxn>
                <a:cxn ang="0">
                  <a:pos x="connsiteX114-229" y="connsiteY114-230"/>
                </a:cxn>
                <a:cxn ang="0">
                  <a:pos x="connsiteX115-231" y="connsiteY115-232"/>
                </a:cxn>
                <a:cxn ang="0">
                  <a:pos x="connsiteX116-233" y="connsiteY116-234"/>
                </a:cxn>
                <a:cxn ang="0">
                  <a:pos x="connsiteX117-235" y="connsiteY117-236"/>
                </a:cxn>
                <a:cxn ang="0">
                  <a:pos x="connsiteX118-237" y="connsiteY118-238"/>
                </a:cxn>
                <a:cxn ang="0">
                  <a:pos x="connsiteX119-239" y="connsiteY119-240"/>
                </a:cxn>
                <a:cxn ang="0">
                  <a:pos x="connsiteX120-241" y="connsiteY120-242"/>
                </a:cxn>
                <a:cxn ang="0">
                  <a:pos x="connsiteX121-243" y="connsiteY121-244"/>
                </a:cxn>
                <a:cxn ang="0">
                  <a:pos x="connsiteX122-245" y="connsiteY122-246"/>
                </a:cxn>
                <a:cxn ang="0">
                  <a:pos x="connsiteX123-247" y="connsiteY123-248"/>
                </a:cxn>
                <a:cxn ang="0">
                  <a:pos x="connsiteX124-249" y="connsiteY124-250"/>
                </a:cxn>
                <a:cxn ang="0">
                  <a:pos x="connsiteX125-251" y="connsiteY125-252"/>
                </a:cxn>
                <a:cxn ang="0">
                  <a:pos x="connsiteX126-253" y="connsiteY126-254"/>
                </a:cxn>
                <a:cxn ang="0">
                  <a:pos x="connsiteX127-255" y="connsiteY127-256"/>
                </a:cxn>
                <a:cxn ang="0">
                  <a:pos x="connsiteX128-257" y="connsiteY128-258"/>
                </a:cxn>
                <a:cxn ang="0">
                  <a:pos x="connsiteX129-259" y="connsiteY129-260"/>
                </a:cxn>
                <a:cxn ang="0">
                  <a:pos x="connsiteX130-261" y="connsiteY130-262"/>
                </a:cxn>
                <a:cxn ang="0">
                  <a:pos x="connsiteX131-263" y="connsiteY131-264"/>
                </a:cxn>
                <a:cxn ang="0">
                  <a:pos x="connsiteX132-265" y="connsiteY132-266"/>
                </a:cxn>
                <a:cxn ang="0">
                  <a:pos x="connsiteX133-267" y="connsiteY133-268"/>
                </a:cxn>
                <a:cxn ang="0">
                  <a:pos x="connsiteX134-269" y="connsiteY134-270"/>
                </a:cxn>
                <a:cxn ang="0">
                  <a:pos x="connsiteX135-271" y="connsiteY135-272"/>
                </a:cxn>
                <a:cxn ang="0">
                  <a:pos x="connsiteX136-273" y="connsiteY136-274"/>
                </a:cxn>
                <a:cxn ang="0">
                  <a:pos x="connsiteX137-275" y="connsiteY137-276"/>
                </a:cxn>
                <a:cxn ang="0">
                  <a:pos x="connsiteX138-277" y="connsiteY138-278"/>
                </a:cxn>
                <a:cxn ang="0">
                  <a:pos x="connsiteX139-279" y="connsiteY139-280"/>
                </a:cxn>
                <a:cxn ang="0">
                  <a:pos x="connsiteX140-281" y="connsiteY140-282"/>
                </a:cxn>
                <a:cxn ang="0">
                  <a:pos x="connsiteX141-283" y="connsiteY141-284"/>
                </a:cxn>
                <a:cxn ang="0">
                  <a:pos x="connsiteX142-285" y="connsiteY142-286"/>
                </a:cxn>
                <a:cxn ang="0">
                  <a:pos x="connsiteX143-287" y="connsiteY143-288"/>
                </a:cxn>
                <a:cxn ang="0">
                  <a:pos x="connsiteX144-289" y="connsiteY144-290"/>
                </a:cxn>
                <a:cxn ang="0">
                  <a:pos x="connsiteX145-291" y="connsiteY145-292"/>
                </a:cxn>
                <a:cxn ang="0">
                  <a:pos x="connsiteX146-293" y="connsiteY146-294"/>
                </a:cxn>
                <a:cxn ang="0">
                  <a:pos x="connsiteX147-295" y="connsiteY147-296"/>
                </a:cxn>
                <a:cxn ang="0">
                  <a:pos x="connsiteX148-297" y="connsiteY148-298"/>
                </a:cxn>
                <a:cxn ang="0">
                  <a:pos x="connsiteX149-299" y="connsiteY149-300"/>
                </a:cxn>
                <a:cxn ang="0">
                  <a:pos x="connsiteX150-301" y="connsiteY150-302"/>
                </a:cxn>
                <a:cxn ang="0">
                  <a:pos x="connsiteX151-303" y="connsiteY151-304"/>
                </a:cxn>
                <a:cxn ang="0">
                  <a:pos x="connsiteX152-305" y="connsiteY152-306"/>
                </a:cxn>
                <a:cxn ang="0">
                  <a:pos x="connsiteX153-307" y="connsiteY153-308"/>
                </a:cxn>
                <a:cxn ang="0">
                  <a:pos x="connsiteX154-309" y="connsiteY154-310"/>
                </a:cxn>
                <a:cxn ang="0">
                  <a:pos x="connsiteX155-311" y="connsiteY155-312"/>
                </a:cxn>
                <a:cxn ang="0">
                  <a:pos x="connsiteX156-313" y="connsiteY156-314"/>
                </a:cxn>
                <a:cxn ang="0">
                  <a:pos x="connsiteX157-315" y="connsiteY157-316"/>
                </a:cxn>
                <a:cxn ang="0">
                  <a:pos x="connsiteX158-317" y="connsiteY158-318"/>
                </a:cxn>
                <a:cxn ang="0">
                  <a:pos x="connsiteX159-319" y="connsiteY159-320"/>
                </a:cxn>
                <a:cxn ang="0">
                  <a:pos x="connsiteX160-321" y="connsiteY160-322"/>
                </a:cxn>
                <a:cxn ang="0">
                  <a:pos x="connsiteX161-323" y="connsiteY161-324"/>
                </a:cxn>
                <a:cxn ang="0">
                  <a:pos x="connsiteX162-325" y="connsiteY162-326"/>
                </a:cxn>
                <a:cxn ang="0">
                  <a:pos x="connsiteX163-327" y="connsiteY163-328"/>
                </a:cxn>
                <a:cxn ang="0">
                  <a:pos x="connsiteX164-329" y="connsiteY164-330"/>
                </a:cxn>
                <a:cxn ang="0">
                  <a:pos x="connsiteX165-331" y="connsiteY165-332"/>
                </a:cxn>
                <a:cxn ang="0">
                  <a:pos x="connsiteX166-333" y="connsiteY166-334"/>
                </a:cxn>
                <a:cxn ang="0">
                  <a:pos x="connsiteX167-335" y="connsiteY167-336"/>
                </a:cxn>
                <a:cxn ang="0">
                  <a:pos x="connsiteX168-337" y="connsiteY168-338"/>
                </a:cxn>
                <a:cxn ang="0">
                  <a:pos x="connsiteX169-339" y="connsiteY169-340"/>
                </a:cxn>
                <a:cxn ang="0">
                  <a:pos x="connsiteX170-341" y="connsiteY170-342"/>
                </a:cxn>
                <a:cxn ang="0">
                  <a:pos x="connsiteX171-343" y="connsiteY171-344"/>
                </a:cxn>
                <a:cxn ang="0">
                  <a:pos x="connsiteX172-345" y="connsiteY172-346"/>
                </a:cxn>
              </a:cxnLst>
              <a:rect l="l" t="t" r="r" b="b"/>
              <a:pathLst>
                <a:path w="9996" h="9882">
                  <a:moveTo>
                    <a:pt x="4102" y="510"/>
                  </a:moveTo>
                  <a:cubicBezTo>
                    <a:pt x="4107" y="498"/>
                    <a:pt x="4114" y="486"/>
                    <a:pt x="4121" y="477"/>
                  </a:cubicBezTo>
                  <a:cubicBezTo>
                    <a:pt x="4126" y="458"/>
                    <a:pt x="4136" y="442"/>
                    <a:pt x="4141" y="424"/>
                  </a:cubicBezTo>
                  <a:cubicBezTo>
                    <a:pt x="4154" y="390"/>
                    <a:pt x="4169" y="355"/>
                    <a:pt x="4182" y="320"/>
                  </a:cubicBezTo>
                  <a:cubicBezTo>
                    <a:pt x="4195" y="309"/>
                    <a:pt x="4206" y="296"/>
                    <a:pt x="4221" y="285"/>
                  </a:cubicBezTo>
                  <a:cubicBezTo>
                    <a:pt x="4229" y="276"/>
                    <a:pt x="4234" y="270"/>
                    <a:pt x="4242" y="260"/>
                  </a:cubicBezTo>
                  <a:cubicBezTo>
                    <a:pt x="4255" y="246"/>
                    <a:pt x="4268" y="237"/>
                    <a:pt x="4281" y="224"/>
                  </a:cubicBezTo>
                  <a:cubicBezTo>
                    <a:pt x="4304" y="211"/>
                    <a:pt x="4323" y="194"/>
                    <a:pt x="4343" y="181"/>
                  </a:cubicBezTo>
                  <a:cubicBezTo>
                    <a:pt x="4368" y="166"/>
                    <a:pt x="4398" y="154"/>
                    <a:pt x="4424" y="138"/>
                  </a:cubicBezTo>
                  <a:cubicBezTo>
                    <a:pt x="4457" y="125"/>
                    <a:pt x="4491" y="110"/>
                    <a:pt x="4524" y="95"/>
                  </a:cubicBezTo>
                  <a:cubicBezTo>
                    <a:pt x="4531" y="86"/>
                    <a:pt x="4538" y="77"/>
                    <a:pt x="4544" y="69"/>
                  </a:cubicBezTo>
                  <a:lnTo>
                    <a:pt x="4746" y="17"/>
                  </a:lnTo>
                  <a:lnTo>
                    <a:pt x="4949" y="0"/>
                  </a:lnTo>
                  <a:lnTo>
                    <a:pt x="5010" y="0"/>
                  </a:lnTo>
                  <a:lnTo>
                    <a:pt x="5371" y="17"/>
                  </a:lnTo>
                  <a:cubicBezTo>
                    <a:pt x="5393" y="19"/>
                    <a:pt x="5414" y="23"/>
                    <a:pt x="5433" y="25"/>
                  </a:cubicBezTo>
                  <a:cubicBezTo>
                    <a:pt x="5460" y="28"/>
                    <a:pt x="5488" y="32"/>
                    <a:pt x="5514" y="34"/>
                  </a:cubicBezTo>
                  <a:lnTo>
                    <a:pt x="5636" y="59"/>
                  </a:lnTo>
                  <a:cubicBezTo>
                    <a:pt x="5636" y="59"/>
                    <a:pt x="5939" y="138"/>
                    <a:pt x="6039" y="173"/>
                  </a:cubicBezTo>
                  <a:cubicBezTo>
                    <a:pt x="6141" y="216"/>
                    <a:pt x="6242" y="285"/>
                    <a:pt x="6242" y="285"/>
                  </a:cubicBezTo>
                  <a:cubicBezTo>
                    <a:pt x="6242" y="285"/>
                    <a:pt x="6323" y="365"/>
                    <a:pt x="6341" y="416"/>
                  </a:cubicBezTo>
                  <a:cubicBezTo>
                    <a:pt x="6341" y="477"/>
                    <a:pt x="6361" y="510"/>
                    <a:pt x="6361" y="510"/>
                  </a:cubicBezTo>
                  <a:cubicBezTo>
                    <a:pt x="6361" y="510"/>
                    <a:pt x="6524" y="537"/>
                    <a:pt x="6543" y="597"/>
                  </a:cubicBezTo>
                  <a:lnTo>
                    <a:pt x="6543" y="746"/>
                  </a:lnTo>
                  <a:cubicBezTo>
                    <a:pt x="6530" y="753"/>
                    <a:pt x="6517" y="765"/>
                    <a:pt x="6503" y="773"/>
                  </a:cubicBezTo>
                  <a:lnTo>
                    <a:pt x="6422" y="806"/>
                  </a:lnTo>
                  <a:cubicBezTo>
                    <a:pt x="6417" y="817"/>
                    <a:pt x="6408" y="828"/>
                    <a:pt x="6403" y="841"/>
                  </a:cubicBezTo>
                  <a:cubicBezTo>
                    <a:pt x="6390" y="852"/>
                    <a:pt x="6374" y="864"/>
                    <a:pt x="6361" y="875"/>
                  </a:cubicBezTo>
                  <a:cubicBezTo>
                    <a:pt x="6361" y="875"/>
                    <a:pt x="6301" y="900"/>
                    <a:pt x="6181" y="875"/>
                  </a:cubicBezTo>
                  <a:cubicBezTo>
                    <a:pt x="6181" y="875"/>
                    <a:pt x="6160" y="944"/>
                    <a:pt x="6141" y="961"/>
                  </a:cubicBezTo>
                  <a:cubicBezTo>
                    <a:pt x="6147" y="991"/>
                    <a:pt x="6155" y="1019"/>
                    <a:pt x="6160" y="1048"/>
                  </a:cubicBezTo>
                  <a:cubicBezTo>
                    <a:pt x="6180" y="1053"/>
                    <a:pt x="6200" y="1060"/>
                    <a:pt x="6220" y="1065"/>
                  </a:cubicBezTo>
                  <a:cubicBezTo>
                    <a:pt x="6242" y="1094"/>
                    <a:pt x="6262" y="1122"/>
                    <a:pt x="6281" y="1151"/>
                  </a:cubicBezTo>
                  <a:cubicBezTo>
                    <a:pt x="6289" y="1182"/>
                    <a:pt x="6294" y="1212"/>
                    <a:pt x="6301" y="1239"/>
                  </a:cubicBezTo>
                  <a:lnTo>
                    <a:pt x="7009" y="1223"/>
                  </a:lnTo>
                  <a:lnTo>
                    <a:pt x="7696" y="1246"/>
                  </a:lnTo>
                  <a:cubicBezTo>
                    <a:pt x="7696" y="1246"/>
                    <a:pt x="7938" y="1204"/>
                    <a:pt x="8119" y="1334"/>
                  </a:cubicBezTo>
                  <a:cubicBezTo>
                    <a:pt x="8119" y="1334"/>
                    <a:pt x="8381" y="1515"/>
                    <a:pt x="8443" y="1591"/>
                  </a:cubicBezTo>
                  <a:cubicBezTo>
                    <a:pt x="8443" y="1591"/>
                    <a:pt x="8989" y="2052"/>
                    <a:pt x="9069" y="2129"/>
                  </a:cubicBezTo>
                  <a:cubicBezTo>
                    <a:pt x="9069" y="2129"/>
                    <a:pt x="9391" y="2415"/>
                    <a:pt x="9453" y="2475"/>
                  </a:cubicBezTo>
                  <a:lnTo>
                    <a:pt x="9614" y="2615"/>
                  </a:lnTo>
                  <a:cubicBezTo>
                    <a:pt x="9614" y="2615"/>
                    <a:pt x="9876" y="2754"/>
                    <a:pt x="9936" y="2925"/>
                  </a:cubicBezTo>
                  <a:cubicBezTo>
                    <a:pt x="9936" y="2925"/>
                    <a:pt x="10119" y="3170"/>
                    <a:pt x="9776" y="3335"/>
                  </a:cubicBezTo>
                  <a:cubicBezTo>
                    <a:pt x="9453" y="3497"/>
                    <a:pt x="9250" y="3497"/>
                    <a:pt x="9151" y="3508"/>
                  </a:cubicBezTo>
                  <a:cubicBezTo>
                    <a:pt x="9131" y="3517"/>
                    <a:pt x="9109" y="3525"/>
                    <a:pt x="9089" y="3534"/>
                  </a:cubicBezTo>
                  <a:cubicBezTo>
                    <a:pt x="9075" y="3542"/>
                    <a:pt x="9062" y="3552"/>
                    <a:pt x="9047" y="3560"/>
                  </a:cubicBezTo>
                  <a:cubicBezTo>
                    <a:pt x="9042" y="3579"/>
                    <a:pt x="9035" y="3595"/>
                    <a:pt x="9028" y="3611"/>
                  </a:cubicBezTo>
                  <a:cubicBezTo>
                    <a:pt x="9001" y="3624"/>
                    <a:pt x="8974" y="3633"/>
                    <a:pt x="8948" y="3645"/>
                  </a:cubicBezTo>
                  <a:lnTo>
                    <a:pt x="8948" y="3697"/>
                  </a:lnTo>
                  <a:cubicBezTo>
                    <a:pt x="8948" y="3697"/>
                    <a:pt x="8927" y="3792"/>
                    <a:pt x="8948" y="3811"/>
                  </a:cubicBezTo>
                  <a:cubicBezTo>
                    <a:pt x="8928" y="3819"/>
                    <a:pt x="8908" y="3826"/>
                    <a:pt x="8885" y="3836"/>
                  </a:cubicBezTo>
                  <a:cubicBezTo>
                    <a:pt x="8908" y="3864"/>
                    <a:pt x="8927" y="3894"/>
                    <a:pt x="8948" y="3922"/>
                  </a:cubicBezTo>
                  <a:cubicBezTo>
                    <a:pt x="8941" y="3940"/>
                    <a:pt x="8933" y="3957"/>
                    <a:pt x="8927" y="3975"/>
                  </a:cubicBezTo>
                  <a:cubicBezTo>
                    <a:pt x="8933" y="3988"/>
                    <a:pt x="8941" y="4004"/>
                    <a:pt x="8948" y="4019"/>
                  </a:cubicBezTo>
                  <a:cubicBezTo>
                    <a:pt x="8928" y="4033"/>
                    <a:pt x="8908" y="4047"/>
                    <a:pt x="8885" y="4061"/>
                  </a:cubicBezTo>
                  <a:cubicBezTo>
                    <a:pt x="8892" y="4107"/>
                    <a:pt x="8901" y="4154"/>
                    <a:pt x="8908" y="4199"/>
                  </a:cubicBezTo>
                  <a:cubicBezTo>
                    <a:pt x="8908" y="4199"/>
                    <a:pt x="8885" y="4303"/>
                    <a:pt x="8885" y="4312"/>
                  </a:cubicBezTo>
                  <a:cubicBezTo>
                    <a:pt x="8892" y="4341"/>
                    <a:pt x="8901" y="4368"/>
                    <a:pt x="8908" y="4399"/>
                  </a:cubicBezTo>
                  <a:cubicBezTo>
                    <a:pt x="8901" y="4435"/>
                    <a:pt x="8892" y="4473"/>
                    <a:pt x="8885" y="4511"/>
                  </a:cubicBezTo>
                  <a:cubicBezTo>
                    <a:pt x="8901" y="4571"/>
                    <a:pt x="8913" y="4629"/>
                    <a:pt x="8927" y="4685"/>
                  </a:cubicBezTo>
                  <a:cubicBezTo>
                    <a:pt x="8947" y="4802"/>
                    <a:pt x="8967" y="4921"/>
                    <a:pt x="8989" y="5040"/>
                  </a:cubicBezTo>
                  <a:cubicBezTo>
                    <a:pt x="9028" y="5129"/>
                    <a:pt x="9070" y="5218"/>
                    <a:pt x="9109" y="5307"/>
                  </a:cubicBezTo>
                  <a:lnTo>
                    <a:pt x="9109" y="5437"/>
                  </a:lnTo>
                  <a:lnTo>
                    <a:pt x="9109" y="5542"/>
                  </a:lnTo>
                  <a:cubicBezTo>
                    <a:pt x="9102" y="5597"/>
                    <a:pt x="9094" y="5655"/>
                    <a:pt x="9089" y="5714"/>
                  </a:cubicBezTo>
                  <a:cubicBezTo>
                    <a:pt x="9122" y="5814"/>
                    <a:pt x="9157" y="5919"/>
                    <a:pt x="9190" y="6018"/>
                  </a:cubicBezTo>
                  <a:lnTo>
                    <a:pt x="9190" y="6123"/>
                  </a:lnTo>
                  <a:cubicBezTo>
                    <a:pt x="9208" y="6177"/>
                    <a:pt x="9230" y="6231"/>
                    <a:pt x="9250" y="6286"/>
                  </a:cubicBezTo>
                  <a:cubicBezTo>
                    <a:pt x="9255" y="6343"/>
                    <a:pt x="9264" y="6403"/>
                    <a:pt x="9268" y="6460"/>
                  </a:cubicBezTo>
                  <a:cubicBezTo>
                    <a:pt x="9278" y="6593"/>
                    <a:pt x="9283" y="6724"/>
                    <a:pt x="9292" y="6858"/>
                  </a:cubicBezTo>
                  <a:cubicBezTo>
                    <a:pt x="9245" y="6982"/>
                    <a:pt x="9198" y="7105"/>
                    <a:pt x="9151" y="7230"/>
                  </a:cubicBezTo>
                  <a:lnTo>
                    <a:pt x="9151" y="7429"/>
                  </a:lnTo>
                  <a:cubicBezTo>
                    <a:pt x="9122" y="7479"/>
                    <a:pt x="9095" y="7529"/>
                    <a:pt x="9069" y="7578"/>
                  </a:cubicBezTo>
                  <a:cubicBezTo>
                    <a:pt x="9109" y="7627"/>
                    <a:pt x="9151" y="7673"/>
                    <a:pt x="9190" y="7722"/>
                  </a:cubicBezTo>
                  <a:cubicBezTo>
                    <a:pt x="9245" y="7959"/>
                    <a:pt x="10866" y="8075"/>
                    <a:pt x="9351" y="8435"/>
                  </a:cubicBezTo>
                  <a:cubicBezTo>
                    <a:pt x="7836" y="8795"/>
                    <a:pt x="1649" y="9767"/>
                    <a:pt x="101" y="9882"/>
                  </a:cubicBezTo>
                  <a:cubicBezTo>
                    <a:pt x="123" y="9862"/>
                    <a:pt x="61" y="9125"/>
                    <a:pt x="61" y="9125"/>
                  </a:cubicBezTo>
                  <a:cubicBezTo>
                    <a:pt x="55" y="9068"/>
                    <a:pt x="48" y="9010"/>
                    <a:pt x="41" y="8953"/>
                  </a:cubicBezTo>
                  <a:cubicBezTo>
                    <a:pt x="27" y="8928"/>
                    <a:pt x="14" y="8901"/>
                    <a:pt x="0" y="8877"/>
                  </a:cubicBezTo>
                  <a:cubicBezTo>
                    <a:pt x="20" y="8809"/>
                    <a:pt x="42" y="8743"/>
                    <a:pt x="61" y="8675"/>
                  </a:cubicBezTo>
                  <a:cubicBezTo>
                    <a:pt x="76" y="8631"/>
                    <a:pt x="87" y="8584"/>
                    <a:pt x="101" y="8538"/>
                  </a:cubicBezTo>
                  <a:cubicBezTo>
                    <a:pt x="95" y="8520"/>
                    <a:pt x="87" y="8505"/>
                    <a:pt x="82" y="8486"/>
                  </a:cubicBezTo>
                  <a:cubicBezTo>
                    <a:pt x="95" y="8474"/>
                    <a:pt x="107" y="8461"/>
                    <a:pt x="123" y="8452"/>
                  </a:cubicBezTo>
                  <a:cubicBezTo>
                    <a:pt x="116" y="8431"/>
                    <a:pt x="107" y="8410"/>
                    <a:pt x="101" y="8392"/>
                  </a:cubicBezTo>
                  <a:lnTo>
                    <a:pt x="284" y="8321"/>
                  </a:lnTo>
                  <a:cubicBezTo>
                    <a:pt x="331" y="8304"/>
                    <a:pt x="379" y="8287"/>
                    <a:pt x="425" y="8269"/>
                  </a:cubicBezTo>
                  <a:cubicBezTo>
                    <a:pt x="460" y="8207"/>
                    <a:pt x="492" y="8141"/>
                    <a:pt x="525" y="8079"/>
                  </a:cubicBezTo>
                  <a:cubicBezTo>
                    <a:pt x="546" y="8043"/>
                    <a:pt x="565" y="8010"/>
                    <a:pt x="587" y="7976"/>
                  </a:cubicBezTo>
                  <a:cubicBezTo>
                    <a:pt x="612" y="7948"/>
                    <a:pt x="641" y="7923"/>
                    <a:pt x="668" y="7897"/>
                  </a:cubicBezTo>
                  <a:lnTo>
                    <a:pt x="829" y="7768"/>
                  </a:lnTo>
                  <a:cubicBezTo>
                    <a:pt x="849" y="7741"/>
                    <a:pt x="869" y="7714"/>
                    <a:pt x="889" y="7690"/>
                  </a:cubicBezTo>
                  <a:cubicBezTo>
                    <a:pt x="883" y="7644"/>
                    <a:pt x="875" y="7597"/>
                    <a:pt x="869" y="7551"/>
                  </a:cubicBezTo>
                  <a:lnTo>
                    <a:pt x="869" y="7466"/>
                  </a:lnTo>
                  <a:cubicBezTo>
                    <a:pt x="862" y="7439"/>
                    <a:pt x="854" y="7413"/>
                    <a:pt x="849" y="7387"/>
                  </a:cubicBezTo>
                  <a:cubicBezTo>
                    <a:pt x="842" y="7349"/>
                    <a:pt x="835" y="7312"/>
                    <a:pt x="829" y="7273"/>
                  </a:cubicBezTo>
                  <a:lnTo>
                    <a:pt x="829" y="7159"/>
                  </a:lnTo>
                  <a:cubicBezTo>
                    <a:pt x="856" y="7135"/>
                    <a:pt x="883" y="7107"/>
                    <a:pt x="910" y="7081"/>
                  </a:cubicBezTo>
                  <a:cubicBezTo>
                    <a:pt x="917" y="7063"/>
                    <a:pt x="923" y="7049"/>
                    <a:pt x="930" y="7031"/>
                  </a:cubicBezTo>
                  <a:cubicBezTo>
                    <a:pt x="923" y="7019"/>
                    <a:pt x="917" y="7007"/>
                    <a:pt x="910" y="6997"/>
                  </a:cubicBezTo>
                  <a:cubicBezTo>
                    <a:pt x="902" y="6949"/>
                    <a:pt x="897" y="6904"/>
                    <a:pt x="889" y="6858"/>
                  </a:cubicBezTo>
                  <a:cubicBezTo>
                    <a:pt x="875" y="6837"/>
                    <a:pt x="862" y="6817"/>
                    <a:pt x="849" y="6797"/>
                  </a:cubicBezTo>
                  <a:cubicBezTo>
                    <a:pt x="842" y="6779"/>
                    <a:pt x="835" y="6763"/>
                    <a:pt x="829" y="6745"/>
                  </a:cubicBezTo>
                  <a:lnTo>
                    <a:pt x="829" y="6711"/>
                  </a:lnTo>
                  <a:cubicBezTo>
                    <a:pt x="824" y="6700"/>
                    <a:pt x="814" y="6688"/>
                    <a:pt x="809" y="6674"/>
                  </a:cubicBezTo>
                  <a:cubicBezTo>
                    <a:pt x="803" y="6662"/>
                    <a:pt x="796" y="6653"/>
                    <a:pt x="788" y="6642"/>
                  </a:cubicBezTo>
                  <a:cubicBezTo>
                    <a:pt x="782" y="6603"/>
                    <a:pt x="774" y="6567"/>
                    <a:pt x="767" y="6528"/>
                  </a:cubicBezTo>
                  <a:cubicBezTo>
                    <a:pt x="762" y="6523"/>
                    <a:pt x="754" y="6519"/>
                    <a:pt x="749" y="6513"/>
                  </a:cubicBezTo>
                  <a:cubicBezTo>
                    <a:pt x="734" y="6466"/>
                    <a:pt x="720" y="6419"/>
                    <a:pt x="706" y="6373"/>
                  </a:cubicBezTo>
                  <a:cubicBezTo>
                    <a:pt x="692" y="6368"/>
                    <a:pt x="681" y="6362"/>
                    <a:pt x="668" y="6357"/>
                  </a:cubicBezTo>
                  <a:cubicBezTo>
                    <a:pt x="654" y="6303"/>
                    <a:pt x="641" y="6251"/>
                    <a:pt x="626" y="6199"/>
                  </a:cubicBezTo>
                  <a:cubicBezTo>
                    <a:pt x="641" y="6187"/>
                    <a:pt x="654" y="6171"/>
                    <a:pt x="668" y="6157"/>
                  </a:cubicBezTo>
                  <a:cubicBezTo>
                    <a:pt x="646" y="6129"/>
                    <a:pt x="627" y="6100"/>
                    <a:pt x="606" y="6072"/>
                  </a:cubicBezTo>
                  <a:lnTo>
                    <a:pt x="606" y="5977"/>
                  </a:lnTo>
                  <a:cubicBezTo>
                    <a:pt x="593" y="5938"/>
                    <a:pt x="580" y="5902"/>
                    <a:pt x="565" y="5862"/>
                  </a:cubicBezTo>
                  <a:lnTo>
                    <a:pt x="565" y="5731"/>
                  </a:lnTo>
                  <a:cubicBezTo>
                    <a:pt x="559" y="5711"/>
                    <a:pt x="554" y="5693"/>
                    <a:pt x="546" y="5670"/>
                  </a:cubicBezTo>
                  <a:lnTo>
                    <a:pt x="546" y="5549"/>
                  </a:lnTo>
                  <a:cubicBezTo>
                    <a:pt x="564" y="5508"/>
                    <a:pt x="587" y="5465"/>
                    <a:pt x="606" y="5423"/>
                  </a:cubicBezTo>
                  <a:cubicBezTo>
                    <a:pt x="621" y="5413"/>
                    <a:pt x="634" y="5403"/>
                    <a:pt x="648" y="5395"/>
                  </a:cubicBezTo>
                  <a:cubicBezTo>
                    <a:pt x="654" y="5349"/>
                    <a:pt x="661" y="5302"/>
                    <a:pt x="668" y="5256"/>
                  </a:cubicBezTo>
                  <a:cubicBezTo>
                    <a:pt x="681" y="5243"/>
                    <a:pt x="692" y="5227"/>
                    <a:pt x="706" y="5214"/>
                  </a:cubicBezTo>
                  <a:lnTo>
                    <a:pt x="706" y="5169"/>
                  </a:lnTo>
                  <a:cubicBezTo>
                    <a:pt x="726" y="5143"/>
                    <a:pt x="747" y="5118"/>
                    <a:pt x="767" y="5092"/>
                  </a:cubicBezTo>
                  <a:cubicBezTo>
                    <a:pt x="762" y="5069"/>
                    <a:pt x="755" y="5045"/>
                    <a:pt x="749" y="5022"/>
                  </a:cubicBezTo>
                  <a:cubicBezTo>
                    <a:pt x="734" y="4988"/>
                    <a:pt x="720" y="4954"/>
                    <a:pt x="706" y="4917"/>
                  </a:cubicBezTo>
                  <a:cubicBezTo>
                    <a:pt x="706" y="4917"/>
                    <a:pt x="425" y="4781"/>
                    <a:pt x="425" y="4770"/>
                  </a:cubicBezTo>
                  <a:cubicBezTo>
                    <a:pt x="425" y="4763"/>
                    <a:pt x="364" y="4537"/>
                    <a:pt x="384" y="4484"/>
                  </a:cubicBezTo>
                  <a:lnTo>
                    <a:pt x="384" y="4432"/>
                  </a:lnTo>
                  <a:lnTo>
                    <a:pt x="384" y="4399"/>
                  </a:lnTo>
                  <a:cubicBezTo>
                    <a:pt x="398" y="4392"/>
                    <a:pt x="412" y="4380"/>
                    <a:pt x="425" y="4372"/>
                  </a:cubicBezTo>
                  <a:cubicBezTo>
                    <a:pt x="445" y="4363"/>
                    <a:pt x="466" y="4355"/>
                    <a:pt x="486" y="4346"/>
                  </a:cubicBezTo>
                  <a:cubicBezTo>
                    <a:pt x="492" y="4334"/>
                    <a:pt x="499" y="4322"/>
                    <a:pt x="506" y="4312"/>
                  </a:cubicBezTo>
                  <a:cubicBezTo>
                    <a:pt x="517" y="4300"/>
                    <a:pt x="532" y="4288"/>
                    <a:pt x="546" y="4277"/>
                  </a:cubicBezTo>
                  <a:cubicBezTo>
                    <a:pt x="559" y="4271"/>
                    <a:pt x="574" y="4264"/>
                    <a:pt x="587" y="4259"/>
                  </a:cubicBezTo>
                  <a:lnTo>
                    <a:pt x="788" y="4226"/>
                  </a:lnTo>
                  <a:lnTo>
                    <a:pt x="930" y="4199"/>
                  </a:lnTo>
                  <a:cubicBezTo>
                    <a:pt x="943" y="4188"/>
                    <a:pt x="957" y="4177"/>
                    <a:pt x="970" y="4166"/>
                  </a:cubicBezTo>
                  <a:cubicBezTo>
                    <a:pt x="1010" y="4080"/>
                    <a:pt x="1053" y="3999"/>
                    <a:pt x="1091" y="3914"/>
                  </a:cubicBezTo>
                  <a:cubicBezTo>
                    <a:pt x="1111" y="3896"/>
                    <a:pt x="1133" y="3879"/>
                    <a:pt x="1151" y="3862"/>
                  </a:cubicBezTo>
                  <a:lnTo>
                    <a:pt x="1253" y="3843"/>
                  </a:lnTo>
                  <a:cubicBezTo>
                    <a:pt x="1253" y="3843"/>
                    <a:pt x="1455" y="3428"/>
                    <a:pt x="1799" y="3309"/>
                  </a:cubicBezTo>
                  <a:cubicBezTo>
                    <a:pt x="1818" y="3287"/>
                    <a:pt x="1839" y="3267"/>
                    <a:pt x="1857" y="3245"/>
                  </a:cubicBezTo>
                  <a:cubicBezTo>
                    <a:pt x="1852" y="3235"/>
                    <a:pt x="1843" y="3225"/>
                    <a:pt x="1839" y="3211"/>
                  </a:cubicBezTo>
                  <a:cubicBezTo>
                    <a:pt x="1844" y="3202"/>
                    <a:pt x="1852" y="3194"/>
                    <a:pt x="1857" y="3185"/>
                  </a:cubicBezTo>
                  <a:cubicBezTo>
                    <a:pt x="1857" y="3185"/>
                    <a:pt x="1839" y="3125"/>
                    <a:pt x="2019" y="3013"/>
                  </a:cubicBezTo>
                  <a:cubicBezTo>
                    <a:pt x="2060" y="2939"/>
                    <a:pt x="2102" y="2863"/>
                    <a:pt x="2141" y="2788"/>
                  </a:cubicBezTo>
                  <a:cubicBezTo>
                    <a:pt x="2161" y="2754"/>
                    <a:pt x="2182" y="2720"/>
                    <a:pt x="2202" y="2685"/>
                  </a:cubicBezTo>
                  <a:cubicBezTo>
                    <a:pt x="2216" y="2661"/>
                    <a:pt x="2230" y="2639"/>
                    <a:pt x="2243" y="2615"/>
                  </a:cubicBezTo>
                  <a:cubicBezTo>
                    <a:pt x="2282" y="2531"/>
                    <a:pt x="2323" y="2448"/>
                    <a:pt x="2363" y="2364"/>
                  </a:cubicBezTo>
                  <a:cubicBezTo>
                    <a:pt x="2404" y="2309"/>
                    <a:pt x="2444" y="2254"/>
                    <a:pt x="2485" y="2199"/>
                  </a:cubicBezTo>
                  <a:cubicBezTo>
                    <a:pt x="2485" y="2199"/>
                    <a:pt x="2626" y="2063"/>
                    <a:pt x="2705" y="2009"/>
                  </a:cubicBezTo>
                  <a:cubicBezTo>
                    <a:pt x="2739" y="1934"/>
                    <a:pt x="2774" y="1859"/>
                    <a:pt x="2809" y="1783"/>
                  </a:cubicBezTo>
                  <a:cubicBezTo>
                    <a:pt x="2829" y="1765"/>
                    <a:pt x="2847" y="1743"/>
                    <a:pt x="2868" y="1723"/>
                  </a:cubicBezTo>
                  <a:cubicBezTo>
                    <a:pt x="2917" y="1709"/>
                    <a:pt x="2962" y="1693"/>
                    <a:pt x="3010" y="1679"/>
                  </a:cubicBezTo>
                  <a:lnTo>
                    <a:pt x="3292" y="1628"/>
                  </a:lnTo>
                  <a:lnTo>
                    <a:pt x="3476" y="1591"/>
                  </a:lnTo>
                  <a:lnTo>
                    <a:pt x="3898" y="1497"/>
                  </a:lnTo>
                  <a:lnTo>
                    <a:pt x="4060" y="1489"/>
                  </a:lnTo>
                  <a:cubicBezTo>
                    <a:pt x="4060" y="1489"/>
                    <a:pt x="4141" y="1447"/>
                    <a:pt x="4403" y="1421"/>
                  </a:cubicBezTo>
                  <a:cubicBezTo>
                    <a:pt x="4403" y="1421"/>
                    <a:pt x="4485" y="1281"/>
                    <a:pt x="4463" y="1246"/>
                  </a:cubicBezTo>
                  <a:cubicBezTo>
                    <a:pt x="4457" y="1234"/>
                    <a:pt x="4450" y="1219"/>
                    <a:pt x="4444" y="1204"/>
                  </a:cubicBezTo>
                  <a:cubicBezTo>
                    <a:pt x="4463" y="1196"/>
                    <a:pt x="4485" y="1186"/>
                    <a:pt x="4505" y="1178"/>
                  </a:cubicBezTo>
                  <a:cubicBezTo>
                    <a:pt x="4524" y="1174"/>
                    <a:pt x="4544" y="1171"/>
                    <a:pt x="4565" y="1169"/>
                  </a:cubicBezTo>
                  <a:cubicBezTo>
                    <a:pt x="4558" y="1151"/>
                    <a:pt x="4552" y="1134"/>
                    <a:pt x="4544" y="1116"/>
                  </a:cubicBezTo>
                  <a:cubicBezTo>
                    <a:pt x="4518" y="1099"/>
                    <a:pt x="4491" y="1082"/>
                    <a:pt x="4463" y="1065"/>
                  </a:cubicBezTo>
                  <a:cubicBezTo>
                    <a:pt x="4429" y="1046"/>
                    <a:pt x="4396" y="1024"/>
                    <a:pt x="4362" y="1005"/>
                  </a:cubicBezTo>
                  <a:lnTo>
                    <a:pt x="4262" y="1005"/>
                  </a:lnTo>
                  <a:cubicBezTo>
                    <a:pt x="4248" y="998"/>
                    <a:pt x="4235" y="988"/>
                    <a:pt x="4221" y="980"/>
                  </a:cubicBezTo>
                  <a:cubicBezTo>
                    <a:pt x="4182" y="916"/>
                    <a:pt x="4141" y="854"/>
                    <a:pt x="4102" y="790"/>
                  </a:cubicBezTo>
                  <a:cubicBezTo>
                    <a:pt x="4094" y="762"/>
                    <a:pt x="4088" y="731"/>
                    <a:pt x="4079" y="701"/>
                  </a:cubicBezTo>
                  <a:cubicBezTo>
                    <a:pt x="4094" y="700"/>
                    <a:pt x="4107" y="695"/>
                    <a:pt x="4121" y="693"/>
                  </a:cubicBezTo>
                  <a:cubicBezTo>
                    <a:pt x="4121" y="693"/>
                    <a:pt x="4121" y="589"/>
                    <a:pt x="4102" y="537"/>
                  </a:cubicBezTo>
                  <a:lnTo>
                    <a:pt x="4102" y="510"/>
                  </a:lnTo>
                  <a:close/>
                </a:path>
              </a:pathLst>
            </a:custGeom>
            <a:gradFill>
              <a:gsLst>
                <a:gs pos="84000">
                  <a:schemeClr val="bg1">
                    <a:lumMod val="85000"/>
                  </a:schemeClr>
                </a:gs>
                <a:gs pos="59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2" name="Freeform 22"/>
            <p:cNvSpPr/>
            <p:nvPr/>
          </p:nvSpPr>
          <p:spPr bwMode="auto">
            <a:xfrm>
              <a:off x="4325778" y="4363155"/>
              <a:ext cx="264954" cy="285407"/>
            </a:xfrm>
            <a:custGeom>
              <a:avLst/>
              <a:gdLst>
                <a:gd name="T0" fmla="*/ 54 w 64"/>
                <a:gd name="T1" fmla="*/ 55 h 70"/>
                <a:gd name="T2" fmla="*/ 54 w 64"/>
                <a:gd name="T3" fmla="*/ 53 h 70"/>
                <a:gd name="T4" fmla="*/ 59 w 64"/>
                <a:gd name="T5" fmla="*/ 53 h 70"/>
                <a:gd name="T6" fmla="*/ 60 w 64"/>
                <a:gd name="T7" fmla="*/ 51 h 70"/>
                <a:gd name="T8" fmla="*/ 61 w 64"/>
                <a:gd name="T9" fmla="*/ 49 h 70"/>
                <a:gd name="T10" fmla="*/ 63 w 64"/>
                <a:gd name="T11" fmla="*/ 47 h 70"/>
                <a:gd name="T12" fmla="*/ 64 w 64"/>
                <a:gd name="T13" fmla="*/ 46 h 70"/>
                <a:gd name="T14" fmla="*/ 64 w 64"/>
                <a:gd name="T15" fmla="*/ 36 h 70"/>
                <a:gd name="T16" fmla="*/ 59 w 64"/>
                <a:gd name="T17" fmla="*/ 31 h 70"/>
                <a:gd name="T18" fmla="*/ 58 w 64"/>
                <a:gd name="T19" fmla="*/ 26 h 70"/>
                <a:gd name="T20" fmla="*/ 56 w 64"/>
                <a:gd name="T21" fmla="*/ 17 h 70"/>
                <a:gd name="T22" fmla="*/ 51 w 64"/>
                <a:gd name="T23" fmla="*/ 11 h 70"/>
                <a:gd name="T24" fmla="*/ 40 w 64"/>
                <a:gd name="T25" fmla="*/ 4 h 70"/>
                <a:gd name="T26" fmla="*/ 37 w 64"/>
                <a:gd name="T27" fmla="*/ 2 h 70"/>
                <a:gd name="T28" fmla="*/ 35 w 64"/>
                <a:gd name="T29" fmla="*/ 2 h 70"/>
                <a:gd name="T30" fmla="*/ 33 w 64"/>
                <a:gd name="T31" fmla="*/ 1 h 70"/>
                <a:gd name="T32" fmla="*/ 24 w 64"/>
                <a:gd name="T33" fmla="*/ 0 h 70"/>
                <a:gd name="T34" fmla="*/ 22 w 64"/>
                <a:gd name="T35" fmla="*/ 0 h 70"/>
                <a:gd name="T36" fmla="*/ 17 w 64"/>
                <a:gd name="T37" fmla="*/ 2 h 70"/>
                <a:gd name="T38" fmla="*/ 12 w 64"/>
                <a:gd name="T39" fmla="*/ 4 h 70"/>
                <a:gd name="T40" fmla="*/ 11 w 64"/>
                <a:gd name="T41" fmla="*/ 6 h 70"/>
                <a:gd name="T42" fmla="*/ 8 w 64"/>
                <a:gd name="T43" fmla="*/ 8 h 70"/>
                <a:gd name="T44" fmla="*/ 6 w 64"/>
                <a:gd name="T45" fmla="*/ 11 h 70"/>
                <a:gd name="T46" fmla="*/ 5 w 64"/>
                <a:gd name="T47" fmla="*/ 14 h 70"/>
                <a:gd name="T48" fmla="*/ 4 w 64"/>
                <a:gd name="T49" fmla="*/ 16 h 70"/>
                <a:gd name="T50" fmla="*/ 3 w 64"/>
                <a:gd name="T51" fmla="*/ 17 h 70"/>
                <a:gd name="T52" fmla="*/ 2 w 64"/>
                <a:gd name="T53" fmla="*/ 19 h 70"/>
                <a:gd name="T54" fmla="*/ 2 w 64"/>
                <a:gd name="T55" fmla="*/ 26 h 70"/>
                <a:gd name="T56" fmla="*/ 1 w 64"/>
                <a:gd name="T57" fmla="*/ 29 h 70"/>
                <a:gd name="T58" fmla="*/ 0 w 64"/>
                <a:gd name="T59" fmla="*/ 31 h 70"/>
                <a:gd name="T60" fmla="*/ 0 w 64"/>
                <a:gd name="T61" fmla="*/ 33 h 70"/>
                <a:gd name="T62" fmla="*/ 1 w 64"/>
                <a:gd name="T63" fmla="*/ 42 h 70"/>
                <a:gd name="T64" fmla="*/ 0 w 64"/>
                <a:gd name="T65" fmla="*/ 42 h 70"/>
                <a:gd name="T66" fmla="*/ 0 w 64"/>
                <a:gd name="T67" fmla="*/ 48 h 70"/>
                <a:gd name="T68" fmla="*/ 3 w 64"/>
                <a:gd name="T69" fmla="*/ 59 h 70"/>
                <a:gd name="T70" fmla="*/ 4 w 64"/>
                <a:gd name="T71" fmla="*/ 61 h 70"/>
                <a:gd name="T72" fmla="*/ 7 w 64"/>
                <a:gd name="T73" fmla="*/ 61 h 70"/>
                <a:gd name="T74" fmla="*/ 10 w 64"/>
                <a:gd name="T75" fmla="*/ 65 h 70"/>
                <a:gd name="T76" fmla="*/ 10 w 64"/>
                <a:gd name="T77" fmla="*/ 66 h 70"/>
                <a:gd name="T78" fmla="*/ 18 w 64"/>
                <a:gd name="T79" fmla="*/ 70 h 70"/>
                <a:gd name="T80" fmla="*/ 35 w 64"/>
                <a:gd name="T81" fmla="*/ 67 h 70"/>
                <a:gd name="T82" fmla="*/ 42 w 64"/>
                <a:gd name="T83" fmla="*/ 63 h 70"/>
                <a:gd name="T84" fmla="*/ 48 w 64"/>
                <a:gd name="T85" fmla="*/ 61 h 70"/>
                <a:gd name="T86" fmla="*/ 54 w 64"/>
                <a:gd name="T87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54" y="55"/>
                  </a:moveTo>
                  <a:cubicBezTo>
                    <a:pt x="54" y="54"/>
                    <a:pt x="54" y="53"/>
                    <a:pt x="54" y="53"/>
                  </a:cubicBezTo>
                  <a:cubicBezTo>
                    <a:pt x="57" y="55"/>
                    <a:pt x="59" y="53"/>
                    <a:pt x="59" y="53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38"/>
                    <a:pt x="64" y="36"/>
                    <a:pt x="64" y="36"/>
                  </a:cubicBezTo>
                  <a:cubicBezTo>
                    <a:pt x="63" y="33"/>
                    <a:pt x="59" y="31"/>
                    <a:pt x="59" y="31"/>
                  </a:cubicBezTo>
                  <a:cubicBezTo>
                    <a:pt x="59" y="31"/>
                    <a:pt x="59" y="29"/>
                    <a:pt x="58" y="26"/>
                  </a:cubicBezTo>
                  <a:cubicBezTo>
                    <a:pt x="58" y="22"/>
                    <a:pt x="56" y="17"/>
                    <a:pt x="56" y="17"/>
                  </a:cubicBezTo>
                  <a:cubicBezTo>
                    <a:pt x="56" y="17"/>
                    <a:pt x="53" y="13"/>
                    <a:pt x="51" y="11"/>
                  </a:cubicBezTo>
                  <a:cubicBezTo>
                    <a:pt x="48" y="8"/>
                    <a:pt x="40" y="4"/>
                    <a:pt x="40" y="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6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8" y="61"/>
                    <a:pt x="48" y="61"/>
                    <a:pt x="48" y="61"/>
                  </a:cubicBezTo>
                  <a:lnTo>
                    <a:pt x="54" y="55"/>
                  </a:lnTo>
                  <a:close/>
                </a:path>
              </a:pathLst>
            </a:custGeom>
            <a:gradFill>
              <a:gsLst>
                <a:gs pos="86000">
                  <a:schemeClr val="bg1">
                    <a:lumMod val="75000"/>
                  </a:schemeClr>
                </a:gs>
                <a:gs pos="38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50800" dist="50800" dir="6660000" algn="ctr" rotWithShape="0">
                <a:srgbClr val="000000">
                  <a:alpha val="63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8"/>
            <p:cNvSpPr/>
            <p:nvPr/>
          </p:nvSpPr>
          <p:spPr bwMode="auto">
            <a:xfrm>
              <a:off x="3930840" y="5400436"/>
              <a:ext cx="170679" cy="930408"/>
            </a:xfrm>
            <a:custGeom>
              <a:avLst/>
              <a:gdLst>
                <a:gd name="T0" fmla="*/ 15 w 35"/>
                <a:gd name="T1" fmla="*/ 2 h 189"/>
                <a:gd name="T2" fmla="*/ 12 w 35"/>
                <a:gd name="T3" fmla="*/ 3 h 189"/>
                <a:gd name="T4" fmla="*/ 6 w 35"/>
                <a:gd name="T5" fmla="*/ 5 h 189"/>
                <a:gd name="T6" fmla="*/ 5 w 35"/>
                <a:gd name="T7" fmla="*/ 6 h 189"/>
                <a:gd name="T8" fmla="*/ 4 w 35"/>
                <a:gd name="T9" fmla="*/ 8 h 189"/>
                <a:gd name="T10" fmla="*/ 4 w 35"/>
                <a:gd name="T11" fmla="*/ 11 h 189"/>
                <a:gd name="T12" fmla="*/ 2 w 35"/>
                <a:gd name="T13" fmla="*/ 12 h 189"/>
                <a:gd name="T14" fmla="*/ 1 w 35"/>
                <a:gd name="T15" fmla="*/ 14 h 189"/>
                <a:gd name="T16" fmla="*/ 1 w 35"/>
                <a:gd name="T17" fmla="*/ 16 h 189"/>
                <a:gd name="T18" fmla="*/ 1 w 35"/>
                <a:gd name="T19" fmla="*/ 19 h 189"/>
                <a:gd name="T20" fmla="*/ 2 w 35"/>
                <a:gd name="T21" fmla="*/ 36 h 189"/>
                <a:gd name="T22" fmla="*/ 9 w 35"/>
                <a:gd name="T23" fmla="*/ 45 h 189"/>
                <a:gd name="T24" fmla="*/ 10 w 35"/>
                <a:gd name="T25" fmla="*/ 51 h 189"/>
                <a:gd name="T26" fmla="*/ 14 w 35"/>
                <a:gd name="T27" fmla="*/ 57 h 189"/>
                <a:gd name="T28" fmla="*/ 20 w 35"/>
                <a:gd name="T29" fmla="*/ 189 h 189"/>
                <a:gd name="T30" fmla="*/ 28 w 35"/>
                <a:gd name="T31" fmla="*/ 187 h 189"/>
                <a:gd name="T32" fmla="*/ 27 w 35"/>
                <a:gd name="T33" fmla="*/ 43 h 189"/>
                <a:gd name="T34" fmla="*/ 29 w 35"/>
                <a:gd name="T35" fmla="*/ 41 h 189"/>
                <a:gd name="T36" fmla="*/ 31 w 35"/>
                <a:gd name="T37" fmla="*/ 33 h 189"/>
                <a:gd name="T38" fmla="*/ 32 w 35"/>
                <a:gd name="T39" fmla="*/ 27 h 189"/>
                <a:gd name="T40" fmla="*/ 35 w 35"/>
                <a:gd name="T41" fmla="*/ 0 h 189"/>
                <a:gd name="T42" fmla="*/ 15 w 35"/>
                <a:gd name="T43" fmla="*/ 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89">
                  <a:moveTo>
                    <a:pt x="15" y="2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2"/>
                    <a:pt x="2" y="36"/>
                    <a:pt x="2" y="36"/>
                  </a:cubicBezTo>
                  <a:cubicBezTo>
                    <a:pt x="2" y="37"/>
                    <a:pt x="9" y="45"/>
                    <a:pt x="9" y="45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15" y="2"/>
                  </a:lnTo>
                  <a:close/>
                </a:path>
              </a:pathLst>
            </a:custGeom>
            <a:gradFill>
              <a:gsLst>
                <a:gs pos="87000">
                  <a:schemeClr val="bg1">
                    <a:lumMod val="85000"/>
                  </a:schemeClr>
                </a:gs>
                <a:gs pos="15000">
                  <a:schemeClr val="bg1">
                    <a:lumMod val="96000"/>
                    <a:lumOff val="4000"/>
                  </a:schemeClr>
                </a:gs>
              </a:gsLst>
              <a:lin ang="20400000" scaled="0"/>
            </a:gradFill>
            <a:ln>
              <a:noFill/>
            </a:ln>
            <a:effectLst>
              <a:outerShdw blurRad="50800" dist="50800" dir="6660000" algn="ctr" rotWithShape="0">
                <a:srgbClr val="000000">
                  <a:alpha val="88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3"/>
            <p:cNvSpPr/>
            <p:nvPr/>
          </p:nvSpPr>
          <p:spPr bwMode="auto">
            <a:xfrm>
              <a:off x="4379473" y="4863808"/>
              <a:ext cx="595312" cy="360363"/>
            </a:xfrm>
            <a:custGeom>
              <a:avLst/>
              <a:gdLst>
                <a:gd name="T0" fmla="*/ 154 w 159"/>
                <a:gd name="T1" fmla="*/ 57 h 96"/>
                <a:gd name="T2" fmla="*/ 145 w 159"/>
                <a:gd name="T3" fmla="*/ 48 h 96"/>
                <a:gd name="T4" fmla="*/ 132 w 159"/>
                <a:gd name="T5" fmla="*/ 44 h 96"/>
                <a:gd name="T6" fmla="*/ 120 w 159"/>
                <a:gd name="T7" fmla="*/ 43 h 96"/>
                <a:gd name="T8" fmla="*/ 95 w 159"/>
                <a:gd name="T9" fmla="*/ 40 h 96"/>
                <a:gd name="T10" fmla="*/ 87 w 159"/>
                <a:gd name="T11" fmla="*/ 40 h 96"/>
                <a:gd name="T12" fmla="*/ 78 w 159"/>
                <a:gd name="T13" fmla="*/ 26 h 96"/>
                <a:gd name="T14" fmla="*/ 24 w 159"/>
                <a:gd name="T15" fmla="*/ 22 h 96"/>
                <a:gd name="T16" fmla="*/ 4 w 159"/>
                <a:gd name="T17" fmla="*/ 57 h 96"/>
                <a:gd name="T18" fmla="*/ 60 w 159"/>
                <a:gd name="T19" fmla="*/ 86 h 96"/>
                <a:gd name="T20" fmla="*/ 81 w 159"/>
                <a:gd name="T21" fmla="*/ 76 h 96"/>
                <a:gd name="T22" fmla="*/ 90 w 159"/>
                <a:gd name="T23" fmla="*/ 75 h 96"/>
                <a:gd name="T24" fmla="*/ 98 w 159"/>
                <a:gd name="T25" fmla="*/ 76 h 96"/>
                <a:gd name="T26" fmla="*/ 100 w 159"/>
                <a:gd name="T27" fmla="*/ 81 h 96"/>
                <a:gd name="T28" fmla="*/ 103 w 159"/>
                <a:gd name="T29" fmla="*/ 84 h 96"/>
                <a:gd name="T30" fmla="*/ 104 w 159"/>
                <a:gd name="T31" fmla="*/ 92 h 96"/>
                <a:gd name="T32" fmla="*/ 109 w 159"/>
                <a:gd name="T33" fmla="*/ 93 h 96"/>
                <a:gd name="T34" fmla="*/ 134 w 159"/>
                <a:gd name="T35" fmla="*/ 96 h 96"/>
                <a:gd name="T36" fmla="*/ 151 w 159"/>
                <a:gd name="T37" fmla="*/ 85 h 96"/>
                <a:gd name="T38" fmla="*/ 155 w 159"/>
                <a:gd name="T39" fmla="*/ 60 h 96"/>
                <a:gd name="T40" fmla="*/ 154 w 159"/>
                <a:gd name="T41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96">
                  <a:moveTo>
                    <a:pt x="154" y="57"/>
                  </a:moveTo>
                  <a:cubicBezTo>
                    <a:pt x="145" y="48"/>
                    <a:pt x="145" y="48"/>
                    <a:pt x="145" y="48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6"/>
                    <a:pt x="62" y="0"/>
                    <a:pt x="24" y="22"/>
                  </a:cubicBezTo>
                  <a:cubicBezTo>
                    <a:pt x="24" y="22"/>
                    <a:pt x="0" y="39"/>
                    <a:pt x="4" y="57"/>
                  </a:cubicBezTo>
                  <a:cubicBezTo>
                    <a:pt x="8" y="76"/>
                    <a:pt x="33" y="83"/>
                    <a:pt x="60" y="86"/>
                  </a:cubicBezTo>
                  <a:cubicBezTo>
                    <a:pt x="60" y="86"/>
                    <a:pt x="70" y="88"/>
                    <a:pt x="81" y="76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6" y="95"/>
                    <a:pt x="142" y="95"/>
                    <a:pt x="151" y="85"/>
                  </a:cubicBezTo>
                  <a:cubicBezTo>
                    <a:pt x="159" y="75"/>
                    <a:pt x="155" y="60"/>
                    <a:pt x="155" y="60"/>
                  </a:cubicBezTo>
                  <a:lnTo>
                    <a:pt x="154" y="57"/>
                  </a:lnTo>
                  <a:close/>
                </a:path>
              </a:pathLst>
            </a:custGeom>
            <a:gradFill>
              <a:gsLst>
                <a:gs pos="84000">
                  <a:schemeClr val="bg1">
                    <a:lumMod val="75000"/>
                  </a:schemeClr>
                </a:gs>
                <a:gs pos="45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6660000" algn="ctr" rotWithShape="0">
                <a:srgbClr val="000000">
                  <a:alpha val="93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 userDrawn="1"/>
        </p:nvGrpSpPr>
        <p:grpSpPr>
          <a:xfrm>
            <a:off x="8889471" y="4042764"/>
            <a:ext cx="1732262" cy="2371725"/>
            <a:chOff x="5029356" y="4236140"/>
            <a:chExt cx="1732262" cy="2371725"/>
          </a:xfrm>
        </p:grpSpPr>
        <p:sp>
          <p:nvSpPr>
            <p:cNvPr id="106" name="椭圆 105"/>
            <p:cNvSpPr/>
            <p:nvPr/>
          </p:nvSpPr>
          <p:spPr>
            <a:xfrm>
              <a:off x="5511935" y="4363155"/>
              <a:ext cx="597901" cy="216024"/>
            </a:xfrm>
            <a:prstGeom prst="ellipse">
              <a:avLst/>
            </a:prstGeom>
            <a:gradFill>
              <a:gsLst>
                <a:gs pos="81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1"/>
            </a:gradFill>
            <a:ln w="22225">
              <a:gradFill>
                <a:gsLst>
                  <a:gs pos="0">
                    <a:schemeClr val="bg1"/>
                  </a:gs>
                  <a:gs pos="37000">
                    <a:schemeClr val="bg1">
                      <a:lumMod val="85000"/>
                    </a:schemeClr>
                  </a:gs>
                </a:gsLst>
                <a:lin ang="2400000" scaled="0"/>
              </a:gradFill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8"/>
            <p:cNvSpPr/>
            <p:nvPr/>
          </p:nvSpPr>
          <p:spPr bwMode="auto">
            <a:xfrm>
              <a:off x="5029356" y="4236140"/>
              <a:ext cx="111125" cy="2371725"/>
            </a:xfrm>
            <a:custGeom>
              <a:avLst/>
              <a:gdLst>
                <a:gd name="T0" fmla="*/ 17 w 31"/>
                <a:gd name="T1" fmla="*/ 0 h 946"/>
                <a:gd name="T2" fmla="*/ 0 w 31"/>
                <a:gd name="T3" fmla="*/ 28 h 946"/>
                <a:gd name="T4" fmla="*/ 0 w 31"/>
                <a:gd name="T5" fmla="*/ 946 h 946"/>
                <a:gd name="T6" fmla="*/ 31 w 31"/>
                <a:gd name="T7" fmla="*/ 942 h 946"/>
                <a:gd name="T8" fmla="*/ 31 w 31"/>
                <a:gd name="T9" fmla="*/ 6 h 946"/>
                <a:gd name="T10" fmla="*/ 17 w 31"/>
                <a:gd name="T11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946">
                  <a:moveTo>
                    <a:pt x="17" y="0"/>
                  </a:moveTo>
                  <a:cubicBezTo>
                    <a:pt x="0" y="10"/>
                    <a:pt x="0" y="28"/>
                    <a:pt x="0" y="28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31" y="942"/>
                    <a:pt x="31" y="942"/>
                    <a:pt x="31" y="942"/>
                  </a:cubicBezTo>
                  <a:cubicBezTo>
                    <a:pt x="31" y="6"/>
                    <a:pt x="31" y="6"/>
                    <a:pt x="31" y="6"/>
                  </a:cubicBezTo>
                  <a:lnTo>
                    <a:pt x="17" y="0"/>
                  </a:lnTo>
                  <a:close/>
                </a:path>
              </a:pathLst>
            </a:custGeom>
            <a:gradFill>
              <a:gsLst>
                <a:gs pos="21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0"/>
            <p:cNvSpPr/>
            <p:nvPr/>
          </p:nvSpPr>
          <p:spPr bwMode="auto">
            <a:xfrm>
              <a:off x="5655289" y="4517399"/>
              <a:ext cx="1106329" cy="1954931"/>
            </a:xfrm>
            <a:custGeom>
              <a:avLst/>
              <a:gdLst>
                <a:gd name="T0" fmla="*/ 0 w 426"/>
                <a:gd name="T1" fmla="*/ 877 h 877"/>
                <a:gd name="T2" fmla="*/ 426 w 426"/>
                <a:gd name="T3" fmla="*/ 877 h 877"/>
                <a:gd name="T4" fmla="*/ 426 w 426"/>
                <a:gd name="T5" fmla="*/ 12 h 877"/>
                <a:gd name="T6" fmla="*/ 2 w 426"/>
                <a:gd name="T7" fmla="*/ 15 h 877"/>
                <a:gd name="T8" fmla="*/ 0 w 426"/>
                <a:gd name="T9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877">
                  <a:moveTo>
                    <a:pt x="0" y="877"/>
                  </a:moveTo>
                  <a:cubicBezTo>
                    <a:pt x="426" y="877"/>
                    <a:pt x="426" y="877"/>
                    <a:pt x="426" y="877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297" y="0"/>
                    <a:pt x="2" y="15"/>
                    <a:pt x="2" y="15"/>
                  </a:cubicBezTo>
                  <a:lnTo>
                    <a:pt x="0" y="877"/>
                  </a:lnTo>
                  <a:close/>
                </a:path>
              </a:pathLst>
            </a:custGeom>
            <a:gradFill>
              <a:gsLst>
                <a:gs pos="79000">
                  <a:schemeClr val="bg1">
                    <a:lumMod val="85000"/>
                  </a:schemeClr>
                </a:gs>
                <a:gs pos="52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outerShdw blurRad="127000" dist="76200" dir="8100000" algn="ctr" rotWithShape="0">
                <a:srgbClr val="000000">
                  <a:alpha val="8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1"/>
            <p:cNvSpPr/>
            <p:nvPr/>
          </p:nvSpPr>
          <p:spPr bwMode="auto">
            <a:xfrm>
              <a:off x="5084919" y="4236140"/>
              <a:ext cx="655041" cy="2205794"/>
            </a:xfrm>
            <a:custGeom>
              <a:avLst/>
              <a:gdLst>
                <a:gd name="T0" fmla="*/ 249 w 249"/>
                <a:gd name="T1" fmla="*/ 946 h 946"/>
                <a:gd name="T2" fmla="*/ 2 w 249"/>
                <a:gd name="T3" fmla="*/ 945 h 946"/>
                <a:gd name="T4" fmla="*/ 0 w 249"/>
                <a:gd name="T5" fmla="*/ 934 h 946"/>
                <a:gd name="T6" fmla="*/ 1 w 249"/>
                <a:gd name="T7" fmla="*/ 0 h 946"/>
                <a:gd name="T8" fmla="*/ 249 w 249"/>
                <a:gd name="T9" fmla="*/ 135 h 946"/>
                <a:gd name="T10" fmla="*/ 249 w 249"/>
                <a:gd name="T11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946">
                  <a:moveTo>
                    <a:pt x="249" y="946"/>
                  </a:moveTo>
                  <a:cubicBezTo>
                    <a:pt x="2" y="945"/>
                    <a:pt x="2" y="945"/>
                    <a:pt x="2" y="945"/>
                  </a:cubicBezTo>
                  <a:cubicBezTo>
                    <a:pt x="0" y="934"/>
                    <a:pt x="0" y="934"/>
                    <a:pt x="0" y="93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36" y="33"/>
                    <a:pt x="249" y="135"/>
                  </a:cubicBezTo>
                  <a:lnTo>
                    <a:pt x="249" y="94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63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5980842" y="4688680"/>
              <a:ext cx="645047" cy="9366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5980842" y="4836099"/>
              <a:ext cx="645047" cy="9366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980842" y="4980115"/>
              <a:ext cx="645047" cy="93667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>
              <a:innerShdw blurRad="25400" dist="381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6219" y="2312273"/>
            <a:ext cx="9214464" cy="1097386"/>
          </a:xfrm>
        </p:spPr>
        <p:txBody>
          <a:bodyPr>
            <a:noAutofit/>
          </a:bodyPr>
          <a:lstStyle>
            <a:lvl1pPr>
              <a:defRPr lang="zh-CN" altLang="en-US" sz="5400" b="1" kern="1200" dirty="0">
                <a:gradFill>
                  <a:gsLst>
                    <a:gs pos="0">
                      <a:prstClr val="white">
                        <a:lumMod val="8500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9B7B-E74A-4178-B645-806CCA3D55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07DB-13AB-4261-887D-5509D7B5F7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image" Target="../media/image5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jpeg"/><Relationship Id="rId1" Type="http://schemas.openxmlformats.org/officeDocument/2006/relationships/image" Target="../media/image6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jpeg"/><Relationship Id="rId1" Type="http://schemas.openxmlformats.org/officeDocument/2006/relationships/image" Target="../media/image6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jpeg"/><Relationship Id="rId1" Type="http://schemas.openxmlformats.org/officeDocument/2006/relationships/image" Target="../media/image6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jpeg"/><Relationship Id="rId1" Type="http://schemas.openxmlformats.org/officeDocument/2006/relationships/image" Target="../media/image6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jpe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jpeg"/><Relationship Id="rId1" Type="http://schemas.openxmlformats.org/officeDocument/2006/relationships/image" Target="../media/image6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jpeg"/><Relationship Id="rId1" Type="http://schemas.openxmlformats.org/officeDocument/2006/relationships/image" Target="../media/image7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jpeg"/><Relationship Id="rId1" Type="http://schemas.openxmlformats.org/officeDocument/2006/relationships/image" Target="../media/image7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ngZhong\Desktop\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" y="234216"/>
            <a:ext cx="1165198" cy="1214137"/>
          </a:xfrm>
          <a:prstGeom prst="rect">
            <a:avLst/>
          </a:prstGeom>
          <a:noFill/>
          <a:effectLst>
            <a:outerShdw blurRad="127000" dist="76200" dir="8100000" algn="tr" rotWithShape="0">
              <a:prstClr val="black">
                <a:alpha val="6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0"/>
          <p:cNvSpPr>
            <a:spLocks noChangeAspect="1" noChangeArrowheads="1" noTextEdit="1"/>
          </p:cNvSpPr>
          <p:nvPr/>
        </p:nvSpPr>
        <p:spPr bwMode="auto">
          <a:xfrm>
            <a:off x="-4598015" y="443695"/>
            <a:ext cx="2365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93" name="Picture 69" descr="C:\Users\SongZhong\Desktop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22" y="4118138"/>
            <a:ext cx="9189691" cy="27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0" y="1515964"/>
            <a:ext cx="1219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zh-CN" sz="5400" dirty="0" smtClean="0"/>
              <a:t>中药学一</a:t>
            </a:r>
            <a:endParaRPr lang="zh-CN" altLang="zh-CN" sz="5400" dirty="0" smtClean="0"/>
          </a:p>
        </p:txBody>
      </p:sp>
      <p:sp>
        <p:nvSpPr>
          <p:cNvPr id="7" name="文本框 1"/>
          <p:cNvSpPr txBox="1"/>
          <p:nvPr/>
        </p:nvSpPr>
        <p:spPr>
          <a:xfrm>
            <a:off x="2830286" y="3841516"/>
            <a:ext cx="6497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27000" dist="76200" dir="8100000" algn="tr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复旦大学附属中山医院</a:t>
            </a:r>
            <a:endParaRPr lang="zh-CN" altLang="en-US" sz="3200" dirty="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127000" dist="76200" dir="8100000" algn="tr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404" y="13602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辛温发散表寒方剂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150" y="1005840"/>
            <a:ext cx="115893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荆芥《神农本草经》</a:t>
            </a:r>
            <a:endParaRPr 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药性：微温；药味：辛；用量：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 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sym typeface="+mn-ea"/>
              </a:rPr>
              <a:t>不宜久煎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外感表寒：《摄生众妙方》荆芥败毒散以荆芥为君辛温发散治疗外感表寒证。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麻疹不透：《痘疹仁端录》宣毒发表汤用荆芥宣毒透疹治疗麻疹不透。</a:t>
            </a:r>
            <a:endParaRPr lang="zh-CN" altLang="en-US" sz="2800"/>
          </a:p>
        </p:txBody>
      </p:sp>
      <p:pic>
        <p:nvPicPr>
          <p:cNvPr id="90115" name="图片 225283" descr="荆芥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3876675"/>
            <a:ext cx="4174490" cy="301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6" name="图片 225284" descr="荆芥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970" y="3903345"/>
            <a:ext cx="2258695" cy="2989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辛温发散表寒方药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6845" y="923290"/>
            <a:ext cx="11239500" cy="520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zh-CN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防风《神农本草经》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药性：温；药味：辛；用量：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本品微温而不燥、甘缓而不峻，为</a:t>
            </a:r>
            <a:r>
              <a:rPr lang="zh-CN" altLang="en-US" sz="2400" b="1" dirty="0">
                <a:solidFill>
                  <a:srgbClr val="C0240A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风药中润剂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外感表寒：《症因脉治》防风汤用防风辛温发散治疗外感表寒证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风疹瘙痒：《外科正宗》消风散用防风辛温疏表治疗风疹或湿疹瘙痒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风寒湿痹：《宣明论方》防风汤用防风活络宣痹治疗风寒湿痹。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altLang="en-US" sz="2000" b="1"/>
          </a:p>
          <a:p>
            <a:pPr indent="0"/>
            <a:endParaRPr lang="zh-CN" altLang="en-US" sz="2000" b="1"/>
          </a:p>
        </p:txBody>
      </p:sp>
      <p:pic>
        <p:nvPicPr>
          <p:cNvPr id="3" name="图片 227331" descr="防风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3994785"/>
            <a:ext cx="3965575" cy="260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0" name="图片 227332" descr="防风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40" y="3994150"/>
            <a:ext cx="2280920" cy="2607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574" y="16587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辛温发散表寒方剂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71700" y="2161540"/>
            <a:ext cx="3243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荆芥与防风的功效比较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8306" name="表格 98305"/>
          <p:cNvGraphicFramePr/>
          <p:nvPr>
            <p:custDataLst>
              <p:tags r:id="rId1"/>
            </p:custDataLst>
          </p:nvPr>
        </p:nvGraphicFramePr>
        <p:xfrm>
          <a:off x="3527425" y="3288665"/>
          <a:ext cx="6697980" cy="1371600"/>
        </p:xfrm>
        <a:graphic>
          <a:graphicData uri="http://schemas.openxmlformats.org/drawingml/2006/table">
            <a:tbl>
              <a:tblPr/>
              <a:tblGrid>
                <a:gridCol w="1198563"/>
                <a:gridCol w="1714500"/>
                <a:gridCol w="3784600"/>
              </a:tblGrid>
              <a:tr h="457200">
                <a:tc>
                  <a:txBody>
                    <a:bodyPr/>
                    <a:p>
                      <a:pPr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相同点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不同点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荆芥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rowSpan="2"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祛风解表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长于透疹，兼止血，消疮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防风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长于胜湿，兼止痛，解痉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19" y="26556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辛温发散表寒方剂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3220" y="1085215"/>
            <a:ext cx="110966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羌活《神农本草经》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药性：温；药味：辛；用量：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主治：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羌活祛风寒湿奇，外感头疼上肢痹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外感表寒：《此事难知》九味羌活汤用羌活辛温发散治疗外感表寒证。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风寒湿痹：《医学心悟》蠲痹汤用羌活辛温胜湿止痛治疗风寒湿痹。</a:t>
            </a:r>
            <a:endParaRPr lang="zh-CN" altLang="en-US" sz="2400"/>
          </a:p>
        </p:txBody>
      </p:sp>
      <p:pic>
        <p:nvPicPr>
          <p:cNvPr id="100355" name="图片 230403" descr="羌活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3581400"/>
            <a:ext cx="4343400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356" name="图片 230404" descr="羌活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80" y="3200400"/>
            <a:ext cx="2809875" cy="3409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辛温发散表寒方剂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07035" y="1221740"/>
            <a:ext cx="12409805" cy="520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zh-CN" sz="20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麻黄汤《伤寒论》组成：麻黄、桂枝、杏仁、甘草功用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散寒平喘主治：外感表寒证辨证要点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恶寒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发热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头痛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身痛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无汗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咳喘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舌苔薄白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脉浮紧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桂枝汤《伤寒论》组成：桂枝、芍药、甘草、生姜、大枣功用：调和营卫主治：外感表寒证辨证要点：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恶风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发热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头痛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汗出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鼻鸣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干呕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舌苔薄白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脉浮缓</a:t>
            </a:r>
            <a:endParaRPr lang="zh-CN" altLang="en-US" sz="2400" b="1"/>
          </a:p>
          <a:p>
            <a:pPr indent="0"/>
            <a:endParaRPr lang="zh-CN" altLang="en-US" sz="2400" b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94" y="16777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辛温发散表寒方剂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37820" y="1553210"/>
            <a:ext cx="1219136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大青龙汤《伤寒论》组成：麻黄、桂枝、甘草、杏仁、生姜、大枣、石膏功用：发汗散寒。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表寒高热 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溢饮 辨证要点：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高热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烦躁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恶寒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无汗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身痛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喘咳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面部水肿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脉浮紧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九味羌活汤《此事难知》组成：羌活、防风、苍术、细辛、川芎、白芷、生地、黄芩、甘草功用：发散表寒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外感表寒证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外感表湿证辨证要点：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发热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恶寒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无汗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头痛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体痛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脉浮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苔白或苔黄</a:t>
            </a:r>
            <a:endParaRPr lang="zh-CN" altLang="en-US" sz="2400"/>
          </a:p>
          <a:p>
            <a:pPr indent="0"/>
            <a:endParaRPr lang="zh-CN" altLang="en-US" sz="2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辛温发散表寒方剂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45415" y="1840865"/>
            <a:ext cx="1204595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活人败毒散《小儿药证直诀》组成：羌活、独活、前胡、柴胡、枳壳、桔梗、人参、茯苓、川芎、甘草功用：辛温散寒主治：伤寒瘟疫表寒证辨证要点：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四时外感初起 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发热 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恶寒 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头痛 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头重 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身痛 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项强 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8.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拘蜷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辛热袪散里寒方药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辛热袪散里寒方药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35" y="1119505"/>
            <a:ext cx="1199134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治疗里寒证</a:t>
            </a:r>
            <a:endParaRPr lang="zh-CN" sz="28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内伤里寒证辨证要点：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畏寒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喜温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口淡不渴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4.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腹痛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5.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腹泻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6.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尿清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7.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舌质淡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8.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舌苔白 </a:t>
            </a:r>
            <a:r>
              <a:rPr lang="en-US" sz="2800" b="1">
                <a:latin typeface="Calibri" panose="020F0502020204030204" charset="0"/>
                <a:ea typeface="宋体" panose="02010600030101010101" pitchFamily="2" charset="-122"/>
              </a:rPr>
              <a:t>9.</a:t>
            </a:r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脉迟现代医学：慢性胃炎或消化道溃疡等临床决策：辛热温里辛热袪散里寒常用药物：附子、肉桂、干姜、吴茱萸、（乌头、草乌、高良姜、红豆蔻、蜀椒、椒目、荜茇、荜澄茄等）辛热袪散里寒常用方剂：理中汤、小建中汤、大建中汤、吴茱萸汤（附子理中汤、桂枝人参汤、黄芪建中汤、当归建中汤等。）</a:t>
            </a:r>
            <a:endParaRPr lang="zh-CN" sz="28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sz="2400" b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400" b="1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辛热祛散里寒药物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63830" y="1179195"/>
            <a:ext cx="1186370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附子《神农本草经》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药性：大热；药味：辛；用量：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附子回阳善救逆，诸般阳虚及寒痹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厥逆亡阳：《伤寒论》四逆汤用附子回阳救逆治疗厥逆亡阳。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阳气虚弱：《景岳全书》右归丸用附子辛甘温阳治疗阳气虚弱或命门火衰。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风寒湿痹：《伤寒论》甘草附子汤用附子温经散寒治疗风寒湿痹。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/>
          </a:p>
        </p:txBody>
      </p:sp>
      <p:pic>
        <p:nvPicPr>
          <p:cNvPr id="419843" name="图片 793603" descr="附子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208" y="3548063"/>
            <a:ext cx="3571875" cy="1973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44" name="图片 793604" descr="附子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25" y="3631565"/>
            <a:ext cx="2919730" cy="1993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45" name="图片 793605" descr="附子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45" y="3644265"/>
            <a:ext cx="2815590" cy="1980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5243195"/>
            <a:ext cx="459867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使用注意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　　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①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本品性燥烈，阴虚内热及孕妇忌用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　　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②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十八反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　　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③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有毒，内服须炮制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清热解毒药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19" y="18619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辛热袪散里寒方药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665" y="1270000"/>
            <a:ext cx="1120267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肉桂《神农本草经》药性：大热；药味：辛；用量：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6-12g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肉桂温肾治沉寒，通经止痛火归元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algn="l"/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阳痿或宫冷：《金匮要略》肾气丸用肉桂补火助阳治疗肾阳不足阳痿或宫冷。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腹痛：《和剂局方》大已寒丸用肉桂辛热散寒止痛治疗脘腹冷痛。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痛经、闭经：《医林改错》少腹逐瘀汤用肉桂温经通脉治疗冲任虚寒闭经痛经。</a:t>
            </a:r>
            <a:endParaRPr lang="zh-CN" altLang="en-US" sz="2400"/>
          </a:p>
        </p:txBody>
      </p:sp>
      <p:pic>
        <p:nvPicPr>
          <p:cNvPr id="428036" name="图片 799748" descr="肉桂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4297998"/>
            <a:ext cx="3735388" cy="2109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8035" name="图片 799747" descr="肉桂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5" y="3719195"/>
            <a:ext cx="2138680" cy="2945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761095" y="5543550"/>
            <a:ext cx="32797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使用注意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　血热妄行及孕妇忌用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　畏赤石脂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辛热袪散里寒方药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11505" y="1273810"/>
            <a:ext cx="1096899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吴茱萸《神农本草经》药性：热；药味：辛；用量：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3-6g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400" b="1" dirty="0">
                <a:solidFill>
                  <a:srgbClr val="C0240A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吴萸温肝降胃气，头痛寒疝呕泄宜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寒凝诸痛：《伤寒论》吴茱萸汤用吴茱萸散寒止痛治疗厥阴头疼。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胃寒止吐：《圣济总录》吴茱萸汤用吴茱萸降逆止呕治疗霍乱腹痛呕吐。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寒湿泄泻：《校注妇人良方》四神丸用吴茱萸助阳止泻治疗五更泄泻。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/>
          </a:p>
        </p:txBody>
      </p:sp>
      <p:pic>
        <p:nvPicPr>
          <p:cNvPr id="433156" name="图片 803844" descr="吴茱萸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4147503"/>
            <a:ext cx="3451225" cy="205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3155" name="图片 803843" descr="吴茱萸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15" y="3763645"/>
            <a:ext cx="3789045" cy="244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19" y="20968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辛热袪散里寒方药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3735" y="1184910"/>
            <a:ext cx="9672320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干姜《神农本草经》药性：热；药味：辛；用量：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干姜回阳温肺脾，中寒肺饮亡阳宜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中寒腹痛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《伤寒论》理中丸用干姜温中散寒治疗脘腹冷痛。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胃寒呕吐：《和剂局方》二姜丸以干姜温中散寒止呕治疗胃寒呕吐。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亡阳厥逆：《伤寒论》四逆汤用于干姜回阳通脉治疗亡阳厥逆。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4.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寒饮喘咳：《伤寒论》小青龙汤用于干姜温肺化饮治疗寒饮喘咳</a:t>
            </a:r>
            <a:r>
              <a:rPr 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423939" name="图片 796675" descr="干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4238625"/>
            <a:ext cx="3452813" cy="2452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辛热祛散里寒方剂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170" y="923290"/>
            <a:ext cx="12011025" cy="63696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理中汤《伤寒论》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组成：人参、干姜、白术、炙甘草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功用：辛热祛寒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主治：脾胃虚寒证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辩证要点：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脾胃虚寒证：（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）脘腹绵绵作痛，喜温喜按；（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）呕吐；（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）脘痞；（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）食少；（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）便溏（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）畏寒肢冷；（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）口不渴；（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）舌淡苔白润；（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）脉沉细或沉迟无力。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阳虚失血证：（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）便血、吐血、衄血或崩漏等；（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）血色暗淡，质清稀。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小建中汤《伤寒论》组成：桂枝、甘草、大枣、芍药、生姜、胶饴功用：温中补虚。主治：中焦虚寒证。辩证要点：（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）腹痛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）喜温喜按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）神疲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）少气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）面色无华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）舌淡苔白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）脉细弦</a:t>
            </a:r>
            <a:endParaRPr lang="zh-CN" altLang="en-US" sz="2400"/>
          </a:p>
          <a:p>
            <a:pPr indent="0"/>
            <a:endParaRPr lang="zh-CN" altLang="en-US" sz="2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辛热祛散里寒方剂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2865" y="1002665"/>
            <a:ext cx="1206690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大建中汤《金匮要略》组成：蜀椒、干姜、人参功用：温中止痛。主治：脘腹剧痛辩证要点：（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）腹痛连及胸脘；（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）腹部块状物上下攻撑作痛；（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）手足厥冷；（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）舌质淡苔白；（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）脉沉迟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吴茱萸汤《伤寒论》组成：吴茱萸、人参、生姜、大枣功用：温中降逆主治：肝胃虚寒之呕吐泄泻辩证要点：（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）食后泛泛欲呕；（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）呕吐酸水；（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）干呕；（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）吐清涎冷沫；（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）胸满脘痛（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）巅顶头疼；（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）畏寒肢冷；（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）大便泄泻；（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）烦躁不安；（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）舌淡苔白滑；（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）脉沉弦或迟</a:t>
            </a:r>
            <a:endParaRPr lang="zh-CN" altLang="en-US" sz="2400"/>
          </a:p>
          <a:p>
            <a:pPr indent="0"/>
            <a:endParaRPr lang="zh-CN" altLang="en-US" sz="24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辛热袪散里寒方药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辛凉发散表热方药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63830" y="1516380"/>
            <a:ext cx="1119568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治疗表热证外感表热证辨证要点：（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）发热 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）恶寒 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）头痛 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）咽痛 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）有汗 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）咳嗽 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）舌红 （</a:t>
            </a:r>
            <a:r>
              <a:rPr 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）脉浮数。现代医学：感冒或各种传染病初期。临床决策：辛凉清热常用药物：桑叶、菊花、薄荷、牛蒡子、柴胡、升麻常用方剂：桑菊饮、银翘散、麻黄杏仁甘草石膏汤。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885" y="319405"/>
            <a:ext cx="11442065" cy="680085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辛凉发散表热方药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13385" y="1287780"/>
            <a:ext cx="1109916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桑叶《神农本草经》药性：凉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药味：甘辛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桑叶清肺兼平肝，风热燥咳目昏眩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外感表热：《温病条辨》桑菊饮用桑叶辛凉解表治疗外感表热。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眼目昏花：《医级》桑麻丸用桑叶清肝明目治疗肝肾不足视物昏花。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/>
          </a:p>
        </p:txBody>
      </p:sp>
      <p:pic>
        <p:nvPicPr>
          <p:cNvPr id="135172" name="图片 504836" descr="桑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3914140"/>
            <a:ext cx="3965575" cy="2389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5171" name="图片 504835" descr="桑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45" y="3352800"/>
            <a:ext cx="2140585" cy="3354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664" y="18047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辛热袪散里寒方药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1635" y="1155700"/>
            <a:ext cx="1013206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菊花《神农本草经》药性：凉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药味：甘、苦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外感表热：《温病条辨》桑菊饮用菊花疏散风热治疗外感表热。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肝阳上亢：《通俗伤寒论》羚角钩藤汤用菊花平肝潜阳治疗肝阳上亢。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疮痈肿毒：《揣摩有得集》甘菊汤用菊花清热解毒治疗疮痈肿毒。</a:t>
            </a:r>
            <a:endParaRPr lang="zh-CN" altLang="en-US" sz="2400"/>
          </a:p>
        </p:txBody>
      </p:sp>
      <p:pic>
        <p:nvPicPr>
          <p:cNvPr id="139269" name="图片 506885" descr="菊花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3980" y="3695065"/>
            <a:ext cx="2564765" cy="170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9267" name="图片 506883" descr="菊花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10" y="5557520"/>
            <a:ext cx="2669540" cy="1398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9268" name="图片 506884" descr="菊花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4625975"/>
            <a:ext cx="2305050" cy="158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9270" name="图片 506886" descr="野菊花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0" y="3695065"/>
            <a:ext cx="1581150" cy="2392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9271" name="图片 506887" descr="野菊花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968" y="5349875"/>
            <a:ext cx="2590800" cy="150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辛热袪散里寒方药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72720" y="1042670"/>
            <a:ext cx="116014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薄荷《新修本草》药性：凉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3-9g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薄荷清利头目咽，散热透疹又疏肝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表热感冒：《温病条辨》银翘散用薄荷辛凉解表治疗表热感冒或温病初起。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表热咽痛：《喉科秘旨》六味汤用薄荷疏散表热治疗咽喉肿痛。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麻疹不透：《先醒斋医学广笔记》竹叶柳蒡汤用薄荷宣毒透疹治疗麻疹不透。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4.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肝郁气滞：《和剂局方》逍遥散用薄荷疏肝理气治疗肝郁气滞胸闷胁痛。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76225" y="4457700"/>
            <a:ext cx="8835390" cy="560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sz="105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altLang="en-US" sz="2000"/>
          </a:p>
        </p:txBody>
      </p:sp>
      <p:pic>
        <p:nvPicPr>
          <p:cNvPr id="123907" name="图片 496643" descr="蒲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3" y="3861435"/>
            <a:ext cx="4114800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908" name="图片 496644" descr="蒲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3901440"/>
            <a:ext cx="4191000" cy="249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018905" y="5252085"/>
            <a:ext cx="317373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使用注意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  本品芳香辛散，发汗耗气，故体虚多汗者，不宜使用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辛温发散表寒方药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辛热袪散里寒方药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4815" y="1127760"/>
            <a:ext cx="1105027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牛蒡子《名医别录》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药味：甘辛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ea typeface="楷体_GB2312" pitchFamily="49" charset="-122"/>
                <a:sym typeface="+mn-ea"/>
              </a:rPr>
              <a:t>牛蒡透疹散风热，解毒利咽疗痄腮</a:t>
            </a:r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风热感冒：《温病条辨》银翘散用牛蒡子疏散风热治疗表热感冒。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痈肿疮毒：《外科正宗》牛蒡子汤用牛蒡子清热解毒治疗痈肿疮毒。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温毒喉痹：《东垣试效方》普济消毒饮用牛蒡子清热泻火解毒治疗温毒喉痹。</a:t>
            </a:r>
            <a:endParaRPr lang="zh-CN" altLang="en-US" sz="2400"/>
          </a:p>
        </p:txBody>
      </p:sp>
      <p:pic>
        <p:nvPicPr>
          <p:cNvPr id="128003" name="图片 499715" descr="牛蒡子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4066540"/>
            <a:ext cx="3910013" cy="2541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004" name="图片 499716" descr="牛蒡子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85" y="4136708"/>
            <a:ext cx="3913188" cy="2471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511665" y="5963285"/>
            <a:ext cx="2722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使用注意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 　</a:t>
            </a:r>
            <a:br>
              <a:rPr lang="zh-CN" altLang="en-US" sz="2000" dirty="0">
                <a:latin typeface="宋体" panose="02010600030101010101" pitchFamily="2" charset="-122"/>
                <a:sym typeface="+mn-ea"/>
              </a:rPr>
            </a:b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　　　气虚便溏者慎用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辛热袪散里寒方药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04215" y="1116965"/>
            <a:ext cx="1078293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柴胡《神农本草经》药性：平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3-9g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ea typeface="楷体_GB2312" pitchFamily="49" charset="-122"/>
                <a:sym typeface="+mn-ea"/>
              </a:rPr>
              <a:t>柴胡解热又疏肝，升举阳气解少阳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少阳伤寒：《伤寒论》小柴胡汤用柴胡和解少阳治疗伤寒少阳证。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肝郁气滞：《景岳全书》柴胡疏肝散用柴胡疏肝解郁治疗肝郁气滞。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气虚下陷：《脾胃论》补中益气汤用柴胡升举清阳治疗气虚下陷。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altLang="en-US" sz="2400"/>
          </a:p>
          <a:p>
            <a:pPr indent="0"/>
            <a:endParaRPr lang="zh-CN" altLang="en-US" sz="2400"/>
          </a:p>
          <a:p>
            <a:pPr indent="0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915035" y="3882390"/>
            <a:ext cx="98488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sz="2000" b="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/>
          </a:p>
        </p:txBody>
      </p:sp>
      <p:pic>
        <p:nvPicPr>
          <p:cNvPr id="144387" name="图片 257027" descr="柴胡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898" y="4005263"/>
            <a:ext cx="2971800" cy="2206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388" name="图片 257028" descr="柴胡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70" y="3711575"/>
            <a:ext cx="3956685" cy="305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044" y="17539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辛热袪散里寒方药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1305" y="1150620"/>
            <a:ext cx="1074420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升麻《神农本草经》药性：微寒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升麻透疹解热毒，脾胃之气并可举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麻疹不透：《痘疹仁端录》宣毒发表汤用升麻辛散发表治疗麻疹不透。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外感表证：《和剂局方》十神汤用升麻发表退热治疗表热感冒或温病初起。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气虚下陷：《脾胃论》补中益气汤用升麻升举阳气治疗气虚下陷。</a:t>
            </a:r>
            <a:endParaRPr lang="zh-CN" altLang="en-US" sz="2400"/>
          </a:p>
        </p:txBody>
      </p:sp>
      <p:pic>
        <p:nvPicPr>
          <p:cNvPr id="148484" name="图片 259077" descr="升麻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3983038"/>
            <a:ext cx="3352800" cy="2278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483" name="图片 259075" descr="升麻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18" y="3581400"/>
            <a:ext cx="2047875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693025" y="5772785"/>
            <a:ext cx="4377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使用注意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　　阴虚火旺忌用、喘满气逆忌用、麻疹已透忌用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辛凉发散表热方剂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0" y="1351915"/>
            <a:ext cx="1138872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桑菊饮《温病条辨》组成：桑叶、菊花、桔梗、连翘、杏仁、甘草、薄荷、芦根功用：辛凉解表主治：外感风热表证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）咳嗽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）发热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）口微渴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）舌苔薄白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）脉浮数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银翘散《温病条辨》组成：银花、连翘、桔梗、薄荷、竹叶、甘草、荆芥、牛蒡子、豆豉、芦根功用：辛凉透表主治：温病风热表证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）发热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）恶寒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）头痛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）口渴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）咳嗽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）咽痛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）无汗或微汗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）舌苔薄黄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）舌质红赤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）脉浮数</a:t>
            </a:r>
            <a:endParaRPr lang="zh-CN" altLang="en-US" sz="2400"/>
          </a:p>
          <a:p>
            <a:pPr indent="0"/>
            <a:endParaRPr lang="zh-CN" altLang="en-US" sz="24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寒凉清泄里热方药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寒凉清泄里热方药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0" y="1047750"/>
            <a:ext cx="1205357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治疗里热证内伤里热辨证要点：（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）恶热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）喜冷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）面赤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）口渴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）口苦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）出血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）昏迷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）尿黄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）苔黄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）舌质红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）脉数现代医学：各种感染性疾病或各种传染病极期临床决策：苦寒清里常用药物：金银花、连翘、石膏、知母、黄连、黄芩、黄柏、栀子、龙胆草、白薇、青蒿、蒲公英、紫花地丁、大青叶、板蓝根、败酱草、鱼腥草、白花蛇舌草、丹皮、玄参。常用方剂：黄连解毒汤、清暑益气汤、白虎汤、凉膈散、清营汤、普济消毒饮、清瘟败毒饮、升麻散。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寒凉清泄里热药物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01625" y="1139190"/>
            <a:ext cx="1144333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金银花《新修本草》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药味：甘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6-15g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银花解毒散风热，痈肿毒痢内外清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痈肿疔疮：《妇人大全良方》仙方活命饮用金银花清热解毒治疗痈肿疔疮。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热毒血痢：《本经逢原》单用金银花浓煎清热解毒治疗热毒痢疾下利脓血。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16068" name="图片 315396" descr="金银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3622993"/>
            <a:ext cx="2376488" cy="2224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6067" name="图片 315395" descr="金银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28" y="3434715"/>
            <a:ext cx="3810000" cy="2600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19" y="16460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6075" y="1139825"/>
            <a:ext cx="1166241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连翘《神农本草经》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连翘解毒散肿结，清心透散疮家圣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外感表热：《温病条辨》银翘散用连翘清散表热治疗外感表热或温病初起。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痈肿疮毒：《外科真铨》加减消毒饮用连翘消散痈肿结聚治疗痈肿疮毒。</a:t>
            </a:r>
            <a:r>
              <a:rPr lang="zh-CN" altLang="en-US" sz="2400" b="1" dirty="0">
                <a:solidFill>
                  <a:srgbClr val="C0240A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疮家圣药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热淋涩痛：《杂病源流犀烛》如圣散用连翘清心利尿治疗淋漓涩痛。</a:t>
            </a:r>
            <a:endParaRPr lang="zh-CN" altLang="en-US" sz="2400"/>
          </a:p>
        </p:txBody>
      </p:sp>
      <p:pic>
        <p:nvPicPr>
          <p:cNvPr id="220163" name="图片 317443" descr="连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78" y="3875723"/>
            <a:ext cx="3816350" cy="2474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0164" name="图片 317444" descr="连翘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85" y="3535680"/>
            <a:ext cx="2856865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830" y="328930"/>
            <a:ext cx="11442065" cy="746760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寒凉清泄里热药物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26720" y="1151890"/>
            <a:ext cx="11303635" cy="3353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石膏《神农本草经》药性：大寒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15-60g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石膏辛寒归肺胃，除烦止渴高热退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气分实热：《伤寒论》白虎汤用石膏清热泻火治疗温热病气分实热。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肺热喘咳：《伤寒论》麻杏石甘汤用石膏清肺泄热治疗肺热喘咳。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胃火牙痛：《外科正宗》清胃散用石膏清胃泻火治疗胃火牙龈肿痛。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65892" name="图片 283652" descr="石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3702685"/>
            <a:ext cx="4420235" cy="2532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957060" y="5451475"/>
            <a:ext cx="466217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使用注意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脾胃虚寒忌用；阴虚内热忌用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29" y="25604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7700" y="1298575"/>
            <a:ext cx="1013206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知母《神农本草经》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3-15g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知母清胃又润肺，滋阴降火虚热退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热病烦渴：《伤寒论》白虎汤用知母清热除烦治疗外感高热烦渴。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骨蒸潮热：《医宗金鉴》知柏地黄丸用知母滋阴泻火治疗骨蒸潮热。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内热消渴：《医学衷中参西录》玉液汤用知母滋阴泻火治疗内热消渴。</a:t>
            </a:r>
            <a:endParaRPr lang="zh-CN" altLang="en-US" sz="2400"/>
          </a:p>
        </p:txBody>
      </p:sp>
      <p:pic>
        <p:nvPicPr>
          <p:cNvPr id="169988" name="图片 285700" descr="知母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948" y="3884930"/>
            <a:ext cx="3697287" cy="2465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9987" name="内容占位符 285699" descr="知母3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5369560" y="3740150"/>
            <a:ext cx="2007235" cy="3024505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辛温发散表寒方药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6220" y="1183005"/>
            <a:ext cx="1179322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表寒证辨证要点：</a:t>
            </a:r>
            <a:endParaRPr lang="zh-CN" altLang="en-US" sz="2800" b="1"/>
          </a:p>
          <a:p>
            <a:r>
              <a:rPr lang="en-US" altLang="zh-CN" sz="2800" b="1"/>
              <a:t>1.</a:t>
            </a:r>
            <a:r>
              <a:rPr lang="zh-CN" altLang="en-US" sz="2800" b="1"/>
              <a:t>恶寒 </a:t>
            </a:r>
            <a:r>
              <a:rPr lang="en-US" altLang="zh-CN" sz="2800" b="1"/>
              <a:t>2.</a:t>
            </a:r>
            <a:r>
              <a:rPr lang="zh-CN" altLang="en-US" sz="2800" b="1"/>
              <a:t>发热 </a:t>
            </a:r>
            <a:r>
              <a:rPr lang="en-US" altLang="zh-CN" sz="2800" b="1"/>
              <a:t>3.</a:t>
            </a:r>
            <a:r>
              <a:rPr lang="zh-CN" altLang="en-US" sz="2800" b="1"/>
              <a:t>头痛 </a:t>
            </a:r>
            <a:r>
              <a:rPr lang="en-US" altLang="zh-CN" sz="2800" b="1"/>
              <a:t>4.</a:t>
            </a:r>
            <a:r>
              <a:rPr lang="zh-CN" altLang="en-US" sz="2800" b="1"/>
              <a:t>身体 </a:t>
            </a:r>
            <a:r>
              <a:rPr lang="en-US" altLang="zh-CN" sz="2800" b="1"/>
              <a:t>5.</a:t>
            </a:r>
            <a:r>
              <a:rPr lang="zh-CN" altLang="en-US" sz="2800" b="1"/>
              <a:t>无汗 </a:t>
            </a:r>
            <a:r>
              <a:rPr lang="en-US" altLang="zh-CN" sz="2800" b="1"/>
              <a:t>6.</a:t>
            </a:r>
            <a:r>
              <a:rPr lang="zh-CN" altLang="en-US" sz="2800" b="1"/>
              <a:t>咳嗽 </a:t>
            </a:r>
            <a:r>
              <a:rPr lang="en-US" altLang="zh-CN" sz="2800" b="1"/>
              <a:t>7.</a:t>
            </a:r>
            <a:r>
              <a:rPr lang="zh-CN" altLang="en-US" sz="2800" b="1"/>
              <a:t>苔白 </a:t>
            </a:r>
            <a:r>
              <a:rPr lang="en-US" altLang="zh-CN" sz="2800" b="1"/>
              <a:t>8.</a:t>
            </a:r>
            <a:r>
              <a:rPr lang="zh-CN" altLang="en-US" sz="2800" b="1"/>
              <a:t>脉浮紧</a:t>
            </a:r>
            <a:endParaRPr lang="zh-CN" altLang="en-US" sz="2800" b="1"/>
          </a:p>
          <a:p>
            <a:r>
              <a:rPr lang="zh-CN" altLang="en-US" sz="2800" b="1"/>
              <a:t>临床决策：辛温发散表寒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辛温发散表寒常用药物：麻黄、桂枝、细辛、生姜、荆芥、防风、羌活、独活、紫苏、香薷、白芷、藁本、葱白、辛夷等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辛温发散表寒常用方剂：麻黄汤、桂枝汤、大青龙汤、九味羌活汤、活人败毒散、香薷散、大羌活汤、香苏散、射干麻黄汤、止嗽散等。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664" y="23572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55470" y="2063115"/>
            <a:ext cx="3243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石膏与知母的功效比较</a:t>
            </a:r>
            <a:endParaRPr lang="zh-CN" altLang="en-US" sz="2400"/>
          </a:p>
        </p:txBody>
      </p:sp>
      <p:graphicFrame>
        <p:nvGraphicFramePr>
          <p:cNvPr id="172034" name="表格 172033"/>
          <p:cNvGraphicFramePr/>
          <p:nvPr>
            <p:custDataLst>
              <p:tags r:id="rId1"/>
            </p:custDataLst>
          </p:nvPr>
        </p:nvGraphicFramePr>
        <p:xfrm>
          <a:off x="3535045" y="3181033"/>
          <a:ext cx="6192838" cy="1371600"/>
        </p:xfrm>
        <a:graphic>
          <a:graphicData uri="http://schemas.openxmlformats.org/drawingml/2006/table">
            <a:tbl>
              <a:tblPr/>
              <a:tblGrid>
                <a:gridCol w="1284288"/>
                <a:gridCol w="1595437"/>
                <a:gridCol w="3313113"/>
              </a:tblGrid>
              <a:tr h="457200">
                <a:tc>
                  <a:txBody>
                    <a:bodyPr/>
                    <a:p>
                      <a:pPr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</a:pP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相同点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不同点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石膏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rowSpan="2"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清热泻火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泻火力强，重在清解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知母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滋阴力胜，重在清润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48005" y="1094740"/>
            <a:ext cx="1073721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黄芩《神农本草经》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黄芩清肺除湿热，解毒凉血又安胎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湿温暑湿：《温病条辨》黄芩滑石汤用黄芩清热燥湿治疗湿温或暑湿。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肺热咳嗽：《丹溪心法》清金丸用黄芩清泻肺火治疗肺热咳嗽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胎动不安：《景岳全书》保阴煎用黄芩清热安胎治疗血热胎动不安。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4.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血热吐衄：《圣济总录》大黄汤用黄芩清热泻火治疗火热迫血吐血衄血。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90468" name="内容占位符 302084" descr="黄芩3"/>
          <p:cNvPicPr>
            <a:picLocks noGrp="1" noChangeAspect="1"/>
          </p:cNvPicPr>
          <p:nvPr>
            <p:ph sz="quarter" idx="3"/>
          </p:nvPr>
        </p:nvPicPr>
        <p:blipFill>
          <a:blip r:embed="rId1"/>
          <a:stretch>
            <a:fillRect/>
          </a:stretch>
        </p:blipFill>
        <p:spPr>
          <a:xfrm>
            <a:off x="547688" y="3990975"/>
            <a:ext cx="2282825" cy="2808288"/>
          </a:xfrm>
        </p:spPr>
      </p:pic>
      <p:pic>
        <p:nvPicPr>
          <p:cNvPr id="190467" name="内容占位符 302083" descr="黄芩(枯芩)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224530" y="4239895"/>
            <a:ext cx="3492500" cy="2310765"/>
          </a:xfrm>
        </p:spPr>
      </p:pic>
      <p:pic>
        <p:nvPicPr>
          <p:cNvPr id="190469" name="图片 302085" descr="黄芩(枝芩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4497070"/>
            <a:ext cx="4159250" cy="1796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404" y="18047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5790" y="1155700"/>
            <a:ext cx="1074420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黄连《神农本草经》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3-6g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外用适量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ea typeface="楷体_GB2312" pitchFamily="49" charset="-122"/>
                <a:sym typeface="+mn-ea"/>
              </a:rPr>
              <a:t>黄连燥湿清心火，胃火痢疾疮毒瘥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湿热泻痢：《兵部手集方》香连丸用黄连清热燥湿治疗脾胃大肠湿热泻痢。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高热神昏：《疫疹一得》清瘟败毒饮用黄连泻火解毒治疗高热神昏。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痈肿疔疮：《外台秘要》黄连解毒汤用黄连治疗痈肿疔毒。</a:t>
            </a:r>
            <a:endParaRPr lang="zh-CN" altLang="en-US" sz="2400"/>
          </a:p>
        </p:txBody>
      </p:sp>
      <p:pic>
        <p:nvPicPr>
          <p:cNvPr id="194563" name="内容占位符 304131" descr="黄连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473" y="4149725"/>
            <a:ext cx="3024187" cy="2095500"/>
          </a:xfrm>
        </p:spPr>
      </p:pic>
      <p:pic>
        <p:nvPicPr>
          <p:cNvPr id="194564" name="图片 304132" descr="黄连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53" y="3803333"/>
            <a:ext cx="4826000" cy="278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69570" y="1043940"/>
            <a:ext cx="1058672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黄柏《神农本草经》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3-6g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外用适量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ea typeface="楷体_GB2312" pitchFamily="49" charset="-122"/>
                <a:sym typeface="+mn-ea"/>
              </a:rPr>
              <a:t>黄柏入肾主下焦，燥湿泻火虚热疗</a:t>
            </a:r>
            <a:r>
              <a:rPr lang="zh-CN" altLang="en-US" sz="2400" dirty="0"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带下热淋：《傅青主女科》易黄汤用黄柏清热燥热治疗湿热下注带下热淋。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骨蒸劳热：《医宗金鉴》知柏地黄丸用黄柏泻火退蒸治疗骨蒸劳热。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疮疡肿毒：《外台秘要》黄连解毒汤用黄柏清热燥湿治疗疮疡肿毒。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4.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湿热黄疸：《秋疟指南》栀子黄柏汤用黄柏清热退黄治疗湿热黄疸。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 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98659" name="内容占位符 306179" descr="黄柏1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1047750" y="3910648"/>
            <a:ext cx="2897188" cy="2536825"/>
          </a:xfrm>
        </p:spPr>
      </p:pic>
      <p:pic>
        <p:nvPicPr>
          <p:cNvPr id="198660" name="内容占位符 306180" descr="黄柏2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5039360" y="3784600"/>
            <a:ext cx="1967865" cy="2789555"/>
          </a:xfr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19" y="17603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7505" y="981710"/>
            <a:ext cx="9676130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栀子《神农本草经》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3-10g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栀子苦寒除烦躁，凉血通淋疸衄妙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心热烦躁：《伤寒论》栀子豉汤用栀子清心除烦治疗心热烦躁。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湿热黄疸：《伤寒论》茵陈蒿汤用栀子清利湿热治疗湿热黄疸。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热淋尿痛：《和剂局方》八正散用栀子清利湿热治疗热淋尿痛。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4.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目赤肿痛：《圣济总录》栀子汤用栀子清热泻火治疗目赤肿痛。</a:t>
            </a:r>
            <a:endParaRPr lang="zh-CN" altLang="en-US" sz="2400"/>
          </a:p>
        </p:txBody>
      </p:sp>
      <p:pic>
        <p:nvPicPr>
          <p:cNvPr id="174084" name="图片 288772" descr="栀子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4049078"/>
            <a:ext cx="2881313" cy="216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083" name="内容占位符 288771" descr="栀子2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4128453" y="3935095"/>
            <a:ext cx="1851025" cy="2616200"/>
          </a:xfrm>
        </p:spPr>
      </p:pic>
      <p:pic>
        <p:nvPicPr>
          <p:cNvPr id="174085" name="内容占位符 288773" descr="栀子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619558" y="3935095"/>
            <a:ext cx="1985962" cy="2808288"/>
          </a:xfr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72415" y="982980"/>
            <a:ext cx="1173480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龙胆草《神农本草经》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3-6g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ea typeface="楷体_GB2312" pitchFamily="49" charset="-122"/>
                <a:sym typeface="+mn-ea"/>
              </a:rPr>
              <a:t>胆草燥湿泻肝胆，下焦湿热肝火炎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湿热黄疸：《杂病源流犀烛》龙胆苦参丸用龙胆草清热燥湿治疗湿热黄疸。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热淋湿疹：《兰室秘藏》龙胆泻肝汤用龙胆草清热燥湿治疗热淋湿疹或湿热带下。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肝火头痛：《种痘新书》龙胆草散用龙胆草清热平肝治疗肝火头痛。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pic>
        <p:nvPicPr>
          <p:cNvPr id="201731" name="图片 309251" descr="龙胆草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3" y="3903345"/>
            <a:ext cx="5326062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1732" name="图片 309252" descr="龙胆草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05" y="3903345"/>
            <a:ext cx="4000500" cy="257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044" y="23572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0205" y="1071245"/>
            <a:ext cx="10132060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白薇《神农本草经》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血分发热：《医级》白薇汤用白薇清热凉血治疗血分发热。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郁冒血厥：《本事方》白薇汤用白薇清热醒神治疗郁冒血厥忽然如死。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喉癬咳嗽：《辨证录》白薇汤用白薇清热利喉治疗喉癬咳嗽。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4.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不孕不育：《千金翼方》白薇丸用白薇理血调经治疗不孕不育。</a:t>
            </a:r>
            <a:endParaRPr lang="zh-CN" altLang="en-US" sz="2400"/>
          </a:p>
        </p:txBody>
      </p:sp>
      <p:pic>
        <p:nvPicPr>
          <p:cNvPr id="291844" name="图片 382980" descr="白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4207828"/>
            <a:ext cx="3716338" cy="2200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1843" name="图片 382979" descr="白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85" y="3816985"/>
            <a:ext cx="2353945" cy="2981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97485" y="1040765"/>
            <a:ext cx="11052810" cy="3369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青蒿《神农本草经》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10-30g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青蒿透散阴分热，除蒸解暑截疟邪</a:t>
            </a:r>
            <a:r>
              <a:rPr lang="zh-CN" altLang="en-US" sz="2400" dirty="0">
                <a:solidFill>
                  <a:srgbClr val="C0240A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疟疾寒热：屠呦呦发现青蒿素是世界唯一有效疟疾治疗药物。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温病伏热：《温病条辨》青蒿鳖甲汤用青蒿清透伏热治疗温病邪伏阴分。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外热暑热：《时病论》清凉涤暑汤用青蒿清暑解热治疗外感暑热。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4.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阴虚发热：《证治准绳》清骨散用青蒿清热凉血治疗阴虚发热。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pic>
        <p:nvPicPr>
          <p:cNvPr id="283652" name="图片 377860" descr="青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703" y="4041458"/>
            <a:ext cx="2625725" cy="266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3651" name="图片 377859" descr="2青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0" y="4041775"/>
            <a:ext cx="1649095" cy="2666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664" y="12142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275" y="1096645"/>
            <a:ext cx="12274550" cy="4154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大青叶《名医别录》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10-30g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咽喉肿痛：《圣济总录》大青饮用大青叶清热解毒治疗咽喉肿痛或口舌生疮。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温毒斑疹：《医学心悟》犀角大青汤用大青叶清热化斑治疗温毒斑疹。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板蓝根《新修本草》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10-30g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温热喉痹：《方剂学》羌蓝汤用板蓝根清热解毒治疗温热喉咙肿痛证。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病毒感染：《孔伯华医集》板蓝根汤用板蓝根清热解毒治疗腮腺炎等病毒感染性疾病。</a:t>
            </a:r>
            <a:endParaRPr lang="zh-CN" altLang="en-US" sz="2400"/>
          </a:p>
        </p:txBody>
      </p:sp>
      <p:pic>
        <p:nvPicPr>
          <p:cNvPr id="18440" name="图片 81930" descr="大青叶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5246370"/>
            <a:ext cx="2002155" cy="1611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285" name="图片 319496" descr="板蓝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65" y="5159375"/>
            <a:ext cx="2385060" cy="1785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0" y="1058545"/>
            <a:ext cx="12241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dirty="0">
                <a:sym typeface="+mn-ea"/>
              </a:rPr>
              <a:t>大青叶、板蓝根比较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aphicFrame>
        <p:nvGraphicFramePr>
          <p:cNvPr id="3" name="内容占位符 2"/>
          <p:cNvGraphicFramePr/>
          <p:nvPr>
            <p:ph idx="4294967295"/>
            <p:custDataLst>
              <p:tags r:id="rId1"/>
            </p:custDataLst>
          </p:nvPr>
        </p:nvGraphicFramePr>
        <p:xfrm>
          <a:off x="863283" y="2057718"/>
          <a:ext cx="7704455" cy="2707005"/>
        </p:xfrm>
        <a:graphic>
          <a:graphicData uri="http://schemas.openxmlformats.org/drawingml/2006/table">
            <a:tbl>
              <a:tblPr/>
              <a:tblGrid>
                <a:gridCol w="1522413"/>
                <a:gridCol w="2016125"/>
                <a:gridCol w="4165600"/>
              </a:tblGrid>
              <a:tr h="892175">
                <a:tc>
                  <a:txBody>
                    <a:bodyPr/>
                    <a:p>
                      <a:pPr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</a:pP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marL="342900" indent="-342900" algn="ctr">
                        <a:buFont typeface="Wingdings" panose="05000000000000000000" pitchFamily="2" charset="2"/>
                      </a:pPr>
                      <a:r>
                        <a:rPr lang="zh-CN" altLang="en-US" sz="3200" b="1" dirty="0">
                          <a:latin typeface="楷体_GB2312" pitchFamily="49" charset="-122"/>
                          <a:ea typeface="楷体_GB2312" pitchFamily="49" charset="-122"/>
                        </a:rPr>
                        <a:t>相同点</a:t>
                      </a: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marL="342900" indent="-342900" algn="ctr">
                        <a:buFont typeface="Wingdings" panose="05000000000000000000" pitchFamily="2" charset="2"/>
                      </a:pPr>
                      <a:r>
                        <a:rPr lang="zh-CN" altLang="en-US" sz="3200" b="1" dirty="0">
                          <a:latin typeface="楷体_GB2312" pitchFamily="49" charset="-122"/>
                          <a:ea typeface="楷体_GB2312" pitchFamily="49" charset="-122"/>
                        </a:rPr>
                        <a:t>不同点</a:t>
                      </a: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908050">
                <a:tc>
                  <a:txBody>
                    <a:bodyPr/>
                    <a:p>
                      <a:pPr marL="342900" indent="-342900" algn="ctr">
                        <a:buFont typeface="Wingdings" panose="05000000000000000000" pitchFamily="2" charset="2"/>
                      </a:pPr>
                      <a:r>
                        <a:rPr lang="zh-CN" altLang="en-US" sz="3200" b="1" dirty="0">
                          <a:latin typeface="楷体_GB2312" pitchFamily="49" charset="-122"/>
                          <a:ea typeface="楷体_GB2312" pitchFamily="49" charset="-122"/>
                        </a:rPr>
                        <a:t>大青叶</a:t>
                      </a: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rowSpan="2">
                  <a:txBody>
                    <a:bodyPr/>
                    <a:p>
                      <a:pPr marL="342900" indent="-342900" algn="ctr">
                        <a:buFont typeface="Wingdings" panose="05000000000000000000" pitchFamily="2" charset="2"/>
                      </a:pPr>
                      <a:r>
                        <a:rPr lang="zh-CN" altLang="en-US" sz="3200" b="1" dirty="0">
                          <a:latin typeface="楷体_GB2312" pitchFamily="49" charset="-122"/>
                          <a:ea typeface="楷体_GB2312" pitchFamily="49" charset="-122"/>
                        </a:rPr>
                        <a:t>解毒消斑</a:t>
                      </a: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marL="342900" indent="-342900" algn="ctr">
                        <a:buFont typeface="Wingdings" panose="05000000000000000000" pitchFamily="2" charset="2"/>
                      </a:pPr>
                      <a:r>
                        <a:rPr lang="zh-CN" altLang="en-US" sz="3200" b="1" dirty="0">
                          <a:latin typeface="楷体_GB2312" pitchFamily="49" charset="-122"/>
                          <a:ea typeface="楷体_GB2312" pitchFamily="49" charset="-122"/>
                        </a:rPr>
                        <a:t>凉血化斑力强</a:t>
                      </a: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906463">
                <a:tc>
                  <a:txBody>
                    <a:bodyPr/>
                    <a:p>
                      <a:pPr marL="342900" indent="-342900" algn="ctr">
                        <a:buFont typeface="Wingdings" panose="05000000000000000000" pitchFamily="2" charset="2"/>
                      </a:pPr>
                      <a:r>
                        <a:rPr lang="zh-CN" altLang="en-US" sz="3200" b="1" dirty="0">
                          <a:latin typeface="楷体_GB2312" pitchFamily="49" charset="-122"/>
                          <a:ea typeface="楷体_GB2312" pitchFamily="49" charset="-122"/>
                        </a:rPr>
                        <a:t>板蓝根</a:t>
                      </a: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342900" indent="-342900" algn="ctr">
                        <a:buFont typeface="Wingdings" panose="05000000000000000000" pitchFamily="2" charset="2"/>
                      </a:pPr>
                      <a:r>
                        <a:rPr lang="zh-CN" altLang="en-US" sz="3200" b="1" dirty="0">
                          <a:latin typeface="楷体_GB2312" pitchFamily="49" charset="-122"/>
                          <a:ea typeface="楷体_GB2312" pitchFamily="49" charset="-122"/>
                        </a:rPr>
                        <a:t>散结利咽效佳</a:t>
                      </a:r>
                      <a:endParaRPr lang="zh-CN" altLang="en-US" sz="32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3855" y="992505"/>
            <a:ext cx="122142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麻黄《神农本草经》</a:t>
            </a:r>
            <a:endParaRPr lang="zh-CN" altLang="en-US" sz="2400" b="1"/>
          </a:p>
          <a:p>
            <a:r>
              <a:rPr lang="zh-CN" altLang="en-US" sz="2400" b="1"/>
              <a:t>药性：温；药味：辛；用量：</a:t>
            </a:r>
            <a:r>
              <a:rPr lang="en-US" altLang="zh-CN" sz="2400" b="1"/>
              <a:t>6-10g</a:t>
            </a:r>
            <a:endParaRPr lang="en-US" altLang="zh-CN" sz="2400" b="1"/>
          </a:p>
          <a:p>
            <a:r>
              <a:rPr lang="zh-CN" altLang="en-US" sz="2400" b="1"/>
              <a:t>主治：</a:t>
            </a:r>
            <a:endParaRPr lang="zh-CN" altLang="en-US" sz="2400" b="1"/>
          </a:p>
          <a:p>
            <a:r>
              <a:rPr lang="en-US" altLang="zh-CN" sz="2400" b="1"/>
              <a:t>1.</a:t>
            </a:r>
            <a:r>
              <a:rPr lang="zh-CN" altLang="en-US" sz="2400" b="1"/>
              <a:t>外感表寒：《伤寒论》麻黄汤用麻黄辛温发散治疗外感表寒证。</a:t>
            </a:r>
            <a:endParaRPr lang="zh-CN" altLang="en-US" sz="2400" b="1"/>
          </a:p>
          <a:p>
            <a:r>
              <a:rPr lang="en-US" altLang="zh-CN" sz="2400" b="1"/>
              <a:t>2.</a:t>
            </a:r>
            <a:r>
              <a:rPr lang="zh-CN" altLang="en-US" sz="2400" b="1"/>
              <a:t>肺寒哮喘：《伤寒论》小青龙汤用麻黄辛温宣肺平喘治疗肺寒哮喘。</a:t>
            </a:r>
            <a:endParaRPr lang="zh-CN" altLang="en-US" sz="2400" b="1"/>
          </a:p>
          <a:p>
            <a:r>
              <a:rPr lang="en-US" altLang="zh-CN" sz="2400" b="1"/>
              <a:t>3.</a:t>
            </a:r>
            <a:r>
              <a:rPr lang="zh-CN" altLang="en-US" sz="2400" b="1"/>
              <a:t>肺壅水肿：《时方妙用》消水圣愈汤用麻黄利水消肿治疗肺壅水肿。</a:t>
            </a:r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</p:txBody>
      </p:sp>
      <p:sp>
        <p:nvSpPr>
          <p:cNvPr id="5" name="标题 4"/>
          <p:cNvSpPr/>
          <p:nvPr>
            <p:ph type="title"/>
          </p:nvPr>
        </p:nvSpPr>
        <p:spPr>
          <a:xfrm>
            <a:off x="749664" y="-51932"/>
            <a:ext cx="11442124" cy="975298"/>
          </a:xfrm>
        </p:spPr>
        <p:txBody>
          <a:bodyPr/>
          <a:p>
            <a:r>
              <a:rPr>
                <a:sym typeface="+mn-ea"/>
              </a:rPr>
              <a:t>辛温发散表寒方药</a:t>
            </a:r>
            <a:endParaRPr lang="zh-CN" altLang="en-US"/>
          </a:p>
        </p:txBody>
      </p:sp>
      <p:pic>
        <p:nvPicPr>
          <p:cNvPr id="68611" name="图片 215043" descr="麻黄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5340" y="3495040"/>
            <a:ext cx="3014980" cy="3014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2" name="图片 215044" descr="麻黄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3423920"/>
            <a:ext cx="3021965" cy="3093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621145" y="6517640"/>
            <a:ext cx="5401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使用注意 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表虚自汗慎用   阴虚盗汗慎用   虚喘慎用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664" y="18619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2900" y="1235710"/>
            <a:ext cx="1196848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蒲公英《新修本草》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10-30g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公英解毒消痈肿，乳痈肿痛胃菌胜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脓疮乳痈：《中医皮肤病学简编》蒲公英汤用蒲公英清热解毒治疗脓疱疮或乳腺炎。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目赤肿痛：《医学衷中参西录》蒲公英汤用蒲公英清肝明目治疗目赤肿痛。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乳腺肿瘤：《疡医大全》消乳岩丸用蒲公英解毒消岩治疗乳腺癌。</a:t>
            </a:r>
            <a:endParaRPr lang="zh-CN" altLang="en-US" sz="2400"/>
          </a:p>
        </p:txBody>
      </p:sp>
      <p:pic>
        <p:nvPicPr>
          <p:cNvPr id="237571" name="内容占位符 343044" descr="蒲公英2"/>
          <p:cNvPicPr>
            <a:picLocks noGrp="1" noChangeAspect="1"/>
          </p:cNvPicPr>
          <p:nvPr>
            <p:ph sz="quarter" idx="3"/>
          </p:nvPr>
        </p:nvPicPr>
        <p:blipFill>
          <a:blip r:embed="rId1"/>
          <a:stretch>
            <a:fillRect/>
          </a:stretch>
        </p:blipFill>
        <p:spPr>
          <a:xfrm>
            <a:off x="1133158" y="4090670"/>
            <a:ext cx="3313112" cy="2484438"/>
          </a:xfrm>
        </p:spPr>
      </p:pic>
      <p:pic>
        <p:nvPicPr>
          <p:cNvPr id="237572" name="图片 34304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95" y="4090670"/>
            <a:ext cx="3240088" cy="2430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0650" y="923290"/>
            <a:ext cx="1223772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紫花地丁《本草纲目》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10-30g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诸疮肿痛：《证治准绳》紫花地丁散用紫花地丁清热解毒治疗诸疮肿痛。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蛇毒咬伤：《医林纂要》降龙汤用紫花地丁治疗蛇毒咬伤。</a:t>
            </a:r>
            <a:endParaRPr lang="en-US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19" y="19571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17345" y="1784350"/>
            <a:ext cx="3503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ym typeface="+mn-ea"/>
              </a:rPr>
              <a:t>蒲公英与紫花地丁的功效比较</a:t>
            </a:r>
            <a:endParaRPr lang="zh-CN" altLang="en-US" sz="2000" b="1" dirty="0">
              <a:sym typeface="+mn-ea"/>
            </a:endParaRPr>
          </a:p>
        </p:txBody>
      </p:sp>
      <p:graphicFrame>
        <p:nvGraphicFramePr>
          <p:cNvPr id="345156" name="内容占位符 345155"/>
          <p:cNvGraphicFramePr/>
          <p:nvPr>
            <p:ph idx="1"/>
            <p:custDataLst>
              <p:tags r:id="rId1"/>
            </p:custDataLst>
          </p:nvPr>
        </p:nvGraphicFramePr>
        <p:xfrm>
          <a:off x="1981200" y="2595245"/>
          <a:ext cx="8229600" cy="3376930"/>
        </p:xfrm>
        <a:graphic>
          <a:graphicData uri="http://schemas.openxmlformats.org/drawingml/2006/table">
            <a:tbl>
              <a:tblPr/>
              <a:tblGrid>
                <a:gridCol w="1882775"/>
                <a:gridCol w="2376488"/>
                <a:gridCol w="3970337"/>
              </a:tblGrid>
              <a:tr h="11080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相同点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不同点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1334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蒲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公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英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清热解毒，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清肝明目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散结作用强，善治乳痈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1350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紫花地丁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解毒作用强，善治疔毒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3366FF"/>
                        </a:gs>
                        <a:gs pos="100000">
                          <a:srgbClr val="23358D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664" y="176033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950" y="1070610"/>
            <a:ext cx="1059180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丹皮《神农本草经》药性：寒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药味：苦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丹皮凉血散瘀血，内外痈肿骨蒸热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肠痈腹痛：《普济方》牡丹汤用丹皮治疗肠痈腹痛。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血分温病：《寿世保元》解毒化斑汤用牡丹皮凉血化斑治疗温病血分证。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3.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经闭痛经：《圣济总录》牡丹皮汤用牡丹皮治疗经闭痛经。</a:t>
            </a:r>
            <a:endParaRPr lang="zh-CN" altLang="en-US" sz="2400"/>
          </a:p>
        </p:txBody>
      </p:sp>
      <p:pic>
        <p:nvPicPr>
          <p:cNvPr id="270339" name="图片 370691" descr="牡丹皮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3965893"/>
            <a:ext cx="3444875" cy="246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0340" name="图片 370692" descr="牡丹皮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615" y="3549650"/>
            <a:ext cx="2898140" cy="287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24" y="27572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寒凉清泄里热方药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1083945"/>
            <a:ext cx="122402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玄参《神农本草经》药性：寒 药味：咸 用量：6-10g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玄参凉血且滋阴，解毒散结功效真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骨蒸劳嗽：《慎斋遗书》百合固金汤用玄参清热生津、滋阴润燥治疗肺肾阴虚，骨蒸劳嗽。2. 温病斑疹：《温病条辨》化斑汤用玄参清热凉血治疗温病斑疹。3. 瘰疬瘿瘤：《医学心悟》消瘰丸用玄参解毒软坚治疗瘰疬瘿瘤。</a:t>
            </a:r>
            <a:endParaRPr lang="zh-CN" altLang="en-US" sz="2400"/>
          </a:p>
        </p:txBody>
      </p:sp>
      <p:pic>
        <p:nvPicPr>
          <p:cNvPr id="266244" name="图片 367620" descr="玄参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4052888"/>
            <a:ext cx="3303588" cy="260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43" name="图片 367619" descr="玄参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15" y="3828415"/>
            <a:ext cx="3138170" cy="3029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寒凉清泄里热方剂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0" y="1226820"/>
            <a:ext cx="1206373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龙胆泻肝汤《医方集解》组成：龙胆草、黄芩、栀子、泽泻、木通、车前子、当归、柴胡、甘草、生地功用：清热燥湿主治：肝胆实热或肝胆湿热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）头痛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）目赤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）胁痛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）口苦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）尿黄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）白带黄浊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）舌红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）苔黄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）苔腻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）脉数</a:t>
            </a:r>
            <a:endParaRPr 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五味消毒饮《医宗金鉴》组成：金银花、野菊花、蒲公英、紫花地丁、紫背天葵功用：清热解毒主治：各种疔疮痈毒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）局部红肿热痛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）疮形如粟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）坚硬根深如钉之状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）舌红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）脉数</a:t>
            </a:r>
            <a:endParaRPr lang="zh-CN" altLang="en-US" sz="2400"/>
          </a:p>
          <a:p>
            <a:pPr indent="0"/>
            <a:endParaRPr lang="zh-CN" altLang="en-US" sz="240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0" y="1032510"/>
            <a:ext cx="1205166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黄连解毒汤《外台秘要》组成：黄连、黄芩、黄柏、栀子功用：泻火解毒主治：三角火毒热盛证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）大热烦躁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）口燥咽干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）错语不眠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）吐血衄血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）热甚发斑（6）身热下利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）黄疸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）痈疡疔毒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）小便黄赤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）舌红苔黄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）脉数有力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清暑益气汤《温热经伟》组成：西洋参、石斛、麦冬、黄连、竹叶、荷梗、知母、甘草、粳米、西瓜翠衣功用：清暑益气主治：暑热气津两伤证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）身热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）多汗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）口渴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）心烦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）小便短赤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）体倦少气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）脉虚数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2400" y="1160145"/>
            <a:ext cx="1188720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白虎汤《伤寒论》组成：石膏、知母、甘草、粳米功用：清热生津主治：气分热盛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）壮热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）头痛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）口干舌燥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）烦渴多饮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）面赤恶热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）大汗出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）脉洪大有力或滑数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凉膈散《和剂局方》组成：大黄、朴硝、甘草、栀子、薄荷、黄芩、连翘功用：清热凉膈主治：上焦火热证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）烦躁口渴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）面赤唇焦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）胸膈烦热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）口舌生疮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）咽痛吐衄 （6）便秘溲赤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）舌红苔黄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）脉滑数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9530" y="1288415"/>
            <a:ext cx="12191365" cy="5569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清营汤《温病条辨》组成：犀角、生地、银花、连翘、元参、黄连、竹叶、丹参、麦冬功用：清营透气主治：热入营分证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）身热夜甚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）神烦少寐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）谵语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）口渴或不渴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）斑疹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）脉细数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）舌绛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普济消毒饮《东垣试效方》组成：黄芩、黄连、陈皮、甘草、玄参、连翘、板蓝根、马勃、牛蒡子、薄荷、僵蚕、升麻、柴胡、桔梗功用：清热解毒主治：大头瘟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）恶寒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）壮热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）腮腺肿痛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）咽喉疼痛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）舌红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）苔黄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）脉数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寒凉清泄里热方剂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1440" y="1024890"/>
            <a:ext cx="1201864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清瘟败毒饮《疫疹一得》组成：石膏、生地、犀角、黄连、栀子、桔梗、黄芩、知母、赤芍、玄参、连翘、甘草、丹皮、竹叶功用：清热凉血解毒主治：瘟疫热毒气血两燔证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）大热渴饮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）头痛如劈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）干呕狂躁 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）谵语神昏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）视物错瞀（6）发斑疹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）吐血衄血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）四肢抽搐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）舌绛唇焦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）脉沉数或浮大而数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升降散《伤寒瘟疫条辨》组成：僵蚕、蝉蜕、大黄、姜黄功用：清热解毒主治：各类温疫辨证要点：（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）头面肿大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）胸膈满闷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）呕吐腹痛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）发斑出血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）丹毒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）谵语狂乱，不省人事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）腹痛，吐泻不出 （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）大头瘟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辛温发散表寒方药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15" y="1097915"/>
            <a:ext cx="100431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桂枝《名医别录》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药性：温；药味：辛；用量：</a:t>
            </a:r>
            <a:r>
              <a:rPr lang="en-US" altLang="zh-CN" sz="2400" b="1">
                <a:sym typeface="+mn-ea"/>
              </a:rPr>
              <a:t>6-10g</a:t>
            </a:r>
            <a:endParaRPr lang="en-US" altLang="zh-CN" sz="2400" b="1"/>
          </a:p>
          <a:p>
            <a:r>
              <a:rPr lang="zh-CN" altLang="en-US" sz="2400" b="1">
                <a:sym typeface="+mn-ea"/>
              </a:rPr>
              <a:t>主治：</a:t>
            </a:r>
            <a:endParaRPr lang="zh-CN" altLang="en-US" sz="2400" b="1"/>
          </a:p>
          <a:p>
            <a:r>
              <a:rPr lang="en-US" altLang="zh-CN" sz="2400" b="1">
                <a:sym typeface="+mn-ea"/>
              </a:rPr>
              <a:t>1.</a:t>
            </a:r>
            <a:r>
              <a:rPr lang="zh-CN" altLang="en-US" sz="2400" b="1">
                <a:sym typeface="+mn-ea"/>
              </a:rPr>
              <a:t>外感表寒：《伤寒论》桂枝汤用桂枝辛温发散治疗外感表寒证。</a:t>
            </a:r>
            <a:endParaRPr lang="zh-CN" altLang="en-US" sz="2400" b="1"/>
          </a:p>
          <a:p>
            <a:r>
              <a:rPr lang="en-US" altLang="zh-CN" sz="2400" b="1">
                <a:sym typeface="+mn-ea"/>
              </a:rPr>
              <a:t>2.</a:t>
            </a:r>
            <a:r>
              <a:rPr lang="zh-CN" altLang="en-US" sz="2400" b="1">
                <a:sym typeface="+mn-ea"/>
              </a:rPr>
              <a:t>肢冷疼痛：《伤寒论》当归四逆汤用桂枝温阳通经治疗四肢厥冷疼痛证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</p:txBody>
      </p:sp>
      <p:pic>
        <p:nvPicPr>
          <p:cNvPr id="73732" name="图片 217092" descr="肉桂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770" y="3035935"/>
            <a:ext cx="1858010" cy="2767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1" name="图片 217091" descr="桂枝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3035935"/>
            <a:ext cx="4059555" cy="276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926590" y="6073775"/>
            <a:ext cx="1102360" cy="3397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使用注意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44215" y="6300470"/>
            <a:ext cx="2941320" cy="3397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本品辛温助热，易伤阴动血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5782" name="左大括号 219142"/>
          <p:cNvSpPr/>
          <p:nvPr/>
        </p:nvSpPr>
        <p:spPr>
          <a:xfrm>
            <a:off x="6185218" y="612711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5405" y="6045200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外感热病，阴虚火旺，血热妄行忌用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11925" y="644461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孕妇及月经过多者慎用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辛温发散表寒方药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6310" y="1618615"/>
            <a:ext cx="32435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麻黄与桂枝的功效比较</a:t>
            </a:r>
            <a:endParaRPr lang="zh-CN" altLang="en-US" sz="2400"/>
          </a:p>
        </p:txBody>
      </p:sp>
      <p:graphicFrame>
        <p:nvGraphicFramePr>
          <p:cNvPr id="75783" name="表格 75782"/>
          <p:cNvGraphicFramePr/>
          <p:nvPr>
            <p:custDataLst>
              <p:tags r:id="rId1"/>
            </p:custDataLst>
          </p:nvPr>
        </p:nvGraphicFramePr>
        <p:xfrm>
          <a:off x="2698750" y="3240088"/>
          <a:ext cx="7488238" cy="2222500"/>
        </p:xfrm>
        <a:graphic>
          <a:graphicData uri="http://schemas.openxmlformats.org/drawingml/2006/table">
            <a:tbl>
              <a:tblPr/>
              <a:tblGrid>
                <a:gridCol w="885825"/>
                <a:gridCol w="1463675"/>
                <a:gridCol w="5138738"/>
              </a:tblGrid>
              <a:tr h="576263">
                <a:tc>
                  <a:txBody>
                    <a:bodyPr/>
                    <a:p>
                      <a:pPr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</a:pP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相同点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不同点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823912"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麻黄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rowSpan="2"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发汗解表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辛散苦降，重在宣肺平喘，并能利水、通滞</a:t>
                      </a:r>
                      <a:endParaRPr lang="zh-CN" altLang="en-US" sz="2400" b="1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  <a:tr h="822325"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桂枝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Font typeface="Wingdings" panose="05000000000000000000" pitchFamily="2" charset="2"/>
                      </a:pPr>
                      <a:r>
                        <a:rPr lang="zh-CN" altLang="en-US" sz="2400" b="1" dirty="0">
                          <a:latin typeface="Times New Roman" panose="02020603050405020304" charset="0"/>
                          <a:ea typeface="楷体_GB2312" pitchFamily="49" charset="-122"/>
                        </a:rPr>
                        <a:t>辛甘助阳，重在助阳化气，并能活血、通脉 </a:t>
                      </a:r>
                      <a:endParaRPr lang="zh-CN" altLang="en-US" sz="2400" b="1" dirty="0"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86385"/>
            <a:ext cx="11442065" cy="772795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辛温发散表寒方药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3380" y="1285875"/>
            <a:ext cx="12188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细辛《神农本草经》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药性：温；药味：辛；用量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:3-6g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主治：</a:t>
            </a:r>
            <a:r>
              <a:rPr lang="zh-CN" altLang="en-US" sz="2400" b="1" dirty="0">
                <a:solidFill>
                  <a:srgbClr val="C0240A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细辛散寒鼻窍通，诸般寒痛肺饮通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外感表寒：《金匮要略》麻黄附子细辛汤用细辛辛温发散治疗少阴表寒证。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咳嗽喘息：《伤寒论》常以细辛配干姜、五味子治疗咳嗽喘息。</a:t>
            </a:r>
            <a:endParaRPr lang="zh-CN" altLang="en-US" sz="2400" b="1"/>
          </a:p>
          <a:p>
            <a:endParaRPr lang="en-US" alt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en-US" altLang="zh-CN" sz="2400" b="1"/>
          </a:p>
        </p:txBody>
      </p:sp>
      <p:pic>
        <p:nvPicPr>
          <p:cNvPr id="108548" name="图片 493572" descr="细辛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3555365"/>
            <a:ext cx="3657600" cy="2332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547" name="图片 493571" descr="细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33" y="3407728"/>
            <a:ext cx="3810000" cy="2360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664" y="195718"/>
            <a:ext cx="11442124" cy="975298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辛温发散表寒方剂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4560" y="1017270"/>
            <a:ext cx="110667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生姜《名医别录》</a:t>
            </a:r>
            <a:endParaRPr 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药性：温；药味：辛；用量：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6-10g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主治：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1.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外感表寒：《普济本事方》橘姜饮用生姜辛温发散治疗外感表寒证。</a:t>
            </a:r>
            <a:r>
              <a:rPr 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2. </a:t>
            </a:r>
            <a:r>
              <a:rPr 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胃寒呕吐：《金匮要略》小半夏汤用生姜温胃止呕治疗畏寒呕逆。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呕家圣药”</a:t>
            </a:r>
            <a:endParaRPr lang="zh-CN" altLang="en-US" sz="2400" b="1"/>
          </a:p>
        </p:txBody>
      </p:sp>
      <p:pic>
        <p:nvPicPr>
          <p:cNvPr id="82948" name="图片 484356" descr="生姜的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243" y="3622358"/>
            <a:ext cx="3670300" cy="255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47" name="图片 484355" descr="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173" y="3787140"/>
            <a:ext cx="3783012" cy="257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EFSHAPE" val="517534172"/>
  <p:tag name="KSO_WM_UNIT_PLACING_PICTURE_USER_VIEWPORT" val="{&quot;height&quot;:5280,&quot;width&quot;:5280}"/>
</p:tagLst>
</file>

<file path=ppt/tags/tag2.xml><?xml version="1.0" encoding="utf-8"?>
<p:tagLst xmlns:p="http://schemas.openxmlformats.org/presentationml/2006/main">
  <p:tag name="REFSHAPE" val="557442684"/>
  <p:tag name="KSO_WM_UNIT_PLACING_PICTURE_USER_VIEWPORT" val="{&quot;height&quot;:5005,&quot;width&quot;:3360}"/>
</p:tagLst>
</file>

<file path=ppt/tags/tag3.xml><?xml version="1.0" encoding="utf-8"?>
<p:tagLst xmlns:p="http://schemas.openxmlformats.org/presentationml/2006/main">
  <p:tag name="KSO_WM_UNIT_TABLE_BEAUTIFY" val="smartTable{aa1e1088-d16e-4466-8445-a5eb19d7d2e4}"/>
</p:tagLst>
</file>

<file path=ppt/tags/tag4.xml><?xml version="1.0" encoding="utf-8"?>
<p:tagLst xmlns:p="http://schemas.openxmlformats.org/presentationml/2006/main">
  <p:tag name="KSO_WM_UNIT_TABLE_BEAUTIFY" val="smartTable{0b97e1db-51ce-4c38-b047-5a37feb93e73}"/>
</p:tagLst>
</file>

<file path=ppt/tags/tag5.xml><?xml version="1.0" encoding="utf-8"?>
<p:tagLst xmlns:p="http://schemas.openxmlformats.org/presentationml/2006/main">
  <p:tag name="KSO_WM_UNIT_TABLE_BEAUTIFY" val="smartTable{dce80643-6827-4889-a755-52be44f33178}"/>
</p:tagLst>
</file>

<file path=ppt/tags/tag6.xml><?xml version="1.0" encoding="utf-8"?>
<p:tagLst xmlns:p="http://schemas.openxmlformats.org/presentationml/2006/main">
  <p:tag name="KSO_WM_UNIT_TABLE_BEAUTIFY" val="smartTable{f8bc60b9-940a-43d3-b5fa-00b82447c74a}"/>
</p:tagLst>
</file>

<file path=ppt/tags/tag7.xml><?xml version="1.0" encoding="utf-8"?>
<p:tagLst xmlns:p="http://schemas.openxmlformats.org/presentationml/2006/main">
  <p:tag name="KSO_WM_UNIT_TABLE_BEAUTIFY" val="smartTable{f70518b9-350c-44d8-bdb5-076ffc48ba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8933</Words>
  <Application>WPS 演示</Application>
  <PresentationFormat>自定义</PresentationFormat>
  <Paragraphs>718</Paragraphs>
  <Slides>60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Calibri</vt:lpstr>
      <vt:lpstr>华康俪金黑W8(P)</vt:lpstr>
      <vt:lpstr>Times New Roman</vt:lpstr>
      <vt:lpstr>楷体_GB2312</vt:lpstr>
      <vt:lpstr>新宋体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清热解毒药</vt:lpstr>
      <vt:lpstr>辛温发散表寒方药</vt:lpstr>
      <vt:lpstr>辛温发散表寒方药</vt:lpstr>
      <vt:lpstr>辛温发散表寒方药</vt:lpstr>
      <vt:lpstr>辛温发散表寒方药</vt:lpstr>
      <vt:lpstr>辛温发散表寒方药</vt:lpstr>
      <vt:lpstr>辛温发散表寒方药 </vt:lpstr>
      <vt:lpstr>辛温发散表寒方剂 </vt:lpstr>
      <vt:lpstr>辛温发散表寒方剂 </vt:lpstr>
      <vt:lpstr>辛温发散表寒方药</vt:lpstr>
      <vt:lpstr>辛温发散表寒方剂 </vt:lpstr>
      <vt:lpstr>辛温发散表寒方剂 </vt:lpstr>
      <vt:lpstr>辛温发散表寒方剂</vt:lpstr>
      <vt:lpstr>辛温发散表寒方剂 </vt:lpstr>
      <vt:lpstr>辛温发散表寒方剂</vt:lpstr>
      <vt:lpstr>辛热袪散里寒方药</vt:lpstr>
      <vt:lpstr>辛热袪散里寒方药</vt:lpstr>
      <vt:lpstr>辛热祛散里寒药物</vt:lpstr>
      <vt:lpstr>辛热袪散里寒方药 </vt:lpstr>
      <vt:lpstr>辛热袪散里寒方药</vt:lpstr>
      <vt:lpstr>辛热袪散里寒方药 </vt:lpstr>
      <vt:lpstr>辛热祛散里寒方剂</vt:lpstr>
      <vt:lpstr>辛热祛散里寒方剂</vt:lpstr>
      <vt:lpstr>辛热袪散里寒方药</vt:lpstr>
      <vt:lpstr>辛凉发散表热方药</vt:lpstr>
      <vt:lpstr>辛凉发散表热方药 </vt:lpstr>
      <vt:lpstr>辛热袪散里寒方药 </vt:lpstr>
      <vt:lpstr>辛热袪散里寒方药</vt:lpstr>
      <vt:lpstr>辛热袪散里寒方药</vt:lpstr>
      <vt:lpstr>辛热袪散里寒方药</vt:lpstr>
      <vt:lpstr>辛热袪散里寒方药 </vt:lpstr>
      <vt:lpstr>辛凉发散表热方剂</vt:lpstr>
      <vt:lpstr>寒凉清泄里热方药</vt:lpstr>
      <vt:lpstr>寒凉清泄里热方药</vt:lpstr>
      <vt:lpstr>寒凉清泄里热药物</vt:lpstr>
      <vt:lpstr>寒凉清泄里热方药 </vt:lpstr>
      <vt:lpstr>寒凉清泄里热药物 </vt:lpstr>
      <vt:lpstr>寒凉清泄里热方药 </vt:lpstr>
      <vt:lpstr>寒凉清泄里热方药 </vt:lpstr>
      <vt:lpstr>寒凉清泄里热方药</vt:lpstr>
      <vt:lpstr>寒凉清泄里热方药 </vt:lpstr>
      <vt:lpstr>寒凉清泄里热方药</vt:lpstr>
      <vt:lpstr>寒凉清泄里热方药 </vt:lpstr>
      <vt:lpstr>寒凉清泄里热方药</vt:lpstr>
      <vt:lpstr>寒凉清泄里热方药 </vt:lpstr>
      <vt:lpstr>寒凉清泄里热方药</vt:lpstr>
      <vt:lpstr>寒凉清泄里热方药 </vt:lpstr>
      <vt:lpstr>寒凉清泄里热方药</vt:lpstr>
      <vt:lpstr>寒凉清泄里热方药 </vt:lpstr>
      <vt:lpstr>寒凉清泄里热方药</vt:lpstr>
      <vt:lpstr>寒凉清泄里热方药 </vt:lpstr>
      <vt:lpstr>寒凉清泄里热方药 </vt:lpstr>
      <vt:lpstr>寒凉清泄里热方药 </vt:lpstr>
      <vt:lpstr>寒凉清泄里热方剂</vt:lpstr>
      <vt:lpstr>寒凉清泄里热方剂</vt:lpstr>
      <vt:lpstr>寒凉清泄里热方剂</vt:lpstr>
      <vt:lpstr>寒凉清泄里热方剂</vt:lpstr>
      <vt:lpstr>寒凉清泄里热方剂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大型综合医院在患者安全管理上难点和对策</dc:title>
  <dc:creator>刘盛东</dc:creator>
  <cp:lastModifiedBy>项忆瑾</cp:lastModifiedBy>
  <cp:revision>542</cp:revision>
  <dcterms:created xsi:type="dcterms:W3CDTF">2015-12-07T10:10:00Z</dcterms:created>
  <dcterms:modified xsi:type="dcterms:W3CDTF">2020-03-05T08:02:28Z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