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48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4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0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9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7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8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49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8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9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17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93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0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78E3F-96F1-4B8E-8442-EF653A4EEF2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7B585-2183-4227-88B4-6EFE784D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6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통 5"/>
          <p:cNvSpPr/>
          <p:nvPr/>
        </p:nvSpPr>
        <p:spPr>
          <a:xfrm>
            <a:off x="8750638" y="224589"/>
            <a:ext cx="1965488" cy="2021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ORACLE</a:t>
            </a:r>
          </a:p>
          <a:p>
            <a:pPr algn="ctr"/>
            <a:r>
              <a:rPr lang="ko-KR" altLang="en-US" dirty="0" smtClean="0"/>
              <a:t>제시된 </a:t>
            </a:r>
            <a:r>
              <a:rPr lang="ko-KR" altLang="en-US" dirty="0" err="1" smtClean="0"/>
              <a:t>스펙으로</a:t>
            </a:r>
            <a:r>
              <a:rPr lang="ko-KR" altLang="en-US" dirty="0" smtClean="0"/>
              <a:t> 하위 클래스 구성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76927" y="1956256"/>
            <a:ext cx="2887578" cy="2918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JAVA</a:t>
            </a:r>
          </a:p>
          <a:p>
            <a:pPr algn="ctr"/>
            <a:r>
              <a:rPr lang="ko-KR" altLang="en-US" dirty="0" smtClean="0"/>
              <a:t>구현해야 할 </a:t>
            </a:r>
            <a:r>
              <a:rPr lang="ko-KR" altLang="en-US" dirty="0" err="1" smtClean="0"/>
              <a:t>스펙</a:t>
            </a:r>
            <a:r>
              <a:rPr lang="ko-KR" altLang="en-US" dirty="0" smtClean="0"/>
              <a:t> 제시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라이브러리를 </a:t>
            </a:r>
            <a:r>
              <a:rPr lang="ko-KR" altLang="en-US" dirty="0" err="1" smtClean="0"/>
              <a:t>담고있는</a:t>
            </a:r>
            <a:r>
              <a:rPr lang="ko-KR" altLang="en-US" dirty="0" smtClean="0"/>
              <a:t> 드라이버 제공</a:t>
            </a:r>
            <a:endParaRPr lang="ko-KR" altLang="en-US" dirty="0"/>
          </a:p>
        </p:txBody>
      </p:sp>
      <p:sp>
        <p:nvSpPr>
          <p:cNvPr id="8" name="원통 7"/>
          <p:cNvSpPr/>
          <p:nvPr/>
        </p:nvSpPr>
        <p:spPr>
          <a:xfrm>
            <a:off x="8750638" y="2406315"/>
            <a:ext cx="1965488" cy="2021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MYSQL</a:t>
            </a:r>
          </a:p>
          <a:p>
            <a:pPr algn="ctr"/>
            <a:r>
              <a:rPr lang="ko-KR" altLang="en-US" dirty="0" smtClean="0"/>
              <a:t>제시된 </a:t>
            </a:r>
            <a:r>
              <a:rPr lang="ko-KR" altLang="en-US" dirty="0" err="1" smtClean="0"/>
              <a:t>스펙으로</a:t>
            </a:r>
            <a:r>
              <a:rPr lang="ko-KR" altLang="en-US" dirty="0" smtClean="0"/>
              <a:t> 하위 클래스 구성</a:t>
            </a:r>
            <a:endParaRPr lang="en-US" altLang="ko-KR" dirty="0" smtClean="0"/>
          </a:p>
        </p:txBody>
      </p:sp>
      <p:sp>
        <p:nvSpPr>
          <p:cNvPr id="9" name="원통 8"/>
          <p:cNvSpPr/>
          <p:nvPr/>
        </p:nvSpPr>
        <p:spPr>
          <a:xfrm>
            <a:off x="8750638" y="4586064"/>
            <a:ext cx="1965488" cy="20213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DB2</a:t>
            </a:r>
          </a:p>
          <a:p>
            <a:pPr algn="ctr"/>
            <a:r>
              <a:rPr lang="ko-KR" altLang="en-US" dirty="0" smtClean="0"/>
              <a:t>제시된 </a:t>
            </a:r>
            <a:r>
              <a:rPr lang="ko-KR" altLang="en-US" dirty="0" err="1" smtClean="0"/>
              <a:t>스펙으로</a:t>
            </a:r>
            <a:r>
              <a:rPr lang="ko-KR" altLang="en-US" dirty="0" smtClean="0"/>
              <a:t> 하위 클래스 구성</a:t>
            </a:r>
            <a:endParaRPr lang="en-US" altLang="ko-KR" dirty="0" smtClean="0"/>
          </a:p>
        </p:txBody>
      </p:sp>
      <p:cxnSp>
        <p:nvCxnSpPr>
          <p:cNvPr id="11" name="직선 연결선 10"/>
          <p:cNvCxnSpPr>
            <a:stCxn id="7" idx="3"/>
            <a:endCxn id="6" idx="2"/>
          </p:cNvCxnSpPr>
          <p:nvPr/>
        </p:nvCxnSpPr>
        <p:spPr>
          <a:xfrm flipV="1">
            <a:off x="4764505" y="1235242"/>
            <a:ext cx="3986133" cy="2180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3"/>
            <a:endCxn id="8" idx="2"/>
          </p:cNvCxnSpPr>
          <p:nvPr/>
        </p:nvCxnSpPr>
        <p:spPr>
          <a:xfrm>
            <a:off x="4764505" y="3415538"/>
            <a:ext cx="3986133" cy="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9" idx="2"/>
            <a:endCxn id="7" idx="3"/>
          </p:cNvCxnSpPr>
          <p:nvPr/>
        </p:nvCxnSpPr>
        <p:spPr>
          <a:xfrm flipH="1" flipV="1">
            <a:off x="4764505" y="3415538"/>
            <a:ext cx="3986133" cy="218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465523" y="2277264"/>
            <a:ext cx="1227551" cy="230951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50000"/>
                  </a:schemeClr>
                </a:solidFill>
              </a:rPr>
              <a:t>상속 관계에 의해 호환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8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60400" y="2268470"/>
            <a:ext cx="4470400" cy="39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37400" y="2268470"/>
            <a:ext cx="4470400" cy="3903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09800" y="990600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JVM</a:t>
            </a:r>
            <a:endParaRPr lang="ko-KR" alt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31200" y="990600"/>
            <a:ext cx="231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/>
              <a:t>oracle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25393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4</cp:revision>
  <dcterms:created xsi:type="dcterms:W3CDTF">2019-12-23T06:22:37Z</dcterms:created>
  <dcterms:modified xsi:type="dcterms:W3CDTF">2019-12-23T09:01:54Z</dcterms:modified>
</cp:coreProperties>
</file>