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72" r:id="rId2"/>
    <p:sldId id="258" r:id="rId3"/>
    <p:sldId id="261" r:id="rId4"/>
    <p:sldId id="262" r:id="rId5"/>
    <p:sldId id="257" r:id="rId6"/>
    <p:sldId id="270" r:id="rId7"/>
    <p:sldId id="269" r:id="rId8"/>
    <p:sldId id="271" r:id="rId9"/>
    <p:sldId id="268" r:id="rId10"/>
    <p:sldId id="274" r:id="rId11"/>
    <p:sldId id="275" r:id="rId12"/>
    <p:sldId id="273" r:id="rId13"/>
    <p:sldId id="260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B2B2"/>
    <a:srgbClr val="DEE7F6"/>
    <a:srgbClr val="AAC0E7"/>
    <a:srgbClr val="FCE8E8"/>
    <a:srgbClr val="F7C9C9"/>
    <a:srgbClr val="FDF9ED"/>
    <a:srgbClr val="81A1DB"/>
    <a:srgbClr val="BDD0DD"/>
    <a:srgbClr val="B2C7D9"/>
    <a:srgbClr val="FF5D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78941" autoAdjust="0"/>
  </p:normalViewPr>
  <p:slideViewPr>
    <p:cSldViewPr snapToGrid="0">
      <p:cViewPr varScale="1">
        <p:scale>
          <a:sx n="81" d="100"/>
          <a:sy n="81" d="100"/>
        </p:scale>
        <p:origin x="9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C24A96-8D87-4BFD-9B96-3FE9B00E434F}" type="datetimeFigureOut">
              <a:rPr lang="ko-KR" altLang="en-US" smtClean="0"/>
              <a:t>2020-03-27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A13DFF-238C-4F2A-BEC4-CD25581AB1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91465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A13DFF-238C-4F2A-BEC4-CD25581AB19D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68593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48757-A495-4D22-A2BD-7769B2AEEEC5}" type="datetimeFigureOut">
              <a:rPr lang="ko-KR" altLang="en-US" smtClean="0"/>
              <a:t>2020-03-27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86EB6-0986-4AB0-B650-011C8A01D8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6124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48757-A495-4D22-A2BD-7769B2AEEEC5}" type="datetimeFigureOut">
              <a:rPr lang="ko-KR" altLang="en-US" smtClean="0"/>
              <a:t>2020-03-27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86EB6-0986-4AB0-B650-011C8A01D8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4641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48757-A495-4D22-A2BD-7769B2AEEEC5}" type="datetimeFigureOut">
              <a:rPr lang="ko-KR" altLang="en-US" smtClean="0"/>
              <a:t>2020-03-27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86EB6-0986-4AB0-B650-011C8A01D8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9380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7850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48757-A495-4D22-A2BD-7769B2AEEEC5}" type="datetimeFigureOut">
              <a:rPr lang="ko-KR" altLang="en-US" smtClean="0"/>
              <a:t>2020-03-27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86EB6-0986-4AB0-B650-011C8A01D8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9148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48757-A495-4D22-A2BD-7769B2AEEEC5}" type="datetimeFigureOut">
              <a:rPr lang="ko-KR" altLang="en-US" smtClean="0"/>
              <a:t>2020-03-27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86EB6-0986-4AB0-B650-011C8A01D8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2348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48757-A495-4D22-A2BD-7769B2AEEEC5}" type="datetimeFigureOut">
              <a:rPr lang="ko-KR" altLang="en-US" smtClean="0"/>
              <a:t>2020-03-27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86EB6-0986-4AB0-B650-011C8A01D8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0877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48757-A495-4D22-A2BD-7769B2AEEEC5}" type="datetimeFigureOut">
              <a:rPr lang="ko-KR" altLang="en-US" smtClean="0"/>
              <a:t>2020-03-27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86EB6-0986-4AB0-B650-011C8A01D8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5763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48757-A495-4D22-A2BD-7769B2AEEEC5}" type="datetimeFigureOut">
              <a:rPr lang="ko-KR" altLang="en-US" smtClean="0"/>
              <a:t>2020-03-27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86EB6-0986-4AB0-B650-011C8A01D8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2560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48757-A495-4D22-A2BD-7769B2AEEEC5}" type="datetimeFigureOut">
              <a:rPr lang="ko-KR" altLang="en-US" smtClean="0"/>
              <a:t>2020-03-27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86EB6-0986-4AB0-B650-011C8A01D8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6084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48757-A495-4D22-A2BD-7769B2AEEEC5}" type="datetimeFigureOut">
              <a:rPr lang="ko-KR" altLang="en-US" smtClean="0"/>
              <a:t>2020-03-27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86EB6-0986-4AB0-B650-011C8A01D8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7362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A48757-A495-4D22-A2BD-7769B2AEEEC5}" type="datetimeFigureOut">
              <a:rPr lang="ko-KR" altLang="en-US" smtClean="0"/>
              <a:t>2020-03-27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686EB6-0986-4AB0-B650-011C8A01D8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5482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6.png"/><Relationship Id="rId10" Type="http://schemas.microsoft.com/office/2007/relationships/hdphoto" Target="../media/hdphoto4.wdp"/><Relationship Id="rId4" Type="http://schemas.microsoft.com/office/2007/relationships/hdphoto" Target="../media/hdphoto1.wdp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microsoft.com/office/2007/relationships/hdphoto" Target="../media/hdphoto5.wdp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613535" y="1569760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ko-KR" sz="7200" spc="600" dirty="0" smtClean="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H</a:t>
            </a:r>
            <a:r>
              <a:rPr lang="en-US" altLang="ko-KR" sz="7200" spc="600" dirty="0" smtClean="0">
                <a:solidFill>
                  <a:srgbClr val="AAC0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e</a:t>
            </a:r>
            <a:r>
              <a:rPr lang="en-US" altLang="ko-KR" sz="7200" spc="600" dirty="0" smtClean="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y, sche</a:t>
            </a:r>
            <a:r>
              <a:rPr lang="en-US" altLang="ko-KR" sz="7200" spc="600" dirty="0" smtClean="0">
                <a:solidFill>
                  <a:srgbClr val="F7C9C9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d</a:t>
            </a:r>
            <a:r>
              <a:rPr lang="en-US" altLang="ko-KR" sz="7200" spc="600" dirty="0" smtClean="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uler</a:t>
            </a:r>
            <a:endParaRPr lang="ko-KR" altLang="en-US" sz="7200" spc="600" dirty="0">
              <a:solidFill>
                <a:schemeClr val="bg1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973513"/>
            <a:ext cx="9144000" cy="493712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presentation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7" name="Group 5"/>
          <p:cNvGrpSpPr/>
          <p:nvPr/>
        </p:nvGrpSpPr>
        <p:grpSpPr>
          <a:xfrm>
            <a:off x="1737360" y="2826041"/>
            <a:ext cx="8534400" cy="1131319"/>
            <a:chOff x="3373820" y="2387816"/>
            <a:chExt cx="2463087" cy="762004"/>
          </a:xfrm>
        </p:grpSpPr>
        <p:pic>
          <p:nvPicPr>
            <p:cNvPr id="8" name="Picture 3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73820" y="2387816"/>
              <a:ext cx="100887" cy="762004"/>
            </a:xfrm>
            <a:prstGeom prst="rect">
              <a:avLst/>
            </a:prstGeom>
          </p:spPr>
        </p:pic>
        <p:pic>
          <p:nvPicPr>
            <p:cNvPr id="9" name="Picture 4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5736020" y="2387816"/>
              <a:ext cx="100887" cy="762004"/>
            </a:xfrm>
            <a:prstGeom prst="rect">
              <a:avLst/>
            </a:prstGeom>
          </p:spPr>
        </p:pic>
      </p:grpSp>
      <p:sp>
        <p:nvSpPr>
          <p:cNvPr id="10" name="부제목 2"/>
          <p:cNvSpPr txBox="1">
            <a:spLocks/>
          </p:cNvSpPr>
          <p:nvPr/>
        </p:nvSpPr>
        <p:spPr>
          <a:xfrm>
            <a:off x="10597514" y="4892040"/>
            <a:ext cx="2095501" cy="16783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# </a:t>
            </a:r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이영주</a:t>
            </a:r>
            <a:endParaRPr lang="en-US" altLang="ko-KR" dirty="0" smtClean="0">
              <a:solidFill>
                <a:schemeClr val="bg1">
                  <a:lumMod val="95000"/>
                </a:schemeClr>
              </a:solidFill>
              <a:latin typeface="+mj-ea"/>
              <a:ea typeface="+mj-ea"/>
            </a:endParaRPr>
          </a:p>
          <a:p>
            <a:pPr algn="l"/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# </a:t>
            </a:r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박누리</a:t>
            </a:r>
            <a:endParaRPr lang="en-US" altLang="ko-KR" dirty="0" smtClean="0">
              <a:solidFill>
                <a:schemeClr val="bg1">
                  <a:lumMod val="95000"/>
                </a:schemeClr>
              </a:solidFill>
              <a:latin typeface="+mj-ea"/>
              <a:ea typeface="+mj-ea"/>
            </a:endParaRPr>
          </a:p>
          <a:p>
            <a:pPr algn="l"/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# </a:t>
            </a:r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김서연</a:t>
            </a:r>
            <a:endParaRPr lang="en-US" altLang="ko-KR" dirty="0" smtClean="0">
              <a:solidFill>
                <a:schemeClr val="bg1">
                  <a:lumMod val="95000"/>
                </a:schemeClr>
              </a:solidFill>
              <a:latin typeface="+mj-ea"/>
              <a:ea typeface="+mj-ea"/>
            </a:endParaRPr>
          </a:p>
          <a:p>
            <a:pPr algn="l"/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# </a:t>
            </a:r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유환우</a:t>
            </a:r>
            <a:endParaRPr lang="ko-KR" altLang="en-US" dirty="0">
              <a:solidFill>
                <a:schemeClr val="bg1">
                  <a:lumMod val="9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52887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직사각형 50"/>
          <p:cNvSpPr/>
          <p:nvPr/>
        </p:nvSpPr>
        <p:spPr>
          <a:xfrm>
            <a:off x="7598771" y="2164462"/>
            <a:ext cx="3469383" cy="11681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Group 73"/>
          <p:cNvGrpSpPr/>
          <p:nvPr/>
        </p:nvGrpSpPr>
        <p:grpSpPr>
          <a:xfrm>
            <a:off x="4324351" y="775892"/>
            <a:ext cx="3556169" cy="457200"/>
            <a:chOff x="3429000" y="526256"/>
            <a:chExt cx="3293102" cy="457200"/>
          </a:xfrm>
        </p:grpSpPr>
        <p:pic>
          <p:nvPicPr>
            <p:cNvPr id="6" name="Picture 44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29000" y="526256"/>
              <a:ext cx="60532" cy="457200"/>
            </a:xfrm>
            <a:prstGeom prst="rect">
              <a:avLst/>
            </a:prstGeom>
          </p:spPr>
        </p:pic>
        <p:pic>
          <p:nvPicPr>
            <p:cNvPr id="7" name="Picture 45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6661570" y="526256"/>
              <a:ext cx="60532" cy="457200"/>
            </a:xfrm>
            <a:prstGeom prst="rect">
              <a:avLst/>
            </a:prstGeom>
          </p:spPr>
        </p:pic>
      </p:grpSp>
      <p:cxnSp>
        <p:nvCxnSpPr>
          <p:cNvPr id="9" name="Straight Connector 41"/>
          <p:cNvCxnSpPr/>
          <p:nvPr/>
        </p:nvCxnSpPr>
        <p:spPr>
          <a:xfrm>
            <a:off x="942975" y="1466848"/>
            <a:ext cx="10239375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402197" y="319256"/>
            <a:ext cx="3320930" cy="952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32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Open Sans Light" panose="020B0306030504020204" pitchFamily="34" charset="0"/>
              </a:rPr>
              <a:t>채팅 내용 분석</a:t>
            </a:r>
            <a:endParaRPr lang="en-US" sz="3200" dirty="0">
              <a:solidFill>
                <a:schemeClr val="bg1">
                  <a:lumMod val="50000"/>
                </a:schemeClr>
              </a:solidFill>
              <a:latin typeface="+mj-ea"/>
              <a:ea typeface="+mj-ea"/>
              <a:cs typeface="Open Sans Light" panose="020B0306030504020204" pitchFamily="34" charset="0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977421" y="1691113"/>
            <a:ext cx="2926080" cy="4450470"/>
            <a:chOff x="1476117" y="-2586573"/>
            <a:chExt cx="2926080" cy="445047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" name="직사각형 2"/>
            <p:cNvSpPr/>
            <p:nvPr/>
          </p:nvSpPr>
          <p:spPr>
            <a:xfrm>
              <a:off x="1476117" y="-2586573"/>
              <a:ext cx="2926080" cy="4314062"/>
            </a:xfrm>
            <a:prstGeom prst="rect">
              <a:avLst/>
            </a:prstGeom>
            <a:solidFill>
              <a:srgbClr val="B2C7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1476117" y="1012131"/>
              <a:ext cx="2926080" cy="8517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모서리가 둥근 사각형 설명선 25"/>
          <p:cNvSpPr/>
          <p:nvPr/>
        </p:nvSpPr>
        <p:spPr>
          <a:xfrm flipH="1">
            <a:off x="1765842" y="3708281"/>
            <a:ext cx="1738424" cy="618275"/>
          </a:xfrm>
          <a:prstGeom prst="wedgeRoundRectCallout">
            <a:avLst>
              <a:gd name="adj1" fmla="val 62135"/>
              <a:gd name="adj2" fmla="val -32406"/>
              <a:gd name="adj3" fmla="val 166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치킨 </a:t>
            </a:r>
            <a:r>
              <a:rPr lang="ko-KR" alt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혼맥</a:t>
            </a: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JMT</a:t>
            </a:r>
            <a:endParaRPr lang="ko-KR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1862693" y="4477526"/>
            <a:ext cx="1738424" cy="618275"/>
          </a:xfrm>
          <a:prstGeom prst="wedgeRoundRectCallout">
            <a:avLst>
              <a:gd name="adj1" fmla="val 62135"/>
              <a:gd name="adj2" fmla="val -32406"/>
              <a:gd name="adj3" fmla="val 16667"/>
            </a:avLst>
          </a:prstGeom>
          <a:solidFill>
            <a:srgbClr val="FFEB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맛있겠다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..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010" y="5828362"/>
            <a:ext cx="1352550" cy="314325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1828" y="5367563"/>
            <a:ext cx="581102" cy="774803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5188" y="3644419"/>
            <a:ext cx="428625" cy="466725"/>
          </a:xfrm>
          <a:prstGeom prst="rect">
            <a:avLst/>
          </a:prstGeom>
        </p:spPr>
      </p:pic>
      <p:sp>
        <p:nvSpPr>
          <p:cNvPr id="44" name="직사각형 43"/>
          <p:cNvSpPr/>
          <p:nvPr/>
        </p:nvSpPr>
        <p:spPr>
          <a:xfrm>
            <a:off x="4800461" y="2879138"/>
            <a:ext cx="11079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 smtClean="0">
                <a:solidFill>
                  <a:schemeClr val="bg2">
                    <a:lumMod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부러움</a:t>
            </a:r>
            <a:endParaRPr lang="ko-KR" altLang="en-US" sz="2400" dirty="0">
              <a:solidFill>
                <a:schemeClr val="bg2">
                  <a:lumMod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5024652" y="2231205"/>
            <a:ext cx="121058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행복</a:t>
            </a:r>
            <a:endParaRPr lang="ko-KR" altLang="en-US" sz="4000" dirty="0">
              <a:solidFill>
                <a:schemeClr val="tx1">
                  <a:lumMod val="65000"/>
                  <a:lumOff val="3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5776841" y="2829927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chemeClr val="bg2">
                    <a:lumMod val="7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신뢰</a:t>
            </a:r>
            <a:endParaRPr lang="ko-KR" altLang="en-US" dirty="0">
              <a:solidFill>
                <a:schemeClr val="bg2">
                  <a:lumMod val="7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520217" y="5119071"/>
            <a:ext cx="10615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 smtClean="0">
                <a:solidFill>
                  <a:schemeClr val="accent1">
                    <a:lumMod val="7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#</a:t>
            </a:r>
            <a:r>
              <a:rPr lang="ko-KR" altLang="en-US" sz="2800" dirty="0" smtClean="0">
                <a:solidFill>
                  <a:schemeClr val="accent1">
                    <a:lumMod val="7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치킨</a:t>
            </a:r>
            <a:endParaRPr lang="ko-KR" altLang="en-US" sz="2800" dirty="0">
              <a:solidFill>
                <a:schemeClr val="accent1">
                  <a:lumMod val="7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5531445" y="5119071"/>
            <a:ext cx="10615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 smtClean="0">
                <a:solidFill>
                  <a:schemeClr val="accent1">
                    <a:lumMod val="7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#</a:t>
            </a:r>
            <a:r>
              <a:rPr lang="ko-KR" altLang="en-US" sz="2800" dirty="0" err="1" smtClean="0">
                <a:solidFill>
                  <a:schemeClr val="accent1">
                    <a:lumMod val="7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혼맥</a:t>
            </a:r>
            <a:endParaRPr lang="ko-KR" altLang="en-US" sz="2800" dirty="0">
              <a:solidFill>
                <a:schemeClr val="accent1">
                  <a:lumMod val="7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4520340" y="4683014"/>
            <a:ext cx="1082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대화 주제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3" name="오른쪽 화살표 32"/>
          <p:cNvSpPr/>
          <p:nvPr/>
        </p:nvSpPr>
        <p:spPr>
          <a:xfrm rot="20455427">
            <a:off x="3812452" y="2630323"/>
            <a:ext cx="486690" cy="380237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오른쪽 화살표 33"/>
          <p:cNvSpPr/>
          <p:nvPr/>
        </p:nvSpPr>
        <p:spPr>
          <a:xfrm rot="1416334">
            <a:off x="3782098" y="4892332"/>
            <a:ext cx="486690" cy="380237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-817503" y="-218046"/>
            <a:ext cx="3320930" cy="630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2000" dirty="0" smtClean="0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Open Sans Light" panose="020B0306030504020204" pitchFamily="34" charset="0"/>
              </a:rPr>
              <a:t>2. </a:t>
            </a:r>
            <a:r>
              <a:rPr lang="ko-KR" altLang="en-US" sz="2000" dirty="0" smtClean="0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Open Sans Light" panose="020B0306030504020204" pitchFamily="34" charset="0"/>
              </a:rPr>
              <a:t>채팅</a:t>
            </a:r>
            <a:endParaRPr lang="en-US" sz="2000" dirty="0">
              <a:solidFill>
                <a:schemeClr val="bg1"/>
              </a:solidFill>
              <a:latin typeface="-윤고딕320" panose="02030504000101010101" pitchFamily="18" charset="-127"/>
              <a:ea typeface="-윤고딕320" panose="02030504000101010101" pitchFamily="18" charset="-127"/>
              <a:cs typeface="Open Sans Light" panose="020B0306030504020204" pitchFamily="34" charset="0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4402196" y="1992216"/>
            <a:ext cx="2455803" cy="1585465"/>
          </a:xfrm>
          <a:prstGeom prst="roundRect">
            <a:avLst/>
          </a:prstGeom>
          <a:noFill/>
          <a:ln w="57150">
            <a:solidFill>
              <a:srgbClr val="F7C9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4399243" y="4368823"/>
            <a:ext cx="2455803" cy="1585465"/>
          </a:xfrm>
          <a:prstGeom prst="roundRect">
            <a:avLst/>
          </a:prstGeom>
          <a:noFill/>
          <a:ln w="57150">
            <a:solidFill>
              <a:srgbClr val="AAC0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8310585" y="2425369"/>
            <a:ext cx="204575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600" dirty="0" smtClean="0">
                <a:solidFill>
                  <a:srgbClr val="81A1DB"/>
                </a:solidFill>
                <a:latin typeface="+mj-ea"/>
                <a:ea typeface="+mj-ea"/>
                <a:cs typeface="Open Sans Light" panose="020B0306030504020204" pitchFamily="34" charset="0"/>
              </a:rPr>
              <a:t>감정</a:t>
            </a:r>
            <a:r>
              <a:rPr lang="ko-KR" altLang="en-US" sz="3600" dirty="0" smtClean="0">
                <a:solidFill>
                  <a:prstClr val="white">
                    <a:lumMod val="50000"/>
                  </a:prstClr>
                </a:solidFill>
                <a:latin typeface="+mj-ea"/>
                <a:ea typeface="+mj-ea"/>
                <a:cs typeface="Open Sans Light" panose="020B0306030504020204" pitchFamily="34" charset="0"/>
              </a:rPr>
              <a:t> 분석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7608296" y="4555237"/>
            <a:ext cx="3469383" cy="11681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7832895" y="4844165"/>
            <a:ext cx="305724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600" dirty="0" smtClean="0">
                <a:solidFill>
                  <a:prstClr val="white">
                    <a:lumMod val="50000"/>
                  </a:prstClr>
                </a:solidFill>
                <a:latin typeface="+mj-ea"/>
                <a:ea typeface="+mj-ea"/>
                <a:cs typeface="Open Sans Light" panose="020B0306030504020204" pitchFamily="34" charset="0"/>
              </a:rPr>
              <a:t>대화 </a:t>
            </a:r>
            <a:r>
              <a:rPr lang="ko-KR" altLang="en-US" sz="3600" dirty="0" smtClean="0">
                <a:solidFill>
                  <a:srgbClr val="81A1DB"/>
                </a:solidFill>
                <a:latin typeface="+mj-ea"/>
                <a:ea typeface="+mj-ea"/>
                <a:cs typeface="Open Sans Light" panose="020B0306030504020204" pitchFamily="34" charset="0"/>
              </a:rPr>
              <a:t>주제</a:t>
            </a:r>
            <a:r>
              <a:rPr lang="ko-KR" altLang="en-US" sz="3600" dirty="0" smtClean="0">
                <a:solidFill>
                  <a:prstClr val="white">
                    <a:lumMod val="50000"/>
                  </a:prstClr>
                </a:solidFill>
                <a:latin typeface="+mj-ea"/>
                <a:ea typeface="+mj-ea"/>
                <a:cs typeface="Open Sans Light" panose="020B0306030504020204" pitchFamily="34" charset="0"/>
              </a:rPr>
              <a:t> 추출</a:t>
            </a:r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011503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직사각형 51"/>
          <p:cNvSpPr/>
          <p:nvPr/>
        </p:nvSpPr>
        <p:spPr>
          <a:xfrm>
            <a:off x="7241248" y="2124129"/>
            <a:ext cx="3908895" cy="12959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Straight Connector 41"/>
          <p:cNvCxnSpPr/>
          <p:nvPr/>
        </p:nvCxnSpPr>
        <p:spPr>
          <a:xfrm>
            <a:off x="942975" y="1466848"/>
            <a:ext cx="10239375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7390244" y="2464256"/>
            <a:ext cx="364394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dirty="0" smtClean="0">
                <a:solidFill>
                  <a:prstClr val="white">
                    <a:lumMod val="50000"/>
                  </a:prstClr>
                </a:solidFill>
                <a:latin typeface="+mj-ea"/>
                <a:ea typeface="+mj-ea"/>
                <a:cs typeface="Open Sans Light" panose="020B0306030504020204" pitchFamily="34" charset="0"/>
              </a:rPr>
              <a:t>내 일정에 친구 초대</a:t>
            </a:r>
            <a:endParaRPr lang="en-US" altLang="ko-KR" sz="3200" dirty="0" smtClean="0">
              <a:solidFill>
                <a:prstClr val="white">
                  <a:lumMod val="50000"/>
                </a:prstClr>
              </a:solidFill>
              <a:latin typeface="+mj-ea"/>
              <a:ea typeface="+mj-ea"/>
              <a:cs typeface="Open Sans Light" panose="020B0306030504020204" pitchFamily="34" charset="0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688505" y="1748477"/>
            <a:ext cx="2926080" cy="444097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모서리가 둥근 직사각형 65"/>
          <p:cNvSpPr/>
          <p:nvPr/>
        </p:nvSpPr>
        <p:spPr>
          <a:xfrm>
            <a:off x="838663" y="1972386"/>
            <a:ext cx="2586922" cy="47244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연말파티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~~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67" name="모서리가 둥근 직사각형 66"/>
          <p:cNvSpPr/>
          <p:nvPr/>
        </p:nvSpPr>
        <p:spPr>
          <a:xfrm>
            <a:off x="815967" y="2595436"/>
            <a:ext cx="2586922" cy="47244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강남 </a:t>
            </a:r>
            <a:r>
              <a:rPr lang="ko-KR" alt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맛집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68" name="모서리가 둥근 직사각형 67"/>
          <p:cNvSpPr/>
          <p:nvPr/>
        </p:nvSpPr>
        <p:spPr>
          <a:xfrm>
            <a:off x="815967" y="3311173"/>
            <a:ext cx="811298" cy="47244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2020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69" name="모서리가 둥근 직사각형 68"/>
          <p:cNvSpPr/>
          <p:nvPr/>
        </p:nvSpPr>
        <p:spPr>
          <a:xfrm>
            <a:off x="1953884" y="3311173"/>
            <a:ext cx="511581" cy="47244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12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70" name="모서리가 둥근 직사각형 69"/>
          <p:cNvSpPr/>
          <p:nvPr/>
        </p:nvSpPr>
        <p:spPr>
          <a:xfrm>
            <a:off x="2840934" y="3311173"/>
            <a:ext cx="357990" cy="47244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3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1582990" y="3370886"/>
            <a:ext cx="394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년</a:t>
            </a:r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2425724" y="3353860"/>
            <a:ext cx="394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월</a:t>
            </a:r>
            <a:endParaRPr lang="ko-KR" altLang="en-US" dirty="0"/>
          </a:p>
        </p:txBody>
      </p:sp>
      <p:sp>
        <p:nvSpPr>
          <p:cNvPr id="73" name="직사각형 72"/>
          <p:cNvSpPr/>
          <p:nvPr/>
        </p:nvSpPr>
        <p:spPr>
          <a:xfrm>
            <a:off x="3121833" y="3353860"/>
            <a:ext cx="394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일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3778358" y="3200400"/>
            <a:ext cx="2926080" cy="30042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DEEBF7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1399121" y="5342893"/>
            <a:ext cx="1497463" cy="628191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Save</a:t>
            </a:r>
            <a:endParaRPr lang="ko-KR" altLang="en-US" sz="28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859" y="5867334"/>
            <a:ext cx="1707839" cy="1707839"/>
          </a:xfrm>
          <a:prstGeom prst="rect">
            <a:avLst/>
          </a:prstGeom>
        </p:spPr>
      </p:pic>
      <p:sp>
        <p:nvSpPr>
          <p:cNvPr id="55" name="모서리가 둥근 직사각형 54"/>
          <p:cNvSpPr/>
          <p:nvPr/>
        </p:nvSpPr>
        <p:spPr>
          <a:xfrm>
            <a:off x="3928516" y="3328746"/>
            <a:ext cx="2586922" cy="125575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ko-KR" altLang="en-US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연말파티</a:t>
            </a:r>
            <a:r>
              <a:rPr lang="en-US" altLang="ko-KR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~~</a:t>
            </a:r>
            <a:endParaRPr lang="en-US" altLang="ko-KR" dirty="0" smtClean="0">
              <a:solidFill>
                <a:schemeClr val="tx1">
                  <a:lumMod val="50000"/>
                  <a:lumOff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>
              <a:lnSpc>
                <a:spcPct val="120000"/>
              </a:lnSpc>
            </a:pPr>
            <a:endParaRPr lang="en-US" altLang="ko-KR" sz="900" dirty="0" smtClean="0">
              <a:solidFill>
                <a:schemeClr val="tx1">
                  <a:lumMod val="50000"/>
                  <a:lumOff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>
              <a:lnSpc>
                <a:spcPct val="120000"/>
              </a:lnSpc>
            </a:pP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5512395" y="4171135"/>
            <a:ext cx="849828" cy="289502"/>
            <a:chOff x="4595398" y="2838367"/>
            <a:chExt cx="3467584" cy="1181265"/>
          </a:xfrm>
        </p:grpSpPr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95398" y="2838367"/>
              <a:ext cx="3467584" cy="1181265"/>
            </a:xfrm>
            <a:prstGeom prst="rect">
              <a:avLst/>
            </a:prstGeom>
          </p:spPr>
        </p:pic>
        <p:sp>
          <p:nvSpPr>
            <p:cNvPr id="56" name="모서리가 둥근 직사각형 55"/>
            <p:cNvSpPr/>
            <p:nvPr/>
          </p:nvSpPr>
          <p:spPr>
            <a:xfrm>
              <a:off x="7602399" y="2881713"/>
              <a:ext cx="227393" cy="335997"/>
            </a:xfrm>
            <a:prstGeom prst="roundRect">
              <a:avLst/>
            </a:prstGeom>
            <a:solidFill>
              <a:srgbClr val="5BC2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</p:grpSp>
      <p:sp>
        <p:nvSpPr>
          <p:cNvPr id="19" name="직사각형 18"/>
          <p:cNvSpPr/>
          <p:nvPr/>
        </p:nvSpPr>
        <p:spPr>
          <a:xfrm>
            <a:off x="783518" y="3941844"/>
            <a:ext cx="8146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참여자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pSp>
        <p:nvGrpSpPr>
          <p:cNvPr id="58" name="그룹 57"/>
          <p:cNvGrpSpPr/>
          <p:nvPr/>
        </p:nvGrpSpPr>
        <p:grpSpPr>
          <a:xfrm>
            <a:off x="1606881" y="3915949"/>
            <a:ext cx="1859155" cy="633339"/>
            <a:chOff x="4362208" y="2838367"/>
            <a:chExt cx="3467584" cy="1181265"/>
          </a:xfrm>
        </p:grpSpPr>
        <p:pic>
          <p:nvPicPr>
            <p:cNvPr id="59" name="그림 5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62208" y="2838367"/>
              <a:ext cx="3467584" cy="1181265"/>
            </a:xfrm>
            <a:prstGeom prst="rect">
              <a:avLst/>
            </a:prstGeom>
          </p:spPr>
        </p:pic>
        <p:sp>
          <p:nvSpPr>
            <p:cNvPr id="60" name="모서리가 둥근 직사각형 59"/>
            <p:cNvSpPr/>
            <p:nvPr/>
          </p:nvSpPr>
          <p:spPr>
            <a:xfrm>
              <a:off x="7602399" y="2881713"/>
              <a:ext cx="227393" cy="335997"/>
            </a:xfrm>
            <a:prstGeom prst="roundRect">
              <a:avLst/>
            </a:prstGeom>
            <a:solidFill>
              <a:srgbClr val="5BC2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</p:grpSp>
      <p:sp>
        <p:nvSpPr>
          <p:cNvPr id="79" name="직사각형 78"/>
          <p:cNvSpPr/>
          <p:nvPr/>
        </p:nvSpPr>
        <p:spPr>
          <a:xfrm>
            <a:off x="1988298" y="4663802"/>
            <a:ext cx="394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●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1988298" y="4922661"/>
            <a:ext cx="394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●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86" name="모서리가 둥근 직사각형 85"/>
          <p:cNvSpPr/>
          <p:nvPr/>
        </p:nvSpPr>
        <p:spPr>
          <a:xfrm>
            <a:off x="3928516" y="4765931"/>
            <a:ext cx="2586922" cy="125575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5005818" y="5000987"/>
            <a:ext cx="394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●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5005818" y="5259846"/>
            <a:ext cx="394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●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5005818" y="5536016"/>
            <a:ext cx="394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●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3778358" y="1748477"/>
            <a:ext cx="2926080" cy="11757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DEEBF7"/>
              </a:solidFill>
            </a:endParaRPr>
          </a:p>
        </p:txBody>
      </p:sp>
      <p:sp>
        <p:nvSpPr>
          <p:cNvPr id="92" name="타원 91"/>
          <p:cNvSpPr/>
          <p:nvPr/>
        </p:nvSpPr>
        <p:spPr>
          <a:xfrm>
            <a:off x="438417" y="826406"/>
            <a:ext cx="1188848" cy="1188848"/>
          </a:xfrm>
          <a:prstGeom prst="ellipse">
            <a:avLst/>
          </a:prstGeom>
          <a:solidFill>
            <a:srgbClr val="FEECEC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3"/>
          <a:srcRect r="67141"/>
          <a:stretch/>
        </p:blipFill>
        <p:spPr>
          <a:xfrm>
            <a:off x="645888" y="1006878"/>
            <a:ext cx="803666" cy="833172"/>
          </a:xfrm>
          <a:prstGeom prst="rect">
            <a:avLst/>
          </a:prstGeom>
          <a:ln w="28575">
            <a:noFill/>
          </a:ln>
        </p:spPr>
      </p:pic>
      <p:sp>
        <p:nvSpPr>
          <p:cNvPr id="93" name="타원 92"/>
          <p:cNvSpPr/>
          <p:nvPr/>
        </p:nvSpPr>
        <p:spPr>
          <a:xfrm>
            <a:off x="5674257" y="5459795"/>
            <a:ext cx="1188848" cy="1188848"/>
          </a:xfrm>
          <a:prstGeom prst="ellipse">
            <a:avLst/>
          </a:prstGeom>
          <a:solidFill>
            <a:srgbClr val="5BC2CF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3" name="그룹 32"/>
          <p:cNvGrpSpPr/>
          <p:nvPr/>
        </p:nvGrpSpPr>
        <p:grpSpPr>
          <a:xfrm>
            <a:off x="5942925" y="5626545"/>
            <a:ext cx="712959" cy="896588"/>
            <a:chOff x="6085680" y="5152841"/>
            <a:chExt cx="939331" cy="1181265"/>
          </a:xfrm>
        </p:grpSpPr>
        <p:pic>
          <p:nvPicPr>
            <p:cNvPr id="28" name="그림 27"/>
            <p:cNvPicPr>
              <a:picLocks noChangeAspect="1"/>
            </p:cNvPicPr>
            <p:nvPr/>
          </p:nvPicPr>
          <p:blipFill rotWithShape="1">
            <a:blip r:embed="rId3"/>
            <a:srcRect l="72911"/>
            <a:stretch/>
          </p:blipFill>
          <p:spPr>
            <a:xfrm>
              <a:off x="6085680" y="5152841"/>
              <a:ext cx="939331" cy="1181265"/>
            </a:xfrm>
            <a:prstGeom prst="rect">
              <a:avLst/>
            </a:prstGeom>
            <a:ln w="28575">
              <a:noFill/>
            </a:ln>
          </p:spPr>
        </p:pic>
        <p:sp>
          <p:nvSpPr>
            <p:cNvPr id="78" name="모서리가 둥근 직사각형 77"/>
            <p:cNvSpPr/>
            <p:nvPr/>
          </p:nvSpPr>
          <p:spPr>
            <a:xfrm>
              <a:off x="6693756" y="5184372"/>
              <a:ext cx="331255" cy="278194"/>
            </a:xfrm>
            <a:prstGeom prst="roundRect">
              <a:avLst/>
            </a:prstGeom>
            <a:solidFill>
              <a:srgbClr val="5BC2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</p:grpSp>
      <p:sp>
        <p:nvSpPr>
          <p:cNvPr id="94" name="모서리가 둥근 직사각형 93"/>
          <p:cNvSpPr/>
          <p:nvPr/>
        </p:nvSpPr>
        <p:spPr>
          <a:xfrm>
            <a:off x="4282440" y="1955557"/>
            <a:ext cx="2232998" cy="80089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  연말파티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~~</a:t>
            </a:r>
          </a:p>
          <a:p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3952726" y="1963385"/>
            <a:ext cx="731520" cy="731520"/>
          </a:xfrm>
          <a:prstGeom prst="ellipse">
            <a:avLst/>
          </a:prstGeom>
          <a:solidFill>
            <a:srgbClr val="FE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1" name="그림 90"/>
          <p:cNvPicPr>
            <a:picLocks noChangeAspect="1"/>
          </p:cNvPicPr>
          <p:nvPr/>
        </p:nvPicPr>
        <p:blipFill rotWithShape="1">
          <a:blip r:embed="rId3"/>
          <a:srcRect r="67141"/>
          <a:stretch/>
        </p:blipFill>
        <p:spPr>
          <a:xfrm>
            <a:off x="4060637" y="2061829"/>
            <a:ext cx="515698" cy="534631"/>
          </a:xfrm>
          <a:prstGeom prst="rect">
            <a:avLst/>
          </a:prstGeom>
          <a:ln w="28575">
            <a:noFill/>
          </a:ln>
        </p:spPr>
      </p:pic>
      <p:sp>
        <p:nvSpPr>
          <p:cNvPr id="96" name="모서리가 둥근 직사각형 95"/>
          <p:cNvSpPr/>
          <p:nvPr/>
        </p:nvSpPr>
        <p:spPr>
          <a:xfrm>
            <a:off x="5663017" y="2359826"/>
            <a:ext cx="748456" cy="31398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accept</a:t>
            </a:r>
            <a:endParaRPr lang="ko-KR" altLang="en-US" sz="12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97" name="그림 9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846238">
            <a:off x="6248836" y="2442994"/>
            <a:ext cx="722206" cy="722206"/>
          </a:xfrm>
          <a:prstGeom prst="rect">
            <a:avLst/>
          </a:prstGeom>
        </p:spPr>
      </p:pic>
      <p:sp>
        <p:nvSpPr>
          <p:cNvPr id="36" name="오른쪽 화살표 35"/>
          <p:cNvSpPr/>
          <p:nvPr/>
        </p:nvSpPr>
        <p:spPr>
          <a:xfrm>
            <a:off x="3466036" y="2171268"/>
            <a:ext cx="486690" cy="380237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아래쪽 화살표 36"/>
          <p:cNvSpPr/>
          <p:nvPr/>
        </p:nvSpPr>
        <p:spPr>
          <a:xfrm>
            <a:off x="5053539" y="2814118"/>
            <a:ext cx="340309" cy="492740"/>
          </a:xfrm>
          <a:prstGeom prst="down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7" name="Group 73"/>
          <p:cNvGrpSpPr/>
          <p:nvPr/>
        </p:nvGrpSpPr>
        <p:grpSpPr>
          <a:xfrm>
            <a:off x="4324351" y="775892"/>
            <a:ext cx="3556169" cy="457200"/>
            <a:chOff x="3429000" y="526256"/>
            <a:chExt cx="3293102" cy="457200"/>
          </a:xfrm>
        </p:grpSpPr>
        <p:pic>
          <p:nvPicPr>
            <p:cNvPr id="48" name="Picture 44" descr="03_Braket_Single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29000" y="526256"/>
              <a:ext cx="60532" cy="457200"/>
            </a:xfrm>
            <a:prstGeom prst="rect">
              <a:avLst/>
            </a:prstGeom>
          </p:spPr>
        </p:pic>
        <p:pic>
          <p:nvPicPr>
            <p:cNvPr id="49" name="Picture 45" descr="03_Braket_Single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10800000">
              <a:off x="6661570" y="526256"/>
              <a:ext cx="60532" cy="457200"/>
            </a:xfrm>
            <a:prstGeom prst="rect">
              <a:avLst/>
            </a:prstGeom>
          </p:spPr>
        </p:pic>
      </p:grpSp>
      <p:sp>
        <p:nvSpPr>
          <p:cNvPr id="50" name="직사각형 49"/>
          <p:cNvSpPr/>
          <p:nvPr/>
        </p:nvSpPr>
        <p:spPr>
          <a:xfrm>
            <a:off x="5141576" y="666906"/>
            <a:ext cx="184217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dirty="0" smtClean="0">
                <a:solidFill>
                  <a:prstClr val="white">
                    <a:lumMod val="50000"/>
                  </a:prstClr>
                </a:solidFill>
                <a:latin typeface="+mj-ea"/>
                <a:ea typeface="+mj-ea"/>
                <a:cs typeface="Open Sans Light" panose="020B0306030504020204" pitchFamily="34" charset="0"/>
              </a:rPr>
              <a:t>일정 공유</a:t>
            </a:r>
            <a:endParaRPr lang="ko-KR" altLang="en-US" sz="1600" dirty="0">
              <a:latin typeface="+mj-ea"/>
              <a:ea typeface="+mj-ea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-817503" y="-218046"/>
            <a:ext cx="3320930" cy="630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2000" dirty="0" smtClean="0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Open Sans Light" panose="020B0306030504020204" pitchFamily="34" charset="0"/>
              </a:rPr>
              <a:t>2. </a:t>
            </a:r>
            <a:r>
              <a:rPr lang="ko-KR" altLang="en-US" sz="2000" dirty="0" smtClean="0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Open Sans Light" panose="020B0306030504020204" pitchFamily="34" charset="0"/>
              </a:rPr>
              <a:t>채팅</a:t>
            </a:r>
            <a:endParaRPr lang="en-US" sz="2000" dirty="0">
              <a:solidFill>
                <a:schemeClr val="bg1"/>
              </a:solidFill>
              <a:latin typeface="-윤고딕320" panose="02030504000101010101" pitchFamily="18" charset="-127"/>
              <a:ea typeface="-윤고딕320" panose="02030504000101010101" pitchFamily="18" charset="-127"/>
              <a:cs typeface="Open Sans Light" panose="020B0306030504020204" pitchFamily="34" charset="0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7250773" y="4210104"/>
            <a:ext cx="3908895" cy="12959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7656944" y="4550231"/>
            <a:ext cx="312136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dirty="0" smtClean="0">
                <a:solidFill>
                  <a:prstClr val="white">
                    <a:lumMod val="50000"/>
                  </a:prstClr>
                </a:solidFill>
                <a:latin typeface="+mj-ea"/>
                <a:ea typeface="+mj-ea"/>
                <a:cs typeface="Open Sans Light" panose="020B0306030504020204" pitchFamily="34" charset="0"/>
              </a:rPr>
              <a:t>친구 일정에 추가</a:t>
            </a:r>
            <a:endParaRPr lang="en-US" altLang="ko-KR" sz="3200" dirty="0" smtClean="0">
              <a:solidFill>
                <a:prstClr val="white">
                  <a:lumMod val="50000"/>
                </a:prstClr>
              </a:solidFill>
              <a:latin typeface="+mj-ea"/>
              <a:ea typeface="+mj-ea"/>
              <a:cs typeface="Open Sans Light" panose="020B0306030504020204" pitchFamily="34" charset="0"/>
            </a:endParaRPr>
          </a:p>
        </p:txBody>
      </p:sp>
      <p:sp>
        <p:nvSpPr>
          <p:cNvPr id="61" name="아래쪽 화살표 60"/>
          <p:cNvSpPr/>
          <p:nvPr/>
        </p:nvSpPr>
        <p:spPr>
          <a:xfrm>
            <a:off x="9051587" y="3612429"/>
            <a:ext cx="340309" cy="492740"/>
          </a:xfrm>
          <a:prstGeom prst="down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3984272" y="4119141"/>
            <a:ext cx="1572866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2020/12/03</a:t>
            </a:r>
          </a:p>
        </p:txBody>
      </p:sp>
    </p:spTree>
    <p:extLst>
      <p:ext uri="{BB962C8B-B14F-4D97-AF65-F5344CB8AC3E}">
        <p14:creationId xmlns:p14="http://schemas.microsoft.com/office/powerpoint/2010/main" val="2914418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73"/>
          <p:cNvGrpSpPr/>
          <p:nvPr/>
        </p:nvGrpSpPr>
        <p:grpSpPr>
          <a:xfrm>
            <a:off x="4324351" y="775892"/>
            <a:ext cx="3556169" cy="457200"/>
            <a:chOff x="3429000" y="526256"/>
            <a:chExt cx="3293102" cy="457200"/>
          </a:xfrm>
        </p:grpSpPr>
        <p:pic>
          <p:nvPicPr>
            <p:cNvPr id="6" name="Picture 44" descr="03_Braket_Single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29000" y="526256"/>
              <a:ext cx="60532" cy="457200"/>
            </a:xfrm>
            <a:prstGeom prst="rect">
              <a:avLst/>
            </a:prstGeom>
          </p:spPr>
        </p:pic>
        <p:pic>
          <p:nvPicPr>
            <p:cNvPr id="7" name="Picture 45" descr="03_Braket_Single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0800000">
              <a:off x="6661570" y="526256"/>
              <a:ext cx="60532" cy="457200"/>
            </a:xfrm>
            <a:prstGeom prst="rect">
              <a:avLst/>
            </a:prstGeom>
          </p:spPr>
        </p:pic>
      </p:grpSp>
      <p:cxnSp>
        <p:nvCxnSpPr>
          <p:cNvPr id="9" name="Straight Connector 41"/>
          <p:cNvCxnSpPr/>
          <p:nvPr/>
        </p:nvCxnSpPr>
        <p:spPr>
          <a:xfrm>
            <a:off x="942975" y="1466848"/>
            <a:ext cx="10239375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-817503" y="-218046"/>
            <a:ext cx="3320930" cy="630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2000" dirty="0" smtClean="0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Open Sans Light" panose="020B0306030504020204" pitchFamily="34" charset="0"/>
              </a:rPr>
              <a:t>2. </a:t>
            </a:r>
            <a:r>
              <a:rPr lang="ko-KR" altLang="en-US" sz="2000" dirty="0" smtClean="0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Open Sans Light" panose="020B0306030504020204" pitchFamily="34" charset="0"/>
              </a:rPr>
              <a:t>채팅</a:t>
            </a:r>
            <a:endParaRPr lang="en-US" sz="2000" dirty="0">
              <a:solidFill>
                <a:schemeClr val="bg1"/>
              </a:solidFill>
              <a:latin typeface="-윤고딕320" panose="02030504000101010101" pitchFamily="18" charset="-127"/>
              <a:ea typeface="-윤고딕320" panose="02030504000101010101" pitchFamily="18" charset="-127"/>
              <a:cs typeface="Open Sans Light" panose="020B0306030504020204" pitchFamily="34" charset="0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330731" y="657842"/>
            <a:ext cx="146386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dirty="0" smtClean="0">
                <a:solidFill>
                  <a:prstClr val="white">
                    <a:lumMod val="50000"/>
                  </a:prstClr>
                </a:solidFill>
                <a:latin typeface="+mj-ea"/>
                <a:ea typeface="+mj-ea"/>
                <a:cs typeface="Open Sans Light" panose="020B0306030504020204" pitchFamily="34" charset="0"/>
              </a:rPr>
              <a:t>썸 지수</a:t>
            </a:r>
            <a:endParaRPr lang="ko-KR" altLang="en-US" sz="1600" dirty="0">
              <a:latin typeface="+mj-ea"/>
              <a:ea typeface="+mj-ea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1324807" y="1642210"/>
            <a:ext cx="3937088" cy="466817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모서리가 둥근 직사각형 65"/>
          <p:cNvSpPr/>
          <p:nvPr/>
        </p:nvSpPr>
        <p:spPr>
          <a:xfrm>
            <a:off x="1450449" y="1758535"/>
            <a:ext cx="3708917" cy="123017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1450449" y="3105038"/>
            <a:ext cx="3708917" cy="123017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1450449" y="4451540"/>
            <a:ext cx="3708917" cy="123017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1450447" y="5811619"/>
            <a:ext cx="3708917" cy="49876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57" name="타원 56"/>
          <p:cNvSpPr/>
          <p:nvPr/>
        </p:nvSpPr>
        <p:spPr>
          <a:xfrm>
            <a:off x="1609182" y="1869297"/>
            <a:ext cx="1023468" cy="1023468"/>
          </a:xfrm>
          <a:prstGeom prst="ellipse">
            <a:avLst/>
          </a:prstGeom>
          <a:solidFill>
            <a:srgbClr val="FEECEC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8" name="그림 57"/>
          <p:cNvPicPr>
            <a:picLocks noChangeAspect="1"/>
          </p:cNvPicPr>
          <p:nvPr/>
        </p:nvPicPr>
        <p:blipFill rotWithShape="1">
          <a:blip r:embed="rId4"/>
          <a:srcRect r="67141"/>
          <a:stretch/>
        </p:blipFill>
        <p:spPr>
          <a:xfrm>
            <a:off x="1790288" y="2025571"/>
            <a:ext cx="663967" cy="688345"/>
          </a:xfrm>
          <a:prstGeom prst="rect">
            <a:avLst/>
          </a:prstGeom>
          <a:ln w="28575">
            <a:noFill/>
          </a:ln>
        </p:spPr>
      </p:pic>
      <p:grpSp>
        <p:nvGrpSpPr>
          <p:cNvPr id="13" name="그룹 12"/>
          <p:cNvGrpSpPr/>
          <p:nvPr/>
        </p:nvGrpSpPr>
        <p:grpSpPr>
          <a:xfrm>
            <a:off x="1609181" y="3199029"/>
            <a:ext cx="1023468" cy="1023468"/>
            <a:chOff x="5674257" y="5459795"/>
            <a:chExt cx="1188848" cy="1188848"/>
          </a:xfrm>
        </p:grpSpPr>
        <p:sp>
          <p:nvSpPr>
            <p:cNvPr id="59" name="타원 58"/>
            <p:cNvSpPr/>
            <p:nvPr/>
          </p:nvSpPr>
          <p:spPr>
            <a:xfrm>
              <a:off x="5674257" y="5459795"/>
              <a:ext cx="1188848" cy="1188848"/>
            </a:xfrm>
            <a:prstGeom prst="ellipse">
              <a:avLst/>
            </a:prstGeom>
            <a:solidFill>
              <a:srgbClr val="5BC2CF"/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0" name="그룹 59"/>
            <p:cNvGrpSpPr/>
            <p:nvPr/>
          </p:nvGrpSpPr>
          <p:grpSpPr>
            <a:xfrm>
              <a:off x="5941723" y="5630245"/>
              <a:ext cx="714162" cy="872656"/>
              <a:chOff x="6084095" y="5157714"/>
              <a:chExt cx="940916" cy="1149734"/>
            </a:xfrm>
          </p:grpSpPr>
          <p:pic>
            <p:nvPicPr>
              <p:cNvPr id="61" name="그림 60"/>
              <p:cNvPicPr>
                <a:picLocks noChangeAspect="1"/>
              </p:cNvPicPr>
              <p:nvPr/>
            </p:nvPicPr>
            <p:blipFill rotWithShape="1">
              <a:blip r:embed="rId4"/>
              <a:srcRect l="72911"/>
              <a:stretch/>
            </p:blipFill>
            <p:spPr>
              <a:xfrm>
                <a:off x="6084095" y="5157714"/>
                <a:ext cx="914258" cy="1149734"/>
              </a:xfrm>
              <a:prstGeom prst="rect">
                <a:avLst/>
              </a:prstGeom>
              <a:ln w="28575">
                <a:noFill/>
              </a:ln>
            </p:spPr>
          </p:pic>
          <p:sp>
            <p:nvSpPr>
              <p:cNvPr id="62" name="모서리가 둥근 직사각형 61"/>
              <p:cNvSpPr/>
              <p:nvPr/>
            </p:nvSpPr>
            <p:spPr>
              <a:xfrm>
                <a:off x="6693756" y="5184372"/>
                <a:ext cx="331255" cy="278194"/>
              </a:xfrm>
              <a:prstGeom prst="roundRect">
                <a:avLst/>
              </a:prstGeom>
              <a:solidFill>
                <a:srgbClr val="5BC2C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</p:grpSp>
      </p:grpSp>
      <p:grpSp>
        <p:nvGrpSpPr>
          <p:cNvPr id="17" name="그룹 16"/>
          <p:cNvGrpSpPr/>
          <p:nvPr/>
        </p:nvGrpSpPr>
        <p:grpSpPr>
          <a:xfrm>
            <a:off x="1609179" y="4596796"/>
            <a:ext cx="1023468" cy="1023468"/>
            <a:chOff x="4112612" y="7748849"/>
            <a:chExt cx="760651" cy="760651"/>
          </a:xfrm>
        </p:grpSpPr>
        <p:sp>
          <p:nvSpPr>
            <p:cNvPr id="80" name="타원 79"/>
            <p:cNvSpPr/>
            <p:nvPr/>
          </p:nvSpPr>
          <p:spPr>
            <a:xfrm>
              <a:off x="4112612" y="7748849"/>
              <a:ext cx="760651" cy="760651"/>
            </a:xfrm>
            <a:prstGeom prst="ellipse">
              <a:avLst/>
            </a:prstGeom>
            <a:solidFill>
              <a:srgbClr val="8A87D8"/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4" name="그림 63"/>
            <p:cNvPicPr>
              <a:picLocks noChangeAspect="1"/>
            </p:cNvPicPr>
            <p:nvPr/>
          </p:nvPicPr>
          <p:blipFill rotWithShape="1">
            <a:blip r:embed="rId4"/>
            <a:srcRect l="34524" r="31360"/>
            <a:stretch/>
          </p:blipFill>
          <p:spPr>
            <a:xfrm>
              <a:off x="4222302" y="7865399"/>
              <a:ext cx="528325" cy="527550"/>
            </a:xfrm>
            <a:prstGeom prst="rect">
              <a:avLst/>
            </a:prstGeom>
          </p:spPr>
        </p:pic>
      </p:grpSp>
      <p:sp>
        <p:nvSpPr>
          <p:cNvPr id="18" name="하트 17"/>
          <p:cNvSpPr/>
          <p:nvPr/>
        </p:nvSpPr>
        <p:spPr>
          <a:xfrm>
            <a:off x="4587981" y="2468000"/>
            <a:ext cx="444893" cy="444893"/>
          </a:xfrm>
          <a:prstGeom prst="heart">
            <a:avLst/>
          </a:prstGeom>
          <a:solidFill>
            <a:srgbClr val="FF5D5D"/>
          </a:solidFill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하트 83"/>
          <p:cNvSpPr/>
          <p:nvPr/>
        </p:nvSpPr>
        <p:spPr>
          <a:xfrm>
            <a:off x="4587981" y="3844498"/>
            <a:ext cx="444893" cy="444893"/>
          </a:xfrm>
          <a:prstGeom prst="heart">
            <a:avLst/>
          </a:prstGeom>
          <a:solidFill>
            <a:schemeClr val="bg1"/>
          </a:solidFill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하트 84"/>
          <p:cNvSpPr/>
          <p:nvPr/>
        </p:nvSpPr>
        <p:spPr>
          <a:xfrm>
            <a:off x="4587981" y="5161004"/>
            <a:ext cx="444893" cy="444893"/>
          </a:xfrm>
          <a:prstGeom prst="heart">
            <a:avLst/>
          </a:prstGeom>
          <a:solidFill>
            <a:schemeClr val="bg1"/>
          </a:solidFill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2796338" y="1947195"/>
            <a:ext cx="671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latin typeface="+mj-ea"/>
                <a:cs typeface="Open Sans Light" panose="020B0306030504020204" pitchFamily="34" charset="0"/>
              </a:rPr>
              <a:t>썸</a:t>
            </a:r>
            <a:r>
              <a:rPr lang="en-US" altLang="ko-KR" dirty="0" smtClean="0">
                <a:latin typeface="+mj-ea"/>
                <a:cs typeface="Open Sans Light" panose="020B0306030504020204" pitchFamily="34" charset="0"/>
              </a:rPr>
              <a:t>??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2791381" y="3293698"/>
            <a:ext cx="13227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latin typeface="+mj-ea"/>
                <a:cs typeface="Open Sans Light" panose="020B0306030504020204" pitchFamily="34" charset="0"/>
              </a:rPr>
              <a:t>배고픈 누리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2761042" y="4640199"/>
            <a:ext cx="1111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신난 누리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2775785" y="6020975"/>
            <a:ext cx="15343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 smtClean="0">
                <a:latin typeface="+mj-ea"/>
                <a:cs typeface="Open Sans Light" panose="020B0306030504020204" pitchFamily="34" charset="0"/>
              </a:rPr>
              <a:t>놀러가는</a:t>
            </a:r>
            <a:r>
              <a:rPr lang="ko-KR" altLang="en-US" dirty="0" smtClean="0">
                <a:latin typeface="+mj-ea"/>
                <a:cs typeface="Open Sans Light" panose="020B0306030504020204" pitchFamily="34" charset="0"/>
              </a:rPr>
              <a:t> </a:t>
            </a:r>
            <a:r>
              <a:rPr lang="ko-KR" altLang="en-US" dirty="0" smtClean="0">
                <a:latin typeface="+mj-ea"/>
                <a:cs typeface="Open Sans Light" panose="020B0306030504020204" pitchFamily="34" charset="0"/>
              </a:rPr>
              <a:t>누리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5"/>
          <a:srcRect l="4620" t="4607" r="5287" b="1"/>
          <a:stretch/>
        </p:blipFill>
        <p:spPr>
          <a:xfrm>
            <a:off x="1524375" y="5855316"/>
            <a:ext cx="1175657" cy="472485"/>
          </a:xfrm>
          <a:prstGeom prst="rect">
            <a:avLst/>
          </a:prstGeom>
        </p:spPr>
      </p:pic>
      <p:sp>
        <p:nvSpPr>
          <p:cNvPr id="34" name="직사각형 33"/>
          <p:cNvSpPr/>
          <p:nvPr/>
        </p:nvSpPr>
        <p:spPr>
          <a:xfrm>
            <a:off x="2791381" y="2381031"/>
            <a:ext cx="154241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solidFill>
                  <a:schemeClr val="bg2">
                    <a:lumMod val="50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내일 나랑 한강 </a:t>
            </a:r>
            <a:r>
              <a:rPr lang="en-US" altLang="ko-KR" sz="1400" dirty="0" smtClean="0">
                <a:solidFill>
                  <a:schemeClr val="bg2">
                    <a:lumMod val="50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…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789588" y="3759167"/>
            <a:ext cx="132600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err="1" smtClean="0">
                <a:solidFill>
                  <a:schemeClr val="bg2">
                    <a:lumMod val="50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잘먹었다</a:t>
            </a:r>
            <a:r>
              <a:rPr lang="en-US" altLang="ko-KR" sz="1400" dirty="0" smtClean="0">
                <a:solidFill>
                  <a:schemeClr val="bg2">
                    <a:lumMod val="50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~~~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2789588" y="5139106"/>
            <a:ext cx="14494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solidFill>
                  <a:schemeClr val="bg2">
                    <a:lumMod val="50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휴강이라니</a:t>
            </a:r>
            <a:r>
              <a:rPr lang="en-US" altLang="ko-KR" sz="1400" dirty="0" smtClean="0">
                <a:solidFill>
                  <a:schemeClr val="bg2">
                    <a:lumMod val="50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..</a:t>
            </a:r>
            <a:r>
              <a:rPr lang="ko-KR" altLang="en-US" sz="1400" dirty="0" err="1" smtClean="0">
                <a:solidFill>
                  <a:schemeClr val="bg2">
                    <a:lumMod val="50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ㅠㅠ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6616230" y="1722135"/>
            <a:ext cx="3908895" cy="19413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7203376" y="1947962"/>
            <a:ext cx="2866490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dirty="0" smtClean="0">
                <a:solidFill>
                  <a:prstClr val="white">
                    <a:lumMod val="50000"/>
                  </a:prstClr>
                </a:solidFill>
                <a:latin typeface="+mj-ea"/>
                <a:ea typeface="+mj-ea"/>
                <a:cs typeface="Open Sans Light" panose="020B0306030504020204" pitchFamily="34" charset="0"/>
              </a:rPr>
              <a:t>알듯 말듯 </a:t>
            </a:r>
            <a:endParaRPr lang="en-US" altLang="ko-KR" sz="3200" dirty="0" smtClean="0">
              <a:solidFill>
                <a:prstClr val="white">
                  <a:lumMod val="50000"/>
                </a:prstClr>
              </a:solidFill>
              <a:latin typeface="+mj-ea"/>
              <a:ea typeface="+mj-ea"/>
              <a:cs typeface="Open Sans Light" panose="020B0306030504020204" pitchFamily="34" charset="0"/>
            </a:endParaRPr>
          </a:p>
          <a:p>
            <a:r>
              <a:rPr lang="ko-KR" altLang="en-US" sz="3200" dirty="0" err="1" smtClean="0">
                <a:solidFill>
                  <a:prstClr val="white">
                    <a:lumMod val="50000"/>
                  </a:prstClr>
                </a:solidFill>
                <a:latin typeface="+mj-ea"/>
                <a:ea typeface="+mj-ea"/>
                <a:cs typeface="Open Sans Light" panose="020B0306030504020204" pitchFamily="34" charset="0"/>
              </a:rPr>
              <a:t>썸남</a:t>
            </a:r>
            <a:r>
              <a:rPr lang="en-US" altLang="ko-KR" sz="3200" dirty="0" smtClean="0">
                <a:solidFill>
                  <a:prstClr val="white">
                    <a:lumMod val="50000"/>
                  </a:prstClr>
                </a:solidFill>
                <a:latin typeface="+mj-ea"/>
                <a:ea typeface="+mj-ea"/>
                <a:cs typeface="Open Sans Light" panose="020B0306030504020204" pitchFamily="34" charset="0"/>
              </a:rPr>
              <a:t>, </a:t>
            </a:r>
            <a:r>
              <a:rPr lang="ko-KR" altLang="en-US" sz="3200" dirty="0" err="1" smtClean="0">
                <a:solidFill>
                  <a:prstClr val="white">
                    <a:lumMod val="50000"/>
                  </a:prstClr>
                </a:solidFill>
                <a:latin typeface="+mj-ea"/>
                <a:ea typeface="+mj-ea"/>
                <a:cs typeface="Open Sans Light" panose="020B0306030504020204" pitchFamily="34" charset="0"/>
              </a:rPr>
              <a:t>썸녀와의</a:t>
            </a:r>
            <a:r>
              <a:rPr lang="ko-KR" altLang="en-US" sz="3200" dirty="0" smtClean="0">
                <a:solidFill>
                  <a:prstClr val="white">
                    <a:lumMod val="50000"/>
                  </a:prstClr>
                </a:solidFill>
                <a:latin typeface="+mj-ea"/>
                <a:ea typeface="+mj-ea"/>
                <a:cs typeface="Open Sans Light" panose="020B0306030504020204" pitchFamily="34" charset="0"/>
              </a:rPr>
              <a:t> </a:t>
            </a:r>
            <a:endParaRPr lang="en-US" altLang="ko-KR" sz="3200" dirty="0" smtClean="0">
              <a:solidFill>
                <a:prstClr val="white">
                  <a:lumMod val="50000"/>
                </a:prstClr>
              </a:solidFill>
              <a:latin typeface="+mj-ea"/>
              <a:ea typeface="+mj-ea"/>
              <a:cs typeface="Open Sans Light" panose="020B0306030504020204" pitchFamily="34" charset="0"/>
            </a:endParaRPr>
          </a:p>
          <a:p>
            <a:r>
              <a:rPr lang="ko-KR" altLang="en-US" sz="3200" dirty="0" smtClean="0">
                <a:solidFill>
                  <a:srgbClr val="F4B2B2"/>
                </a:solidFill>
                <a:latin typeface="+mj-ea"/>
                <a:ea typeface="+mj-ea"/>
                <a:cs typeface="Open Sans Light" panose="020B0306030504020204" pitchFamily="34" charset="0"/>
              </a:rPr>
              <a:t>호감도</a:t>
            </a:r>
            <a:r>
              <a:rPr lang="ko-KR" altLang="en-US" sz="3200" dirty="0" smtClean="0">
                <a:solidFill>
                  <a:prstClr val="white">
                    <a:lumMod val="50000"/>
                  </a:prstClr>
                </a:solidFill>
                <a:latin typeface="+mj-ea"/>
                <a:ea typeface="+mj-ea"/>
                <a:cs typeface="Open Sans Light" panose="020B0306030504020204" pitchFamily="34" charset="0"/>
              </a:rPr>
              <a:t> 측정</a:t>
            </a:r>
            <a:endParaRPr lang="en-US" altLang="ko-KR" sz="3200" dirty="0" smtClean="0">
              <a:solidFill>
                <a:prstClr val="white">
                  <a:lumMod val="50000"/>
                </a:prstClr>
              </a:solidFill>
              <a:latin typeface="+mj-ea"/>
              <a:ea typeface="+mj-ea"/>
              <a:cs typeface="Open Sans Light" panose="020B0306030504020204" pitchFamily="34" charset="0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7086600" y="5167681"/>
            <a:ext cx="888088" cy="9706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8122765" y="4482914"/>
            <a:ext cx="888088" cy="1658260"/>
          </a:xfrm>
          <a:prstGeom prst="rect">
            <a:avLst/>
          </a:prstGeom>
          <a:solidFill>
            <a:srgbClr val="F4B2B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9152761" y="5624947"/>
            <a:ext cx="888088" cy="5162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8537" y="3966771"/>
            <a:ext cx="776544" cy="608671"/>
          </a:xfrm>
          <a:prstGeom prst="rect">
            <a:avLst/>
          </a:prstGeom>
        </p:spPr>
      </p:pic>
      <p:sp>
        <p:nvSpPr>
          <p:cNvPr id="45" name="직사각형 44"/>
          <p:cNvSpPr/>
          <p:nvPr/>
        </p:nvSpPr>
        <p:spPr>
          <a:xfrm>
            <a:off x="8268919" y="5741276"/>
            <a:ext cx="6319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latin typeface="+mj-ea"/>
                <a:cs typeface="Open Sans Light" panose="020B0306030504020204" pitchFamily="34" charset="0"/>
              </a:rPr>
              <a:t>70%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53355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/>
          <p:cNvSpPr txBox="1">
            <a:spLocks/>
          </p:cNvSpPr>
          <p:nvPr/>
        </p:nvSpPr>
        <p:spPr>
          <a:xfrm>
            <a:off x="333373" y="80172"/>
            <a:ext cx="3762375" cy="493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grpSp>
        <p:nvGrpSpPr>
          <p:cNvPr id="5" name="Group 73"/>
          <p:cNvGrpSpPr/>
          <p:nvPr/>
        </p:nvGrpSpPr>
        <p:grpSpPr>
          <a:xfrm>
            <a:off x="4959565" y="2997503"/>
            <a:ext cx="2260391" cy="585683"/>
            <a:chOff x="3488250" y="526256"/>
            <a:chExt cx="1633987" cy="457200"/>
          </a:xfrm>
        </p:grpSpPr>
        <p:pic>
          <p:nvPicPr>
            <p:cNvPr id="6" name="Picture 44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88250" y="526256"/>
              <a:ext cx="60532" cy="457200"/>
            </a:xfrm>
            <a:prstGeom prst="rect">
              <a:avLst/>
            </a:prstGeom>
          </p:spPr>
        </p:pic>
        <p:pic>
          <p:nvPicPr>
            <p:cNvPr id="7" name="Picture 45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5061705" y="526256"/>
              <a:ext cx="60532" cy="457200"/>
            </a:xfrm>
            <a:prstGeom prst="rect">
              <a:avLst/>
            </a:prstGeom>
          </p:spPr>
        </p:pic>
      </p:grpSp>
      <p:sp>
        <p:nvSpPr>
          <p:cNvPr id="8" name="Title 1"/>
          <p:cNvSpPr txBox="1">
            <a:spLocks/>
          </p:cNvSpPr>
          <p:nvPr/>
        </p:nvSpPr>
        <p:spPr>
          <a:xfrm>
            <a:off x="2214561" y="2967832"/>
            <a:ext cx="7772400" cy="6453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800" dirty="0" smtClean="0">
                <a:solidFill>
                  <a:srgbClr val="545C68"/>
                </a:solidFill>
                <a:latin typeface="+mj-ea"/>
              </a:rPr>
              <a:t>감사합니다</a:t>
            </a:r>
            <a:endParaRPr lang="en-US" sz="2800" b="1" dirty="0">
              <a:solidFill>
                <a:srgbClr val="AAC0E6"/>
              </a:solidFill>
              <a:latin typeface="+mj-ea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2205036" y="3752850"/>
            <a:ext cx="7772400" cy="365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600" b="1" dirty="0" smtClean="0">
                <a:solidFill>
                  <a:schemeClr val="bg1">
                    <a:lumMod val="75000"/>
                  </a:schemeClr>
                </a:solidFill>
                <a:latin typeface="+mj-ea"/>
              </a:rPr>
              <a:t>Thanks</a:t>
            </a:r>
            <a:endParaRPr lang="en-US" sz="1600" b="1" dirty="0">
              <a:solidFill>
                <a:schemeClr val="bg1">
                  <a:lumMod val="75000"/>
                </a:schemeClr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44278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8"/>
          <p:cNvGrpSpPr/>
          <p:nvPr/>
        </p:nvGrpSpPr>
        <p:grpSpPr>
          <a:xfrm>
            <a:off x="3628112" y="2847496"/>
            <a:ext cx="1734043" cy="1734043"/>
            <a:chOff x="3865314" y="1566605"/>
            <a:chExt cx="1426531" cy="1426531"/>
          </a:xfrm>
          <a:solidFill>
            <a:schemeClr val="bg1">
              <a:lumMod val="50000"/>
            </a:schemeClr>
          </a:solidFill>
        </p:grpSpPr>
        <p:sp>
          <p:nvSpPr>
            <p:cNvPr id="43" name="Oval 9"/>
            <p:cNvSpPr/>
            <p:nvPr/>
          </p:nvSpPr>
          <p:spPr>
            <a:xfrm>
              <a:off x="3865314" y="1566605"/>
              <a:ext cx="1426531" cy="1426531"/>
            </a:xfrm>
            <a:prstGeom prst="ellipse">
              <a:avLst/>
            </a:prstGeom>
            <a:grpFill/>
            <a:ln w="1174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1013">
                <a:latin typeface="+mj-ea"/>
                <a:ea typeface="+mj-ea"/>
              </a:endParaRPr>
            </a:p>
          </p:txBody>
        </p:sp>
        <p:sp>
          <p:nvSpPr>
            <p:cNvPr id="44" name="Oval 10"/>
            <p:cNvSpPr/>
            <p:nvPr/>
          </p:nvSpPr>
          <p:spPr>
            <a:xfrm>
              <a:off x="4007590" y="1708881"/>
              <a:ext cx="1141979" cy="114197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1013">
                <a:latin typeface="+mj-ea"/>
                <a:ea typeface="+mj-ea"/>
              </a:endParaRPr>
            </a:p>
          </p:txBody>
        </p:sp>
      </p:grpSp>
      <p:sp>
        <p:nvSpPr>
          <p:cNvPr id="4" name="부제목 2"/>
          <p:cNvSpPr txBox="1">
            <a:spLocks/>
          </p:cNvSpPr>
          <p:nvPr/>
        </p:nvSpPr>
        <p:spPr>
          <a:xfrm>
            <a:off x="333373" y="80172"/>
            <a:ext cx="3762375" cy="493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400" dirty="0" smtClean="0">
                <a:solidFill>
                  <a:schemeClr val="bg1"/>
                </a:solidFill>
                <a:latin typeface="+mj-ea"/>
                <a:ea typeface="+mj-ea"/>
              </a:rPr>
              <a:t>Hey, scheduler</a:t>
            </a:r>
            <a:endParaRPr lang="ko-KR" altLang="en-US" sz="1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grpSp>
        <p:nvGrpSpPr>
          <p:cNvPr id="5" name="Group 73"/>
          <p:cNvGrpSpPr/>
          <p:nvPr/>
        </p:nvGrpSpPr>
        <p:grpSpPr>
          <a:xfrm>
            <a:off x="4324351" y="775892"/>
            <a:ext cx="3556169" cy="457200"/>
            <a:chOff x="3429000" y="526256"/>
            <a:chExt cx="3293102" cy="457200"/>
          </a:xfrm>
        </p:grpSpPr>
        <p:pic>
          <p:nvPicPr>
            <p:cNvPr id="6" name="Picture 44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29000" y="526256"/>
              <a:ext cx="60532" cy="457200"/>
            </a:xfrm>
            <a:prstGeom prst="rect">
              <a:avLst/>
            </a:prstGeom>
          </p:spPr>
        </p:pic>
        <p:pic>
          <p:nvPicPr>
            <p:cNvPr id="7" name="Picture 45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6661570" y="526256"/>
              <a:ext cx="60532" cy="457200"/>
            </a:xfrm>
            <a:prstGeom prst="rect">
              <a:avLst/>
            </a:prstGeom>
          </p:spPr>
        </p:pic>
      </p:grpSp>
      <p:sp>
        <p:nvSpPr>
          <p:cNvPr id="8" name="Title 1"/>
          <p:cNvSpPr txBox="1">
            <a:spLocks/>
          </p:cNvSpPr>
          <p:nvPr/>
        </p:nvSpPr>
        <p:spPr>
          <a:xfrm>
            <a:off x="2214561" y="624682"/>
            <a:ext cx="7772400" cy="6453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800" dirty="0" smtClean="0">
                <a:solidFill>
                  <a:srgbClr val="70747A"/>
                </a:solidFill>
                <a:latin typeface="+mj-ea"/>
              </a:rPr>
              <a:t>목차</a:t>
            </a:r>
            <a:endParaRPr lang="en-US" sz="2800" b="1" dirty="0">
              <a:solidFill>
                <a:srgbClr val="AAC0E6"/>
              </a:solidFill>
              <a:latin typeface="+mj-ea"/>
            </a:endParaRPr>
          </a:p>
        </p:txBody>
      </p:sp>
      <p:cxnSp>
        <p:nvCxnSpPr>
          <p:cNvPr id="9" name="Straight Connector 41"/>
          <p:cNvCxnSpPr/>
          <p:nvPr/>
        </p:nvCxnSpPr>
        <p:spPr>
          <a:xfrm>
            <a:off x="942975" y="1466848"/>
            <a:ext cx="10239375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ardrop 16"/>
          <p:cNvSpPr/>
          <p:nvPr/>
        </p:nvSpPr>
        <p:spPr>
          <a:xfrm rot="10800000">
            <a:off x="2082310" y="2835167"/>
            <a:ext cx="1739572" cy="1739572"/>
          </a:xfrm>
          <a:prstGeom prst="teardrop">
            <a:avLst/>
          </a:prstGeom>
          <a:solidFill>
            <a:srgbClr val="AAC0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013">
              <a:latin typeface="+mj-ea"/>
              <a:ea typeface="+mj-ea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040960" y="4683685"/>
            <a:ext cx="1733551" cy="629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2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Open Sans Light" panose="020B0306030504020204" pitchFamily="34" charset="0"/>
              </a:rPr>
              <a:t>주제 선정</a:t>
            </a:r>
            <a:r>
              <a:rPr lang="en-US" altLang="ko-KR" sz="2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Open Sans Light" panose="020B0306030504020204" pitchFamily="34" charset="0"/>
              </a:rPr>
              <a:t> 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628112" y="2008236"/>
            <a:ext cx="1733551" cy="629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2000" dirty="0" err="1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Open Sans Light" panose="020B0306030504020204" pitchFamily="34" charset="0"/>
              </a:rPr>
              <a:t>앱</a:t>
            </a:r>
            <a:r>
              <a:rPr lang="ko-KR" altLang="en-US" sz="2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Open Sans Light" panose="020B0306030504020204" pitchFamily="34" charset="0"/>
              </a:rPr>
              <a:t> 소개</a:t>
            </a:r>
            <a:endParaRPr lang="en-US" altLang="ko-KR" sz="2000" dirty="0" smtClean="0">
              <a:solidFill>
                <a:schemeClr val="bg1">
                  <a:lumMod val="50000"/>
                </a:schemeClr>
              </a:solidFill>
              <a:latin typeface="+mj-ea"/>
              <a:ea typeface="+mj-ea"/>
              <a:cs typeface="Open Sans Light" panose="020B0306030504020204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757394" y="2008236"/>
            <a:ext cx="1733551" cy="629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2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Open Sans Light" panose="020B0306030504020204" pitchFamily="34" charset="0"/>
              </a:rPr>
              <a:t>시장 분석</a:t>
            </a:r>
            <a:endParaRPr lang="en-US" altLang="ko-KR" sz="2000" dirty="0" smtClean="0">
              <a:solidFill>
                <a:schemeClr val="bg1">
                  <a:lumMod val="50000"/>
                </a:schemeClr>
              </a:solidFill>
              <a:latin typeface="+mj-ea"/>
              <a:ea typeface="+mj-ea"/>
              <a:cs typeface="Open Sans Light" panose="020B0306030504020204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349225" y="4677412"/>
            <a:ext cx="1733551" cy="629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2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Open Sans Light" panose="020B0306030504020204" pitchFamily="34" charset="0"/>
              </a:rPr>
              <a:t>기능 설명</a:t>
            </a:r>
            <a:endParaRPr lang="en-US" altLang="ko-KR" sz="2000" dirty="0" smtClean="0">
              <a:solidFill>
                <a:schemeClr val="bg1">
                  <a:lumMod val="50000"/>
                </a:schemeClr>
              </a:solidFill>
              <a:latin typeface="+mj-ea"/>
              <a:ea typeface="+mj-ea"/>
              <a:cs typeface="Open Sans Light" panose="020B0306030504020204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100000"/>
                    </a14:imgEffect>
                    <a14:imgEffect>
                      <a14:colorTemperature colorTemp="11500"/>
                    </a14:imgEffect>
                    <a14:imgEffect>
                      <a14:saturation sat="379000"/>
                    </a14:imgEffect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0428" r="17863" b="13333"/>
          <a:stretch/>
        </p:blipFill>
        <p:spPr>
          <a:xfrm>
            <a:off x="4201173" y="3275008"/>
            <a:ext cx="610772" cy="857788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001" r="2444" b="13111"/>
          <a:stretch/>
        </p:blipFill>
        <p:spPr>
          <a:xfrm>
            <a:off x="2401727" y="3287090"/>
            <a:ext cx="1012018" cy="939902"/>
          </a:xfrm>
          <a:prstGeom prst="rect">
            <a:avLst/>
          </a:prstGeom>
        </p:spPr>
      </p:pic>
      <p:grpSp>
        <p:nvGrpSpPr>
          <p:cNvPr id="36" name="Group 5"/>
          <p:cNvGrpSpPr/>
          <p:nvPr/>
        </p:nvGrpSpPr>
        <p:grpSpPr>
          <a:xfrm>
            <a:off x="5193513" y="2836880"/>
            <a:ext cx="1734043" cy="1734043"/>
            <a:chOff x="3865314" y="1566605"/>
            <a:chExt cx="1426531" cy="1426531"/>
          </a:xfrm>
          <a:solidFill>
            <a:schemeClr val="bg1">
              <a:lumMod val="85000"/>
            </a:schemeClr>
          </a:solidFill>
        </p:grpSpPr>
        <p:sp>
          <p:nvSpPr>
            <p:cNvPr id="37" name="Oval 6"/>
            <p:cNvSpPr/>
            <p:nvPr/>
          </p:nvSpPr>
          <p:spPr>
            <a:xfrm>
              <a:off x="3865314" y="1566605"/>
              <a:ext cx="1426531" cy="1426531"/>
            </a:xfrm>
            <a:prstGeom prst="ellipse">
              <a:avLst/>
            </a:prstGeom>
            <a:grpFill/>
            <a:ln w="1174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1013">
                <a:latin typeface="+mj-ea"/>
                <a:ea typeface="+mj-ea"/>
              </a:endParaRPr>
            </a:p>
          </p:txBody>
        </p:sp>
        <p:sp>
          <p:nvSpPr>
            <p:cNvPr id="38" name="Oval 7"/>
            <p:cNvSpPr/>
            <p:nvPr/>
          </p:nvSpPr>
          <p:spPr>
            <a:xfrm>
              <a:off x="4007590" y="1708881"/>
              <a:ext cx="1141979" cy="114197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1013">
                <a:latin typeface="+mj-ea"/>
                <a:ea typeface="+mj-ea"/>
              </a:endParaRPr>
            </a:p>
          </p:txBody>
        </p:sp>
      </p:grpSp>
      <p:grpSp>
        <p:nvGrpSpPr>
          <p:cNvPr id="30" name="Group 11"/>
          <p:cNvGrpSpPr/>
          <p:nvPr/>
        </p:nvGrpSpPr>
        <p:grpSpPr>
          <a:xfrm>
            <a:off x="6757397" y="2836881"/>
            <a:ext cx="1734041" cy="1734043"/>
            <a:chOff x="3865314" y="1566605"/>
            <a:chExt cx="1426531" cy="1426531"/>
          </a:xfrm>
          <a:solidFill>
            <a:schemeClr val="bg1">
              <a:lumMod val="75000"/>
            </a:schemeClr>
          </a:solidFill>
        </p:grpSpPr>
        <p:sp>
          <p:nvSpPr>
            <p:cNvPr id="31" name="Oval 12"/>
            <p:cNvSpPr/>
            <p:nvPr/>
          </p:nvSpPr>
          <p:spPr>
            <a:xfrm>
              <a:off x="3865314" y="1566605"/>
              <a:ext cx="1426531" cy="1426531"/>
            </a:xfrm>
            <a:prstGeom prst="ellipse">
              <a:avLst/>
            </a:prstGeom>
            <a:grpFill/>
            <a:ln w="1174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1013">
                <a:latin typeface="+mj-ea"/>
                <a:ea typeface="+mj-ea"/>
              </a:endParaRPr>
            </a:p>
          </p:txBody>
        </p:sp>
        <p:sp>
          <p:nvSpPr>
            <p:cNvPr id="32" name="Oval 14"/>
            <p:cNvSpPr/>
            <p:nvPr/>
          </p:nvSpPr>
          <p:spPr>
            <a:xfrm>
              <a:off x="4007585" y="1708881"/>
              <a:ext cx="1141977" cy="114197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1013">
                <a:latin typeface="+mj-ea"/>
                <a:ea typeface="+mj-ea"/>
              </a:endParaRPr>
            </a:p>
          </p:txBody>
        </p:sp>
      </p:grpSp>
      <p:sp>
        <p:nvSpPr>
          <p:cNvPr id="34" name="Teardrop 15"/>
          <p:cNvSpPr/>
          <p:nvPr/>
        </p:nvSpPr>
        <p:spPr>
          <a:xfrm>
            <a:off x="8320331" y="2835167"/>
            <a:ext cx="1739572" cy="1739572"/>
          </a:xfrm>
          <a:prstGeom prst="teardrop">
            <a:avLst/>
          </a:prstGeom>
          <a:solidFill>
            <a:srgbClr val="F7C9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013">
              <a:latin typeface="+mj-ea"/>
              <a:ea typeface="+mj-ea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6107" y="3204007"/>
            <a:ext cx="999786" cy="999786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2730" y="3226813"/>
            <a:ext cx="954175" cy="95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722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73"/>
          <p:cNvGrpSpPr/>
          <p:nvPr/>
        </p:nvGrpSpPr>
        <p:grpSpPr>
          <a:xfrm>
            <a:off x="4324351" y="775892"/>
            <a:ext cx="3556169" cy="457200"/>
            <a:chOff x="3429000" y="526256"/>
            <a:chExt cx="3293102" cy="457200"/>
          </a:xfrm>
        </p:grpSpPr>
        <p:pic>
          <p:nvPicPr>
            <p:cNvPr id="6" name="Picture 44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29000" y="526256"/>
              <a:ext cx="60532" cy="457200"/>
            </a:xfrm>
            <a:prstGeom prst="rect">
              <a:avLst/>
            </a:prstGeom>
          </p:spPr>
        </p:pic>
        <p:pic>
          <p:nvPicPr>
            <p:cNvPr id="7" name="Picture 45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6661570" y="526256"/>
              <a:ext cx="60532" cy="457200"/>
            </a:xfrm>
            <a:prstGeom prst="rect">
              <a:avLst/>
            </a:prstGeom>
          </p:spPr>
        </p:pic>
      </p:grpSp>
      <p:sp>
        <p:nvSpPr>
          <p:cNvPr id="8" name="Title 1"/>
          <p:cNvSpPr txBox="1">
            <a:spLocks/>
          </p:cNvSpPr>
          <p:nvPr/>
        </p:nvSpPr>
        <p:spPr>
          <a:xfrm>
            <a:off x="2214561" y="624682"/>
            <a:ext cx="7772400" cy="6453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200" dirty="0" smtClean="0">
                <a:solidFill>
                  <a:srgbClr val="AAC0E6"/>
                </a:solidFill>
                <a:latin typeface="+mj-ea"/>
              </a:rPr>
              <a:t>주제 </a:t>
            </a:r>
            <a:r>
              <a:rPr lang="ko-KR" altLang="en-US" sz="2200" dirty="0" smtClean="0">
                <a:solidFill>
                  <a:srgbClr val="545C68"/>
                </a:solidFill>
                <a:latin typeface="+mj-ea"/>
              </a:rPr>
              <a:t>선정</a:t>
            </a:r>
            <a:endParaRPr lang="en-US" sz="2200" b="1" dirty="0">
              <a:solidFill>
                <a:srgbClr val="AAC0E6"/>
              </a:solidFill>
              <a:latin typeface="+mj-ea"/>
            </a:endParaRPr>
          </a:p>
        </p:txBody>
      </p:sp>
      <p:cxnSp>
        <p:nvCxnSpPr>
          <p:cNvPr id="9" name="Straight Connector 41"/>
          <p:cNvCxnSpPr/>
          <p:nvPr/>
        </p:nvCxnSpPr>
        <p:spPr>
          <a:xfrm>
            <a:off x="942975" y="1466848"/>
            <a:ext cx="10239375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21"/>
          <p:cNvSpPr/>
          <p:nvPr/>
        </p:nvSpPr>
        <p:spPr>
          <a:xfrm>
            <a:off x="4358151" y="2074327"/>
            <a:ext cx="421318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spc="200" dirty="0" smtClean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  <a:cs typeface="Lato Black" panose="020F0502020204030203" pitchFamily="34" charset="0"/>
              </a:rPr>
              <a:t>Why?</a:t>
            </a:r>
            <a:endParaRPr lang="id-ID" sz="2000" b="1" spc="200" dirty="0">
              <a:solidFill>
                <a:schemeClr val="bg2">
                  <a:lumMod val="50000"/>
                </a:schemeClr>
              </a:solidFill>
              <a:latin typeface="+mj-ea"/>
              <a:ea typeface="+mj-ea"/>
              <a:cs typeface="Lato Black" panose="020F0502020204030203" pitchFamily="34" charset="0"/>
            </a:endParaRPr>
          </a:p>
        </p:txBody>
      </p:sp>
      <p:sp>
        <p:nvSpPr>
          <p:cNvPr id="55" name="Rectangle 22"/>
          <p:cNvSpPr/>
          <p:nvPr/>
        </p:nvSpPr>
        <p:spPr>
          <a:xfrm>
            <a:off x="4358150" y="2382104"/>
            <a:ext cx="56621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Lato" panose="020F0502020204030203" pitchFamily="34" charset="0"/>
              </a:rPr>
              <a:t>시간을 절약하기 위한 효과적인 일정 관리 </a:t>
            </a:r>
            <a:r>
              <a:rPr lang="ko-KR" altLang="en-US" sz="1600" dirty="0" err="1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Lato" panose="020F0502020204030203" pitchFamily="34" charset="0"/>
              </a:rPr>
              <a:t>앱의</a:t>
            </a:r>
            <a:r>
              <a:rPr lang="ko-KR" altLang="en-US" sz="16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Lato" panose="020F0502020204030203" pitchFamily="34" charset="0"/>
              </a:rPr>
              <a:t> 부재</a:t>
            </a:r>
            <a:endParaRPr lang="id-ID" sz="1600" dirty="0">
              <a:solidFill>
                <a:schemeClr val="bg1">
                  <a:lumMod val="50000"/>
                </a:schemeClr>
              </a:solidFill>
              <a:latin typeface="+mj-ea"/>
              <a:ea typeface="+mj-ea"/>
              <a:cs typeface="Lato" panose="020F0502020204030203" pitchFamily="34" charset="0"/>
            </a:endParaRPr>
          </a:p>
        </p:txBody>
      </p:sp>
      <p:sp>
        <p:nvSpPr>
          <p:cNvPr id="60" name="Rectangle 21"/>
          <p:cNvSpPr/>
          <p:nvPr/>
        </p:nvSpPr>
        <p:spPr>
          <a:xfrm>
            <a:off x="4358151" y="3474502"/>
            <a:ext cx="421318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  <a:cs typeface="Lato Black" panose="020F0502020204030203" pitchFamily="34" charset="0"/>
              </a:rPr>
              <a:t>Who?</a:t>
            </a:r>
            <a:endParaRPr lang="id-ID" sz="2000" b="1" spc="200" dirty="0">
              <a:solidFill>
                <a:schemeClr val="bg2">
                  <a:lumMod val="50000"/>
                </a:schemeClr>
              </a:solidFill>
              <a:latin typeface="+mj-ea"/>
              <a:ea typeface="+mj-ea"/>
              <a:cs typeface="Lato Black" panose="020F0502020204030203" pitchFamily="34" charset="0"/>
            </a:endParaRPr>
          </a:p>
        </p:txBody>
      </p:sp>
      <p:sp>
        <p:nvSpPr>
          <p:cNvPr id="62" name="Rectangle 21"/>
          <p:cNvSpPr/>
          <p:nvPr/>
        </p:nvSpPr>
        <p:spPr>
          <a:xfrm>
            <a:off x="4389720" y="4924787"/>
            <a:ext cx="421318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  <a:cs typeface="Lato Black" panose="020F0502020204030203" pitchFamily="34" charset="0"/>
              </a:rPr>
              <a:t>What?</a:t>
            </a:r>
            <a:endParaRPr lang="id-ID" sz="2000" b="1" spc="200" dirty="0">
              <a:solidFill>
                <a:schemeClr val="bg2">
                  <a:lumMod val="50000"/>
                </a:schemeClr>
              </a:solidFill>
              <a:latin typeface="+mj-ea"/>
              <a:ea typeface="+mj-ea"/>
              <a:cs typeface="Lato Black" panose="020F0502020204030203" pitchFamily="34" charset="0"/>
            </a:endParaRPr>
          </a:p>
        </p:txBody>
      </p:sp>
      <p:sp>
        <p:nvSpPr>
          <p:cNvPr id="63" name="Rectangle 22"/>
          <p:cNvSpPr/>
          <p:nvPr/>
        </p:nvSpPr>
        <p:spPr>
          <a:xfrm>
            <a:off x="4389719" y="5232564"/>
            <a:ext cx="56621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Lato" panose="020F0502020204030203" pitchFamily="34" charset="0"/>
              </a:rPr>
              <a:t>간편하고 강력한 일정 관리 기능과 한 눈에 보이는 인간 관계</a:t>
            </a:r>
            <a:endParaRPr lang="id-ID" sz="1600" dirty="0">
              <a:solidFill>
                <a:schemeClr val="bg1">
                  <a:lumMod val="50000"/>
                </a:schemeClr>
              </a:solidFill>
              <a:latin typeface="+mj-ea"/>
              <a:ea typeface="+mj-ea"/>
              <a:cs typeface="Lato" panose="020F0502020204030203" pitchFamily="34" charset="0"/>
            </a:endParaRPr>
          </a:p>
        </p:txBody>
      </p:sp>
      <p:sp>
        <p:nvSpPr>
          <p:cNvPr id="23" name="부제목 2"/>
          <p:cNvSpPr txBox="1">
            <a:spLocks/>
          </p:cNvSpPr>
          <p:nvPr/>
        </p:nvSpPr>
        <p:spPr>
          <a:xfrm>
            <a:off x="333373" y="80172"/>
            <a:ext cx="3762375" cy="493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400" dirty="0" smtClean="0">
                <a:solidFill>
                  <a:schemeClr val="bg1"/>
                </a:solidFill>
                <a:latin typeface="+mj-ea"/>
                <a:ea typeface="+mj-ea"/>
              </a:rPr>
              <a:t>Hey, scheduler</a:t>
            </a:r>
            <a:endParaRPr lang="ko-KR" altLang="en-US" sz="1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4" name="Rectangle 22"/>
          <p:cNvSpPr/>
          <p:nvPr/>
        </p:nvSpPr>
        <p:spPr>
          <a:xfrm>
            <a:off x="4389719" y="3782278"/>
            <a:ext cx="56621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Lato" panose="020F0502020204030203" pitchFamily="34" charset="0"/>
              </a:rPr>
              <a:t>하루하루 살아가기 바쁜 현대인들</a:t>
            </a:r>
            <a:endParaRPr lang="id-ID" sz="1600" dirty="0">
              <a:solidFill>
                <a:schemeClr val="bg1">
                  <a:lumMod val="50000"/>
                </a:schemeClr>
              </a:solidFill>
              <a:latin typeface="+mj-ea"/>
              <a:ea typeface="+mj-ea"/>
              <a:cs typeface="Lato" panose="020F0502020204030203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3761" y="4846736"/>
            <a:ext cx="787738" cy="78773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9789" y="3459262"/>
            <a:ext cx="915121" cy="915121"/>
          </a:xfrm>
          <a:prstGeom prst="rect">
            <a:avLst/>
          </a:prstGeom>
          <a:noFill/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7561" y="2047445"/>
            <a:ext cx="915121" cy="915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994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타원 16"/>
          <p:cNvSpPr/>
          <p:nvPr/>
        </p:nvSpPr>
        <p:spPr>
          <a:xfrm>
            <a:off x="7979685" y="2203915"/>
            <a:ext cx="2508135" cy="2506918"/>
          </a:xfrm>
          <a:prstGeom prst="ellipse">
            <a:avLst/>
          </a:prstGeom>
          <a:solidFill>
            <a:schemeClr val="bg1"/>
          </a:solidFill>
          <a:ln w="76200">
            <a:solidFill>
              <a:srgbClr val="F7C9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타원 15"/>
          <p:cNvSpPr/>
          <p:nvPr/>
        </p:nvSpPr>
        <p:spPr>
          <a:xfrm>
            <a:off x="4808594" y="2203915"/>
            <a:ext cx="2508135" cy="2506918"/>
          </a:xfrm>
          <a:prstGeom prst="ellipse">
            <a:avLst/>
          </a:prstGeom>
          <a:solidFill>
            <a:schemeClr val="bg1"/>
          </a:solidFill>
          <a:ln w="76200">
            <a:solidFill>
              <a:srgbClr val="AAC0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1587613" y="2203917"/>
            <a:ext cx="2508135" cy="2506918"/>
          </a:xfrm>
          <a:prstGeom prst="ellipse">
            <a:avLst/>
          </a:prstGeom>
          <a:solidFill>
            <a:schemeClr val="bg1"/>
          </a:solidFill>
          <a:ln w="76200">
            <a:solidFill>
              <a:srgbClr val="F7C9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5" name="Group 73"/>
          <p:cNvGrpSpPr/>
          <p:nvPr/>
        </p:nvGrpSpPr>
        <p:grpSpPr>
          <a:xfrm>
            <a:off x="4324351" y="775892"/>
            <a:ext cx="3556169" cy="457200"/>
            <a:chOff x="3429000" y="526256"/>
            <a:chExt cx="3293102" cy="457200"/>
          </a:xfrm>
        </p:grpSpPr>
        <p:pic>
          <p:nvPicPr>
            <p:cNvPr id="6" name="Picture 44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29000" y="526256"/>
              <a:ext cx="60532" cy="457200"/>
            </a:xfrm>
            <a:prstGeom prst="rect">
              <a:avLst/>
            </a:prstGeom>
          </p:spPr>
        </p:pic>
        <p:pic>
          <p:nvPicPr>
            <p:cNvPr id="7" name="Picture 45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6661570" y="526256"/>
              <a:ext cx="60532" cy="457200"/>
            </a:xfrm>
            <a:prstGeom prst="rect">
              <a:avLst/>
            </a:prstGeom>
          </p:spPr>
        </p:pic>
      </p:grpSp>
      <p:cxnSp>
        <p:nvCxnSpPr>
          <p:cNvPr id="9" name="Straight Connector 41"/>
          <p:cNvCxnSpPr/>
          <p:nvPr/>
        </p:nvCxnSpPr>
        <p:spPr>
          <a:xfrm>
            <a:off x="942975" y="1466848"/>
            <a:ext cx="10239375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153166" y="4926242"/>
            <a:ext cx="1050391" cy="629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Open Sans Light" panose="020B0306030504020204" pitchFamily="34" charset="0"/>
              </a:rPr>
              <a:t>채팅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2214561" y="670402"/>
            <a:ext cx="7772400" cy="6453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200" dirty="0" err="1" smtClean="0">
                <a:solidFill>
                  <a:srgbClr val="545C68"/>
                </a:solidFill>
                <a:latin typeface="+mj-ea"/>
              </a:rPr>
              <a:t>앱</a:t>
            </a:r>
            <a:r>
              <a:rPr lang="ko-KR" altLang="en-US" sz="3200" dirty="0" smtClean="0">
                <a:solidFill>
                  <a:srgbClr val="545C68"/>
                </a:solidFill>
                <a:latin typeface="+mj-ea"/>
              </a:rPr>
              <a:t> 소개</a:t>
            </a:r>
            <a:endParaRPr lang="en-US" sz="3200" b="1" dirty="0">
              <a:solidFill>
                <a:srgbClr val="AAC0E6"/>
              </a:solidFill>
              <a:latin typeface="+mj-ea"/>
            </a:endParaRPr>
          </a:p>
        </p:txBody>
      </p:sp>
      <p:sp>
        <p:nvSpPr>
          <p:cNvPr id="12" name="부제목 2"/>
          <p:cNvSpPr txBox="1">
            <a:spLocks/>
          </p:cNvSpPr>
          <p:nvPr/>
        </p:nvSpPr>
        <p:spPr>
          <a:xfrm>
            <a:off x="333373" y="80172"/>
            <a:ext cx="3762375" cy="493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400" dirty="0" smtClean="0">
                <a:solidFill>
                  <a:schemeClr val="bg1"/>
                </a:solidFill>
                <a:latin typeface="+mj-ea"/>
                <a:ea typeface="+mj-ea"/>
              </a:rPr>
              <a:t>Hey, scheduler</a:t>
            </a:r>
            <a:endParaRPr lang="ko-KR" altLang="en-US" sz="1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821"/>
          <a:stretch/>
        </p:blipFill>
        <p:spPr>
          <a:xfrm>
            <a:off x="1984727" y="2710289"/>
            <a:ext cx="1713905" cy="1494173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5187972" y="4926242"/>
            <a:ext cx="1505540" cy="629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algn="ctr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+mj-ea"/>
                <a:cs typeface="Open Sans Light" panose="020B0306030504020204" pitchFamily="34" charset="0"/>
              </a:rPr>
              <a:t>일정 관리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8291499" y="4941482"/>
            <a:ext cx="1741181" cy="629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algn="ctr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+mj-ea"/>
                <a:cs typeface="Open Sans Light" panose="020B0306030504020204" pitchFamily="34" charset="0"/>
              </a:rPr>
              <a:t>데이터 분석</a:t>
            </a:r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+mj-ea"/>
              <a:cs typeface="Open Sans Light" panose="020B0306030504020204" pitchFamily="34" charset="0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807"/>
          <a:stretch/>
        </p:blipFill>
        <p:spPr>
          <a:xfrm>
            <a:off x="5316162" y="2809922"/>
            <a:ext cx="1581581" cy="1315769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555"/>
          <a:stretch/>
        </p:blipFill>
        <p:spPr>
          <a:xfrm>
            <a:off x="8352459" y="2722721"/>
            <a:ext cx="1754694" cy="1481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167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7896224" y="2124128"/>
            <a:ext cx="3228975" cy="36289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4429110" y="2562035"/>
            <a:ext cx="2541654" cy="1023832"/>
          </a:xfrm>
          <a:prstGeom prst="rect">
            <a:avLst/>
          </a:prstGeom>
          <a:solidFill>
            <a:srgbClr val="DEE7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부제목 2"/>
          <p:cNvSpPr txBox="1">
            <a:spLocks/>
          </p:cNvSpPr>
          <p:nvPr/>
        </p:nvSpPr>
        <p:spPr>
          <a:xfrm>
            <a:off x="333373" y="80172"/>
            <a:ext cx="3762375" cy="493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400" dirty="0" smtClean="0">
                <a:solidFill>
                  <a:schemeClr val="bg1"/>
                </a:solidFill>
                <a:latin typeface="+mj-ea"/>
                <a:ea typeface="+mj-ea"/>
              </a:rPr>
              <a:t>Delight </a:t>
            </a:r>
            <a:r>
              <a:rPr lang="en-US" altLang="ko-KR" sz="1400" dirty="0" err="1" smtClean="0">
                <a:solidFill>
                  <a:schemeClr val="bg1"/>
                </a:solidFill>
                <a:latin typeface="+mj-ea"/>
                <a:ea typeface="+mj-ea"/>
              </a:rPr>
              <a:t>ppt</a:t>
            </a:r>
            <a:r>
              <a:rPr lang="en-US" altLang="ko-KR" sz="1400" dirty="0" smtClean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en-US" altLang="ko-KR" sz="1400" dirty="0" err="1" smtClean="0">
                <a:solidFill>
                  <a:schemeClr val="bg1"/>
                </a:solidFill>
                <a:latin typeface="+mj-ea"/>
                <a:ea typeface="+mj-ea"/>
              </a:rPr>
              <a:t>templete</a:t>
            </a:r>
            <a:endParaRPr lang="ko-KR" altLang="en-US" sz="1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grpSp>
        <p:nvGrpSpPr>
          <p:cNvPr id="5" name="Group 73"/>
          <p:cNvGrpSpPr/>
          <p:nvPr/>
        </p:nvGrpSpPr>
        <p:grpSpPr>
          <a:xfrm>
            <a:off x="4324351" y="775892"/>
            <a:ext cx="3556169" cy="457200"/>
            <a:chOff x="3429000" y="526256"/>
            <a:chExt cx="3293102" cy="457200"/>
          </a:xfrm>
        </p:grpSpPr>
        <p:pic>
          <p:nvPicPr>
            <p:cNvPr id="6" name="Picture 44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29000" y="526256"/>
              <a:ext cx="60532" cy="457200"/>
            </a:xfrm>
            <a:prstGeom prst="rect">
              <a:avLst/>
            </a:prstGeom>
          </p:spPr>
        </p:pic>
        <p:pic>
          <p:nvPicPr>
            <p:cNvPr id="7" name="Picture 45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6661570" y="526256"/>
              <a:ext cx="60532" cy="457200"/>
            </a:xfrm>
            <a:prstGeom prst="rect">
              <a:avLst/>
            </a:prstGeom>
          </p:spPr>
        </p:pic>
      </p:grpSp>
      <p:sp>
        <p:nvSpPr>
          <p:cNvPr id="8" name="Title 1"/>
          <p:cNvSpPr txBox="1">
            <a:spLocks/>
          </p:cNvSpPr>
          <p:nvPr/>
        </p:nvSpPr>
        <p:spPr>
          <a:xfrm>
            <a:off x="2214561" y="670402"/>
            <a:ext cx="7772400" cy="6453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200" dirty="0" smtClean="0">
                <a:solidFill>
                  <a:srgbClr val="545C68"/>
                </a:solidFill>
                <a:latin typeface="+mj-ea"/>
              </a:rPr>
              <a:t>시장 </a:t>
            </a:r>
            <a:r>
              <a:rPr lang="ko-KR" altLang="en-US" sz="3200" dirty="0" smtClean="0">
                <a:solidFill>
                  <a:srgbClr val="AAC0E6"/>
                </a:solidFill>
                <a:latin typeface="+mj-ea"/>
              </a:rPr>
              <a:t>분석</a:t>
            </a:r>
            <a:endParaRPr lang="en-US" sz="3200" b="1" dirty="0">
              <a:solidFill>
                <a:srgbClr val="AAC0E6"/>
              </a:solidFill>
              <a:latin typeface="+mj-ea"/>
            </a:endParaRPr>
          </a:p>
        </p:txBody>
      </p:sp>
      <p:cxnSp>
        <p:nvCxnSpPr>
          <p:cNvPr id="9" name="Straight Connector 41"/>
          <p:cNvCxnSpPr/>
          <p:nvPr/>
        </p:nvCxnSpPr>
        <p:spPr>
          <a:xfrm>
            <a:off x="942975" y="1466848"/>
            <a:ext cx="10239375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448" t="25618" r="2189" b="5664"/>
          <a:stretch/>
        </p:blipFill>
        <p:spPr>
          <a:xfrm>
            <a:off x="1540192" y="1656076"/>
            <a:ext cx="2148840" cy="43738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TextBox 10"/>
          <p:cNvSpPr txBox="1"/>
          <p:nvPr/>
        </p:nvSpPr>
        <p:spPr>
          <a:xfrm>
            <a:off x="4942016" y="2571559"/>
            <a:ext cx="1570196" cy="737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24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Open Sans Light" panose="020B0306030504020204" pitchFamily="34" charset="0"/>
              </a:rPr>
              <a:t>일정 알림</a:t>
            </a:r>
            <a:endParaRPr lang="en-US" altLang="ko-KR" sz="2400" dirty="0" smtClean="0">
              <a:solidFill>
                <a:schemeClr val="bg1">
                  <a:lumMod val="50000"/>
                </a:schemeClr>
              </a:solidFill>
              <a:latin typeface="+mj-ea"/>
              <a:ea typeface="+mj-ea"/>
              <a:cs typeface="Open Sans Light" panose="020B0306030504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667447" y="1890372"/>
            <a:ext cx="1570196" cy="1705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6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Open Sans Light" panose="020B0306030504020204" pitchFamily="34" charset="0"/>
              </a:rPr>
              <a:t>+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704544" y="2301978"/>
            <a:ext cx="15701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2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  <a:cs typeface="Open Sans Light" panose="020B0306030504020204" pitchFamily="34" charset="0"/>
              </a:rPr>
              <a:t>장소</a:t>
            </a:r>
            <a:r>
              <a:rPr lang="ko-KR" altLang="en-US" sz="24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Open Sans Light" panose="020B0306030504020204" pitchFamily="34" charset="0"/>
              </a:rPr>
              <a:t> 추천</a:t>
            </a:r>
            <a:endParaRPr lang="en-US" altLang="ko-KR" sz="2400" dirty="0" smtClean="0">
              <a:solidFill>
                <a:schemeClr val="bg1">
                  <a:lumMod val="50000"/>
                </a:schemeClr>
              </a:solidFill>
              <a:latin typeface="+mj-ea"/>
              <a:ea typeface="+mj-ea"/>
              <a:cs typeface="Open Sans Light" panose="020B0306030504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723594" y="3237079"/>
            <a:ext cx="15701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2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  <a:cs typeface="Open Sans Light" panose="020B0306030504020204" pitchFamily="34" charset="0"/>
              </a:rPr>
              <a:t>경로</a:t>
            </a:r>
            <a:r>
              <a:rPr lang="ko-KR" altLang="en-US" sz="24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Open Sans Light" panose="020B0306030504020204" pitchFamily="34" charset="0"/>
              </a:rPr>
              <a:t> 추천</a:t>
            </a:r>
            <a:endParaRPr lang="en-US" altLang="ko-KR" sz="2400" dirty="0" smtClean="0">
              <a:solidFill>
                <a:schemeClr val="bg1">
                  <a:lumMod val="50000"/>
                </a:schemeClr>
              </a:solidFill>
              <a:latin typeface="+mj-ea"/>
              <a:ea typeface="+mj-ea"/>
              <a:cs typeface="Open Sans Light" panose="020B0306030504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934325" y="4485702"/>
            <a:ext cx="31681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  <a:cs typeface="Open Sans Light" panose="020B0306030504020204" pitchFamily="34" charset="0"/>
              </a:rPr>
              <a:t>실시간 교통 정보 </a:t>
            </a:r>
            <a:r>
              <a:rPr lang="ko-KR" altLang="en-US" sz="2400" dirty="0" smtClean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  <a:cs typeface="Open Sans Light" panose="020B0306030504020204" pitchFamily="34" charset="0"/>
              </a:rPr>
              <a:t>기반</a:t>
            </a:r>
            <a:r>
              <a:rPr lang="ko-KR" altLang="en-US" sz="2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  <a:cs typeface="Open Sans Light" panose="020B0306030504020204" pitchFamily="34" charset="0"/>
              </a:rPr>
              <a:t> </a:t>
            </a:r>
            <a:endParaRPr lang="en-US" altLang="ko-KR" sz="2400" dirty="0" smtClean="0">
              <a:solidFill>
                <a:schemeClr val="accent5">
                  <a:lumMod val="75000"/>
                </a:schemeClr>
              </a:solidFill>
              <a:latin typeface="+mj-ea"/>
              <a:ea typeface="+mj-ea"/>
              <a:cs typeface="Open Sans Light" panose="020B0306030504020204" pitchFamily="34" charset="0"/>
            </a:endParaRPr>
          </a:p>
          <a:p>
            <a:pPr algn="ctr"/>
            <a:r>
              <a:rPr lang="ko-KR" altLang="en-US" sz="2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  <a:cs typeface="Open Sans Light" panose="020B0306030504020204" pitchFamily="34" charset="0"/>
              </a:rPr>
              <a:t>출발 시간 </a:t>
            </a:r>
            <a:r>
              <a:rPr lang="ko-KR" altLang="en-US" sz="24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Open Sans Light" panose="020B0306030504020204" pitchFamily="34" charset="0"/>
              </a:rPr>
              <a:t>알림</a:t>
            </a:r>
            <a:endParaRPr lang="en-US" altLang="ko-KR" sz="2400" dirty="0" smtClean="0">
              <a:solidFill>
                <a:schemeClr val="bg1">
                  <a:lumMod val="50000"/>
                </a:schemeClr>
              </a:solidFill>
              <a:latin typeface="+mj-ea"/>
              <a:ea typeface="+mj-ea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84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8162925" y="2124129"/>
            <a:ext cx="2853868" cy="33668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4657710" y="2155555"/>
            <a:ext cx="2541654" cy="3335470"/>
          </a:xfrm>
          <a:prstGeom prst="rect">
            <a:avLst/>
          </a:prstGeom>
          <a:solidFill>
            <a:srgbClr val="FCE8E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부제목 2"/>
          <p:cNvSpPr txBox="1">
            <a:spLocks/>
          </p:cNvSpPr>
          <p:nvPr/>
        </p:nvSpPr>
        <p:spPr>
          <a:xfrm>
            <a:off x="333373" y="80172"/>
            <a:ext cx="3762375" cy="493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400" dirty="0" smtClean="0">
                <a:solidFill>
                  <a:schemeClr val="bg1"/>
                </a:solidFill>
                <a:latin typeface="+mj-ea"/>
                <a:ea typeface="+mj-ea"/>
              </a:rPr>
              <a:t>Delight </a:t>
            </a:r>
            <a:r>
              <a:rPr lang="en-US" altLang="ko-KR" sz="1400" dirty="0" err="1" smtClean="0">
                <a:solidFill>
                  <a:schemeClr val="bg1"/>
                </a:solidFill>
                <a:latin typeface="+mj-ea"/>
                <a:ea typeface="+mj-ea"/>
              </a:rPr>
              <a:t>ppt</a:t>
            </a:r>
            <a:r>
              <a:rPr lang="en-US" altLang="ko-KR" sz="1400" dirty="0" smtClean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en-US" altLang="ko-KR" sz="1400" dirty="0" err="1" smtClean="0">
                <a:solidFill>
                  <a:schemeClr val="bg1"/>
                </a:solidFill>
                <a:latin typeface="+mj-ea"/>
                <a:ea typeface="+mj-ea"/>
              </a:rPr>
              <a:t>templete</a:t>
            </a:r>
            <a:endParaRPr lang="ko-KR" altLang="en-US" sz="1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grpSp>
        <p:nvGrpSpPr>
          <p:cNvPr id="5" name="Group 73"/>
          <p:cNvGrpSpPr/>
          <p:nvPr/>
        </p:nvGrpSpPr>
        <p:grpSpPr>
          <a:xfrm>
            <a:off x="4324351" y="775892"/>
            <a:ext cx="3556169" cy="457200"/>
            <a:chOff x="3429000" y="526256"/>
            <a:chExt cx="3293102" cy="457200"/>
          </a:xfrm>
        </p:grpSpPr>
        <p:pic>
          <p:nvPicPr>
            <p:cNvPr id="6" name="Picture 44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29000" y="526256"/>
              <a:ext cx="60532" cy="457200"/>
            </a:xfrm>
            <a:prstGeom prst="rect">
              <a:avLst/>
            </a:prstGeom>
          </p:spPr>
        </p:pic>
        <p:pic>
          <p:nvPicPr>
            <p:cNvPr id="7" name="Picture 45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6661570" y="526256"/>
              <a:ext cx="60532" cy="457200"/>
            </a:xfrm>
            <a:prstGeom prst="rect">
              <a:avLst/>
            </a:prstGeom>
          </p:spPr>
        </p:pic>
      </p:grpSp>
      <p:sp>
        <p:nvSpPr>
          <p:cNvPr id="8" name="Title 1"/>
          <p:cNvSpPr txBox="1">
            <a:spLocks/>
          </p:cNvSpPr>
          <p:nvPr/>
        </p:nvSpPr>
        <p:spPr>
          <a:xfrm>
            <a:off x="2214561" y="670402"/>
            <a:ext cx="7772400" cy="6453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200" dirty="0" smtClean="0">
                <a:solidFill>
                  <a:srgbClr val="545C68"/>
                </a:solidFill>
                <a:latin typeface="+mj-ea"/>
              </a:rPr>
              <a:t>시장 </a:t>
            </a:r>
            <a:r>
              <a:rPr lang="ko-KR" altLang="en-US" sz="3200" dirty="0" smtClean="0">
                <a:solidFill>
                  <a:srgbClr val="AAC0E6"/>
                </a:solidFill>
                <a:latin typeface="+mj-ea"/>
              </a:rPr>
              <a:t>분석</a:t>
            </a:r>
            <a:endParaRPr lang="en-US" sz="3200" b="1" dirty="0">
              <a:solidFill>
                <a:srgbClr val="AAC0E6"/>
              </a:solidFill>
              <a:latin typeface="+mj-ea"/>
            </a:endParaRPr>
          </a:p>
        </p:txBody>
      </p:sp>
      <p:cxnSp>
        <p:nvCxnSpPr>
          <p:cNvPr id="9" name="Straight Connector 41"/>
          <p:cNvCxnSpPr/>
          <p:nvPr/>
        </p:nvCxnSpPr>
        <p:spPr>
          <a:xfrm>
            <a:off x="942975" y="1466848"/>
            <a:ext cx="10239375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172673" y="2311600"/>
            <a:ext cx="150435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50000"/>
              </a:lnSpc>
            </a:pPr>
            <a:r>
              <a:rPr lang="ko-KR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Open Sans Light" panose="020B0306030504020204" pitchFamily="34" charset="0"/>
              </a:rPr>
              <a:t>채팅</a:t>
            </a:r>
            <a:endParaRPr lang="en-US" altLang="ko-KR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Open Sans Light" panose="020B0306030504020204" pitchFamily="34" charset="0"/>
            </a:endParaRPr>
          </a:p>
          <a:p>
            <a:pPr algn="ctr">
              <a:lnSpc>
                <a:spcPct val="250000"/>
              </a:lnSpc>
            </a:pPr>
            <a:r>
              <a:rPr lang="ko-KR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Open Sans Light" panose="020B0306030504020204" pitchFamily="34" charset="0"/>
              </a:rPr>
              <a:t>감정 분석</a:t>
            </a:r>
            <a:endParaRPr lang="en-US" altLang="ko-KR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Open Sans Light" panose="020B0306030504020204" pitchFamily="34" charset="0"/>
            </a:endParaRPr>
          </a:p>
          <a:p>
            <a:pPr algn="ctr">
              <a:lnSpc>
                <a:spcPct val="250000"/>
              </a:lnSpc>
            </a:pPr>
            <a:r>
              <a:rPr lang="ko-KR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Open Sans Light" panose="020B0306030504020204" pitchFamily="34" charset="0"/>
              </a:rPr>
              <a:t>일정 공유</a:t>
            </a:r>
            <a:endParaRPr lang="en-US" altLang="ko-KR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Open Sans Light" panose="020B0306030504020204" pitchFamily="34" charset="0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71" t="11556" r="31471" b="16445"/>
          <a:stretch/>
        </p:blipFill>
        <p:spPr>
          <a:xfrm>
            <a:off x="1613835" y="1894841"/>
            <a:ext cx="2341785" cy="40792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TextBox 10"/>
          <p:cNvSpPr txBox="1"/>
          <p:nvPr/>
        </p:nvSpPr>
        <p:spPr>
          <a:xfrm>
            <a:off x="8430223" y="2397325"/>
            <a:ext cx="23235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  <a:cs typeface="Open Sans Light" panose="020B0306030504020204" pitchFamily="34" charset="0"/>
              </a:rPr>
              <a:t>대화 주제</a:t>
            </a:r>
            <a:endParaRPr lang="en-US" altLang="ko-KR" sz="2400" dirty="0" smtClean="0">
              <a:solidFill>
                <a:schemeClr val="accent5">
                  <a:lumMod val="75000"/>
                </a:schemeClr>
              </a:solidFill>
              <a:latin typeface="+mj-ea"/>
              <a:ea typeface="+mj-ea"/>
              <a:cs typeface="Open Sans Light" panose="020B0306030504020204" pitchFamily="34" charset="0"/>
            </a:endParaRPr>
          </a:p>
          <a:p>
            <a:pPr algn="ctr"/>
            <a:r>
              <a:rPr lang="ko-KR" altLang="en-US" sz="24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Open Sans Light" panose="020B0306030504020204" pitchFamily="34" charset="0"/>
              </a:rPr>
              <a:t>분석 및 추천</a:t>
            </a:r>
            <a:endParaRPr lang="en-US" altLang="ko-KR" sz="2400" dirty="0" smtClean="0">
              <a:solidFill>
                <a:schemeClr val="bg1">
                  <a:lumMod val="50000"/>
                </a:schemeClr>
              </a:solidFill>
              <a:latin typeface="+mj-ea"/>
              <a:ea typeface="+mj-ea"/>
              <a:cs typeface="Open Sans Light" panose="020B0306030504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396884" y="3464125"/>
            <a:ext cx="23235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2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  <a:cs typeface="Open Sans Light" panose="020B0306030504020204" pitchFamily="34" charset="0"/>
              </a:rPr>
              <a:t>썸</a:t>
            </a:r>
            <a:r>
              <a:rPr lang="ko-KR" altLang="en-US" sz="24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Open Sans Light" panose="020B0306030504020204" pitchFamily="34" charset="0"/>
              </a:rPr>
              <a:t> 분석</a:t>
            </a:r>
            <a:endParaRPr lang="en-US" altLang="ko-KR" sz="2400" dirty="0" smtClean="0">
              <a:solidFill>
                <a:schemeClr val="bg1">
                  <a:lumMod val="50000"/>
                </a:schemeClr>
              </a:solidFill>
              <a:latin typeface="+mj-ea"/>
              <a:ea typeface="+mj-ea"/>
              <a:cs typeface="Open Sans Light" panose="020B0306030504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434984" y="4437807"/>
            <a:ext cx="2323502" cy="737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24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Open Sans Light" panose="020B0306030504020204" pitchFamily="34" charset="0"/>
              </a:rPr>
              <a:t>일정 </a:t>
            </a:r>
            <a:r>
              <a:rPr lang="ko-KR" altLang="en-US" sz="24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  <a:cs typeface="Open Sans Light" panose="020B0306030504020204" pitchFamily="34" charset="0"/>
              </a:rPr>
              <a:t>초대장</a:t>
            </a:r>
            <a:endParaRPr lang="en-US" altLang="ko-KR" sz="2400" dirty="0" smtClean="0">
              <a:solidFill>
                <a:schemeClr val="accent5">
                  <a:lumMod val="75000"/>
                </a:schemeClr>
              </a:solidFill>
              <a:latin typeface="+mj-ea"/>
              <a:ea typeface="+mj-ea"/>
              <a:cs typeface="Open Sans Light" panose="020B0306030504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910983" y="2442577"/>
            <a:ext cx="1570196" cy="1705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6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Open Sans Light" panose="020B0306030504020204" pitchFamily="34" charset="0"/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401160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/>
          <p:cNvSpPr txBox="1">
            <a:spLocks/>
          </p:cNvSpPr>
          <p:nvPr/>
        </p:nvSpPr>
        <p:spPr>
          <a:xfrm>
            <a:off x="333373" y="80172"/>
            <a:ext cx="3762375" cy="493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400" dirty="0" smtClean="0">
                <a:solidFill>
                  <a:schemeClr val="bg1"/>
                </a:solidFill>
                <a:latin typeface="+mj-ea"/>
                <a:ea typeface="+mj-ea"/>
              </a:rPr>
              <a:t>기능 설명</a:t>
            </a:r>
            <a:endParaRPr lang="ko-KR" altLang="en-US" sz="1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grpSp>
        <p:nvGrpSpPr>
          <p:cNvPr id="5" name="Group 73"/>
          <p:cNvGrpSpPr/>
          <p:nvPr/>
        </p:nvGrpSpPr>
        <p:grpSpPr>
          <a:xfrm>
            <a:off x="4324351" y="775892"/>
            <a:ext cx="3556169" cy="457200"/>
            <a:chOff x="3429000" y="526256"/>
            <a:chExt cx="3293102" cy="457200"/>
          </a:xfrm>
        </p:grpSpPr>
        <p:pic>
          <p:nvPicPr>
            <p:cNvPr id="6" name="Picture 44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29000" y="526256"/>
              <a:ext cx="60532" cy="457200"/>
            </a:xfrm>
            <a:prstGeom prst="rect">
              <a:avLst/>
            </a:prstGeom>
          </p:spPr>
        </p:pic>
        <p:pic>
          <p:nvPicPr>
            <p:cNvPr id="7" name="Picture 45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6661570" y="526256"/>
              <a:ext cx="60532" cy="457200"/>
            </a:xfrm>
            <a:prstGeom prst="rect">
              <a:avLst/>
            </a:prstGeom>
          </p:spPr>
        </p:pic>
      </p:grpSp>
      <p:cxnSp>
        <p:nvCxnSpPr>
          <p:cNvPr id="9" name="Straight Connector 41"/>
          <p:cNvCxnSpPr/>
          <p:nvPr/>
        </p:nvCxnSpPr>
        <p:spPr>
          <a:xfrm>
            <a:off x="942975" y="1466848"/>
            <a:ext cx="10239375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402197" y="328781"/>
            <a:ext cx="33209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3200" dirty="0" smtClean="0">
                <a:solidFill>
                  <a:srgbClr val="F7C9C9"/>
                </a:solidFill>
                <a:latin typeface="+mj-ea"/>
                <a:ea typeface="+mj-ea"/>
                <a:cs typeface="Open Sans Light" panose="020B0306030504020204" pitchFamily="34" charset="0"/>
              </a:rPr>
              <a:t>기능</a:t>
            </a:r>
            <a:r>
              <a:rPr lang="ko-KR" altLang="en-US" sz="32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Open Sans Light" panose="020B0306030504020204" pitchFamily="34" charset="0"/>
              </a:rPr>
              <a:t> 설명</a:t>
            </a:r>
            <a:endParaRPr lang="en-US" sz="3200" dirty="0">
              <a:solidFill>
                <a:schemeClr val="bg1">
                  <a:lumMod val="50000"/>
                </a:schemeClr>
              </a:solidFill>
              <a:latin typeface="+mj-ea"/>
              <a:ea typeface="+mj-ea"/>
              <a:cs typeface="Open Sans Light" panose="020B0306030504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252075" y="4770613"/>
            <a:ext cx="33209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32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Open Sans Light" panose="020B0306030504020204" pitchFamily="34" charset="0"/>
              </a:rPr>
              <a:t>채팅</a:t>
            </a:r>
            <a:endParaRPr lang="en-US" sz="3200" dirty="0">
              <a:solidFill>
                <a:schemeClr val="bg1">
                  <a:lumMod val="50000"/>
                </a:schemeClr>
              </a:solidFill>
              <a:latin typeface="+mj-ea"/>
              <a:ea typeface="+mj-ea"/>
              <a:cs typeface="Open Sans Light" panose="020B0306030504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688556" y="4770613"/>
            <a:ext cx="33209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32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Open Sans Light" panose="020B0306030504020204" pitchFamily="34" charset="0"/>
              </a:rPr>
              <a:t>일정 관리</a:t>
            </a:r>
            <a:endParaRPr lang="en-US" sz="3200" dirty="0">
              <a:solidFill>
                <a:schemeClr val="bg1">
                  <a:lumMod val="50000"/>
                </a:schemeClr>
              </a:solidFill>
              <a:latin typeface="+mj-ea"/>
              <a:ea typeface="+mj-ea"/>
              <a:cs typeface="Open Sans Light" panose="020B0306030504020204" pitchFamily="34" charset="0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2096132" y="2184509"/>
            <a:ext cx="2508135" cy="2506918"/>
            <a:chOff x="2096132" y="2184509"/>
            <a:chExt cx="2508135" cy="2506918"/>
          </a:xfrm>
        </p:grpSpPr>
        <p:sp>
          <p:nvSpPr>
            <p:cNvPr id="14" name="타원 13"/>
            <p:cNvSpPr/>
            <p:nvPr/>
          </p:nvSpPr>
          <p:spPr>
            <a:xfrm>
              <a:off x="2096132" y="2184509"/>
              <a:ext cx="2508135" cy="2506918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AAC0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53948" y="2641717"/>
              <a:ext cx="1592504" cy="1592504"/>
            </a:xfrm>
            <a:prstGeom prst="rect">
              <a:avLst/>
            </a:prstGeom>
          </p:spPr>
        </p:pic>
      </p:grpSp>
      <p:grpSp>
        <p:nvGrpSpPr>
          <p:cNvPr id="15" name="그룹 14"/>
          <p:cNvGrpSpPr/>
          <p:nvPr/>
        </p:nvGrpSpPr>
        <p:grpSpPr>
          <a:xfrm>
            <a:off x="7658473" y="2184509"/>
            <a:ext cx="2508135" cy="2506918"/>
            <a:chOff x="7658473" y="2184509"/>
            <a:chExt cx="2508135" cy="2506918"/>
          </a:xfrm>
        </p:grpSpPr>
        <p:sp>
          <p:nvSpPr>
            <p:cNvPr id="12" name="타원 11"/>
            <p:cNvSpPr/>
            <p:nvPr/>
          </p:nvSpPr>
          <p:spPr>
            <a:xfrm>
              <a:off x="7658473" y="2184509"/>
              <a:ext cx="2508135" cy="2506918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F7C9C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6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49372" y="2774799"/>
              <a:ext cx="1326339" cy="1326339"/>
            </a:xfrm>
            <a:prstGeom prst="rect">
              <a:avLst/>
            </a:prstGeom>
          </p:spPr>
        </p:pic>
      </p:grpSp>
      <p:grpSp>
        <p:nvGrpSpPr>
          <p:cNvPr id="16" name="그룹 15"/>
          <p:cNvGrpSpPr/>
          <p:nvPr/>
        </p:nvGrpSpPr>
        <p:grpSpPr>
          <a:xfrm>
            <a:off x="2094954" y="2182765"/>
            <a:ext cx="2508135" cy="2506918"/>
            <a:chOff x="7658473" y="2184509"/>
            <a:chExt cx="2508135" cy="2506918"/>
          </a:xfrm>
        </p:grpSpPr>
        <p:sp>
          <p:nvSpPr>
            <p:cNvPr id="17" name="타원 16"/>
            <p:cNvSpPr/>
            <p:nvPr/>
          </p:nvSpPr>
          <p:spPr>
            <a:xfrm>
              <a:off x="7658473" y="2184509"/>
              <a:ext cx="2508135" cy="2506918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F7C9C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6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49372" y="2774799"/>
              <a:ext cx="1326339" cy="1326339"/>
            </a:xfrm>
            <a:prstGeom prst="rect">
              <a:avLst/>
            </a:prstGeom>
          </p:spPr>
        </p:pic>
      </p:grpSp>
      <p:grpSp>
        <p:nvGrpSpPr>
          <p:cNvPr id="19" name="그룹 18"/>
          <p:cNvGrpSpPr/>
          <p:nvPr/>
        </p:nvGrpSpPr>
        <p:grpSpPr>
          <a:xfrm>
            <a:off x="7658473" y="2182765"/>
            <a:ext cx="2508135" cy="2506918"/>
            <a:chOff x="6723057" y="1146073"/>
            <a:chExt cx="2508135" cy="2506918"/>
          </a:xfrm>
        </p:grpSpPr>
        <p:sp>
          <p:nvSpPr>
            <p:cNvPr id="20" name="타원 19"/>
            <p:cNvSpPr/>
            <p:nvPr/>
          </p:nvSpPr>
          <p:spPr>
            <a:xfrm>
              <a:off x="6723057" y="1146073"/>
              <a:ext cx="2508135" cy="2506918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AAC0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80873" y="1603281"/>
              <a:ext cx="1592504" cy="159250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88123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73"/>
          <p:cNvGrpSpPr/>
          <p:nvPr/>
        </p:nvGrpSpPr>
        <p:grpSpPr>
          <a:xfrm>
            <a:off x="4324351" y="775892"/>
            <a:ext cx="3556169" cy="457200"/>
            <a:chOff x="3429000" y="526256"/>
            <a:chExt cx="3293102" cy="457200"/>
          </a:xfrm>
        </p:grpSpPr>
        <p:pic>
          <p:nvPicPr>
            <p:cNvPr id="6" name="Picture 44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29000" y="526256"/>
              <a:ext cx="60532" cy="457200"/>
            </a:xfrm>
            <a:prstGeom prst="rect">
              <a:avLst/>
            </a:prstGeom>
          </p:spPr>
        </p:pic>
        <p:pic>
          <p:nvPicPr>
            <p:cNvPr id="7" name="Picture 45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6661570" y="526256"/>
              <a:ext cx="60532" cy="457200"/>
            </a:xfrm>
            <a:prstGeom prst="rect">
              <a:avLst/>
            </a:prstGeom>
          </p:spPr>
        </p:pic>
      </p:grpSp>
      <p:cxnSp>
        <p:nvCxnSpPr>
          <p:cNvPr id="9" name="Straight Connector 41"/>
          <p:cNvCxnSpPr/>
          <p:nvPr/>
        </p:nvCxnSpPr>
        <p:spPr>
          <a:xfrm>
            <a:off x="942975" y="1466848"/>
            <a:ext cx="10239375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402197" y="328781"/>
            <a:ext cx="33209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32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Open Sans Light" panose="020B0306030504020204" pitchFamily="34" charset="0"/>
              </a:rPr>
              <a:t>일정 관리</a:t>
            </a:r>
            <a:endParaRPr lang="en-US" sz="3200" dirty="0">
              <a:solidFill>
                <a:schemeClr val="bg1">
                  <a:lumMod val="50000"/>
                </a:schemeClr>
              </a:solidFill>
              <a:latin typeface="+mj-ea"/>
              <a:ea typeface="+mj-ea"/>
              <a:cs typeface="Open Sans Light" panose="020B0306030504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3965" y="4189622"/>
            <a:ext cx="3320930" cy="952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28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Open Sans Light" panose="020B0306030504020204" pitchFamily="34" charset="0"/>
              </a:rPr>
              <a:t>장소 추천</a:t>
            </a:r>
            <a:endParaRPr lang="en-US" sz="2800" dirty="0">
              <a:solidFill>
                <a:schemeClr val="bg1">
                  <a:lumMod val="50000"/>
                </a:schemeClr>
              </a:solidFill>
              <a:latin typeface="+mj-ea"/>
              <a:ea typeface="+mj-ea"/>
              <a:cs typeface="Open Sans Light" panose="020B0306030504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400095" y="4188184"/>
            <a:ext cx="2711132" cy="952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28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Open Sans Light" panose="020B0306030504020204" pitchFamily="34" charset="0"/>
              </a:rPr>
              <a:t>날씨 예보</a:t>
            </a:r>
            <a:endParaRPr lang="en-US" sz="2800" dirty="0">
              <a:solidFill>
                <a:schemeClr val="bg1">
                  <a:lumMod val="50000"/>
                </a:schemeClr>
              </a:solidFill>
              <a:latin typeface="+mj-ea"/>
              <a:ea typeface="+mj-ea"/>
              <a:cs typeface="Open Sans Light" panose="020B0306030504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800706" y="4193459"/>
            <a:ext cx="4311480" cy="844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28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Open Sans Light" panose="020B0306030504020204" pitchFamily="34" charset="0"/>
              </a:rPr>
              <a:t>경로 추천</a:t>
            </a:r>
            <a:endParaRPr lang="en-US" altLang="ko-KR" sz="2800" dirty="0">
              <a:solidFill>
                <a:schemeClr val="bg1">
                  <a:lumMod val="50000"/>
                </a:schemeClr>
              </a:solidFill>
              <a:latin typeface="+mj-ea"/>
              <a:ea typeface="+mj-ea"/>
              <a:cs typeface="Open Sans Light" panose="020B0306030504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98696" y="4193459"/>
            <a:ext cx="2501149" cy="844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28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Open Sans Light" panose="020B0306030504020204" pitchFamily="34" charset="0"/>
              </a:rPr>
              <a:t>알림</a:t>
            </a:r>
            <a:endParaRPr lang="en-US" sz="2800" dirty="0">
              <a:solidFill>
                <a:schemeClr val="bg1">
                  <a:lumMod val="50000"/>
                </a:schemeClr>
              </a:solidFill>
              <a:latin typeface="+mj-ea"/>
              <a:ea typeface="+mj-ea"/>
              <a:cs typeface="Open Sans Light" panose="020B0306030504020204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8315" y="2679159"/>
            <a:ext cx="1694511" cy="169451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6209" y="2556098"/>
            <a:ext cx="1694511" cy="1694511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7984" y="2556099"/>
            <a:ext cx="1694511" cy="1694511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590" y="2556098"/>
            <a:ext cx="1694511" cy="1694511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-817503" y="-218046"/>
            <a:ext cx="3320930" cy="630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2000" dirty="0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Open Sans Light" panose="020B0306030504020204" pitchFamily="34" charset="0"/>
              </a:rPr>
              <a:t>1</a:t>
            </a:r>
            <a:r>
              <a:rPr lang="en-US" altLang="ko-KR" sz="2000" dirty="0" smtClean="0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Open Sans Light" panose="020B0306030504020204" pitchFamily="34" charset="0"/>
              </a:rPr>
              <a:t>. </a:t>
            </a:r>
            <a:r>
              <a:rPr lang="ko-KR" altLang="en-US" sz="2000" dirty="0" smtClean="0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Open Sans Light" panose="020B0306030504020204" pitchFamily="34" charset="0"/>
              </a:rPr>
              <a:t>일정</a:t>
            </a:r>
            <a:endParaRPr lang="en-US" sz="2000" dirty="0">
              <a:solidFill>
                <a:schemeClr val="bg1"/>
              </a:solidFill>
              <a:latin typeface="-윤고딕320" panose="02030504000101010101" pitchFamily="18" charset="-127"/>
              <a:ea typeface="-윤고딕320" panose="02030504000101010101" pitchFamily="18" charset="-127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1467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직사각형 47"/>
          <p:cNvSpPr/>
          <p:nvPr/>
        </p:nvSpPr>
        <p:spPr>
          <a:xfrm>
            <a:off x="1314450" y="2140568"/>
            <a:ext cx="3208680" cy="35765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Group 73"/>
          <p:cNvGrpSpPr/>
          <p:nvPr/>
        </p:nvGrpSpPr>
        <p:grpSpPr>
          <a:xfrm>
            <a:off x="4324351" y="775892"/>
            <a:ext cx="3556169" cy="457200"/>
            <a:chOff x="3429000" y="526256"/>
            <a:chExt cx="3293102" cy="457200"/>
          </a:xfrm>
        </p:grpSpPr>
        <p:pic>
          <p:nvPicPr>
            <p:cNvPr id="6" name="Picture 44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29000" y="526256"/>
              <a:ext cx="60532" cy="457200"/>
            </a:xfrm>
            <a:prstGeom prst="rect">
              <a:avLst/>
            </a:prstGeom>
          </p:spPr>
        </p:pic>
        <p:pic>
          <p:nvPicPr>
            <p:cNvPr id="7" name="Picture 45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6661570" y="526256"/>
              <a:ext cx="60532" cy="457200"/>
            </a:xfrm>
            <a:prstGeom prst="rect">
              <a:avLst/>
            </a:prstGeom>
          </p:spPr>
        </p:pic>
      </p:grpSp>
      <p:cxnSp>
        <p:nvCxnSpPr>
          <p:cNvPr id="9" name="Straight Connector 41"/>
          <p:cNvCxnSpPr/>
          <p:nvPr/>
        </p:nvCxnSpPr>
        <p:spPr>
          <a:xfrm>
            <a:off x="942975" y="1466848"/>
            <a:ext cx="10239375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593669" y="2208389"/>
            <a:ext cx="26044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36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Open Sans Light" panose="020B0306030504020204" pitchFamily="34" charset="0"/>
              </a:rPr>
              <a:t>날짜 입력</a:t>
            </a:r>
            <a:endParaRPr lang="en-US" altLang="ko-KR" sz="3600" dirty="0" smtClean="0">
              <a:solidFill>
                <a:schemeClr val="bg1">
                  <a:lumMod val="50000"/>
                </a:schemeClr>
              </a:solidFill>
              <a:latin typeface="+mj-ea"/>
              <a:ea typeface="+mj-ea"/>
              <a:cs typeface="Open Sans Light" panose="020B0306030504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402197" y="328781"/>
            <a:ext cx="33209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32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Open Sans Light" panose="020B0306030504020204" pitchFamily="34" charset="0"/>
              </a:rPr>
              <a:t>채팅</a:t>
            </a:r>
            <a:endParaRPr lang="en-US" sz="3200" dirty="0">
              <a:solidFill>
                <a:schemeClr val="bg1">
                  <a:lumMod val="50000"/>
                </a:schemeClr>
              </a:solidFill>
              <a:latin typeface="+mj-ea"/>
              <a:ea typeface="+mj-ea"/>
              <a:cs typeface="Open Sans Light" panose="020B0306030504020204" pitchFamily="34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314450" y="4477145"/>
            <a:ext cx="32086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200000"/>
              </a:lnSpc>
            </a:pPr>
            <a:r>
              <a:rPr lang="ko-KR" altLang="en-US" sz="2400" dirty="0" smtClean="0">
                <a:solidFill>
                  <a:srgbClr val="F4B2B2"/>
                </a:solidFill>
                <a:latin typeface="+mj-ea"/>
                <a:ea typeface="+mj-ea"/>
                <a:cs typeface="Open Sans Light" panose="020B0306030504020204" pitchFamily="34" charset="0"/>
              </a:rPr>
              <a:t>해당 </a:t>
            </a:r>
            <a:r>
              <a:rPr lang="ko-KR" altLang="en-US" sz="2400" dirty="0">
                <a:solidFill>
                  <a:srgbClr val="F4B2B2"/>
                </a:solidFill>
                <a:latin typeface="+mj-ea"/>
                <a:ea typeface="+mj-ea"/>
                <a:cs typeface="Open Sans Light" panose="020B0306030504020204" pitchFamily="34" charset="0"/>
              </a:rPr>
              <a:t>날짜 </a:t>
            </a:r>
            <a:r>
              <a:rPr lang="ko-KR" altLang="en-US" sz="2400" dirty="0" smtClean="0">
                <a:solidFill>
                  <a:prstClr val="white">
                    <a:lumMod val="50000"/>
                  </a:prstClr>
                </a:solidFill>
                <a:latin typeface="+mj-ea"/>
                <a:ea typeface="+mj-ea"/>
                <a:cs typeface="Open Sans Light" panose="020B0306030504020204" pitchFamily="34" charset="0"/>
              </a:rPr>
              <a:t>일정 생성</a:t>
            </a:r>
            <a:endParaRPr lang="en-US" altLang="ko-KR" sz="2400" dirty="0">
              <a:solidFill>
                <a:prstClr val="white">
                  <a:lumMod val="50000"/>
                </a:prstClr>
              </a:solidFill>
              <a:latin typeface="+mj-ea"/>
              <a:ea typeface="+mj-ea"/>
              <a:cs typeface="Open Sans Light" panose="020B0306030504020204" pitchFamily="34" charset="0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5286376" y="1701502"/>
            <a:ext cx="2926080" cy="4450470"/>
            <a:chOff x="1476117" y="-2586573"/>
            <a:chExt cx="2926080" cy="445047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" name="직사각형 2"/>
            <p:cNvSpPr/>
            <p:nvPr/>
          </p:nvSpPr>
          <p:spPr>
            <a:xfrm>
              <a:off x="1476117" y="-2586573"/>
              <a:ext cx="2926080" cy="4314062"/>
            </a:xfrm>
            <a:prstGeom prst="rect">
              <a:avLst/>
            </a:prstGeom>
            <a:solidFill>
              <a:srgbClr val="B2C7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1476117" y="1012131"/>
              <a:ext cx="2926080" cy="8517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모서리가 둥근 사각형 설명선 25"/>
          <p:cNvSpPr/>
          <p:nvPr/>
        </p:nvSpPr>
        <p:spPr>
          <a:xfrm flipH="1">
            <a:off x="6074797" y="3718670"/>
            <a:ext cx="1738424" cy="618275"/>
          </a:xfrm>
          <a:prstGeom prst="wedgeRoundRectCallout">
            <a:avLst>
              <a:gd name="adj1" fmla="val 62135"/>
              <a:gd name="adj2" fmla="val -32406"/>
              <a:gd name="adj3" fmla="val 166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언제 만날래</a:t>
            </a: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?</a:t>
            </a:r>
            <a:endParaRPr lang="ko-KR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6171648" y="4487915"/>
            <a:ext cx="1738424" cy="618275"/>
          </a:xfrm>
          <a:prstGeom prst="wedgeRoundRectCallout">
            <a:avLst>
              <a:gd name="adj1" fmla="val 62135"/>
              <a:gd name="adj2" fmla="val -32406"/>
              <a:gd name="adj3" fmla="val 16667"/>
            </a:avLst>
          </a:prstGeom>
          <a:solidFill>
            <a:srgbClr val="FFEB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u="sng" dirty="0" smtClean="0">
                <a:solidFill>
                  <a:schemeClr val="accent1">
                    <a:lumMod val="7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4</a:t>
            </a:r>
            <a:r>
              <a:rPr lang="ko-KR" altLang="en-US" u="sng" dirty="0" smtClean="0">
                <a:solidFill>
                  <a:schemeClr val="accent1">
                    <a:lumMod val="7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월 </a:t>
            </a:r>
            <a:r>
              <a:rPr lang="en-US" altLang="ko-KR" u="sng" dirty="0" smtClean="0">
                <a:solidFill>
                  <a:schemeClr val="accent1">
                    <a:lumMod val="7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3</a:t>
            </a:r>
            <a:r>
              <a:rPr lang="ko-KR" altLang="en-US" u="sng" dirty="0" smtClean="0">
                <a:solidFill>
                  <a:schemeClr val="accent1">
                    <a:lumMod val="7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일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?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0965" y="5847460"/>
            <a:ext cx="1352550" cy="314325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0783" y="5386661"/>
            <a:ext cx="581102" cy="774803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14143" y="3654808"/>
            <a:ext cx="428625" cy="466725"/>
          </a:xfrm>
          <a:prstGeom prst="rect">
            <a:avLst/>
          </a:prstGeom>
        </p:spPr>
      </p:pic>
      <p:sp>
        <p:nvSpPr>
          <p:cNvPr id="32" name="직사각형 31"/>
          <p:cNvSpPr/>
          <p:nvPr/>
        </p:nvSpPr>
        <p:spPr>
          <a:xfrm>
            <a:off x="8418600" y="1710994"/>
            <a:ext cx="2926080" cy="444097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모서리가 둥근 직사각형 33"/>
          <p:cNvSpPr/>
          <p:nvPr/>
        </p:nvSpPr>
        <p:spPr>
          <a:xfrm>
            <a:off x="8568758" y="1934903"/>
            <a:ext cx="2586922" cy="47244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일정 명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8546062" y="2557953"/>
            <a:ext cx="2586922" cy="47244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장소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8546062" y="3273690"/>
            <a:ext cx="811298" cy="47244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2020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9791850" y="3273690"/>
            <a:ext cx="357990" cy="47244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4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10525309" y="3273690"/>
            <a:ext cx="357990" cy="47244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3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9358805" y="3333403"/>
            <a:ext cx="394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년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10110099" y="3316377"/>
            <a:ext cx="394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월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10806208" y="3316377"/>
            <a:ext cx="394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일</a:t>
            </a:r>
            <a:endParaRPr lang="ko-KR" altLang="en-US"/>
          </a:p>
        </p:txBody>
      </p:sp>
      <p:sp>
        <p:nvSpPr>
          <p:cNvPr id="42" name="모서리가 둥근 직사각형 41"/>
          <p:cNvSpPr/>
          <p:nvPr/>
        </p:nvSpPr>
        <p:spPr>
          <a:xfrm>
            <a:off x="8479560" y="3216376"/>
            <a:ext cx="2782268" cy="578493"/>
          </a:xfrm>
          <a:prstGeom prst="round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9642193" y="4231984"/>
            <a:ext cx="394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●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9642193" y="4490843"/>
            <a:ext cx="394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●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9642193" y="4750550"/>
            <a:ext cx="394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●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47" name="그림 4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4867" y="4810657"/>
            <a:ext cx="1707839" cy="1707839"/>
          </a:xfrm>
          <a:prstGeom prst="rect">
            <a:avLst/>
          </a:prstGeom>
        </p:spPr>
      </p:pic>
      <p:sp>
        <p:nvSpPr>
          <p:cNvPr id="50" name="오른쪽 화살표 49"/>
          <p:cNvSpPr/>
          <p:nvPr/>
        </p:nvSpPr>
        <p:spPr>
          <a:xfrm>
            <a:off x="8036425" y="2714066"/>
            <a:ext cx="486690" cy="380237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-817503" y="-218046"/>
            <a:ext cx="3320930" cy="630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2000" dirty="0" smtClean="0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Open Sans Light" panose="020B0306030504020204" pitchFamily="34" charset="0"/>
              </a:rPr>
              <a:t>2. </a:t>
            </a:r>
            <a:r>
              <a:rPr lang="ko-KR" altLang="en-US" sz="2000" dirty="0" smtClean="0"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Open Sans Light" panose="020B0306030504020204" pitchFamily="34" charset="0"/>
              </a:rPr>
              <a:t>채팅</a:t>
            </a:r>
            <a:endParaRPr lang="en-US" sz="2000" dirty="0">
              <a:solidFill>
                <a:schemeClr val="bg1"/>
              </a:solidFill>
              <a:latin typeface="-윤고딕320" panose="02030504000101010101" pitchFamily="18" charset="-127"/>
              <a:ea typeface="-윤고딕320" panose="02030504000101010101" pitchFamily="18" charset="-127"/>
              <a:cs typeface="Open Sans Light" panose="020B0306030504020204" pitchFamily="34" charset="0"/>
            </a:endParaRPr>
          </a:p>
        </p:txBody>
      </p:sp>
      <p:sp>
        <p:nvSpPr>
          <p:cNvPr id="49" name="오른쪽 화살표 48"/>
          <p:cNvSpPr/>
          <p:nvPr/>
        </p:nvSpPr>
        <p:spPr>
          <a:xfrm rot="5400000">
            <a:off x="2710036" y="3769333"/>
            <a:ext cx="486690" cy="380237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7691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-윤고딕340"/>
        <a:ea typeface="-윤고딕340"/>
        <a:cs typeface=""/>
      </a:majorFont>
      <a:minorFont>
        <a:latin typeface="-윤고딕340"/>
        <a:ea typeface="-윤고딕340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1069</TotalTime>
  <Words>250</Words>
  <Application>Microsoft Office PowerPoint</Application>
  <PresentationFormat>와이드스크린</PresentationFormat>
  <Paragraphs>121</Paragraphs>
  <Slides>13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3" baseType="lpstr">
      <vt:lpstr>Lato</vt:lpstr>
      <vt:lpstr>Lato Black</vt:lpstr>
      <vt:lpstr>Open Sans Light</vt:lpstr>
      <vt:lpstr>나눔스퀘어라운드 Bold</vt:lpstr>
      <vt:lpstr>맑은 고딕</vt:lpstr>
      <vt:lpstr>-윤고딕310</vt:lpstr>
      <vt:lpstr>-윤고딕320</vt:lpstr>
      <vt:lpstr>-윤고딕340</vt:lpstr>
      <vt:lpstr>Arial</vt:lpstr>
      <vt:lpstr>Office 테마</vt:lpstr>
      <vt:lpstr>Hey, scheduler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DELIGHT</dc:title>
  <dc:creator>user</dc:creator>
  <cp:lastModifiedBy>student</cp:lastModifiedBy>
  <cp:revision>70</cp:revision>
  <dcterms:created xsi:type="dcterms:W3CDTF">2017-09-05T12:06:27Z</dcterms:created>
  <dcterms:modified xsi:type="dcterms:W3CDTF">2020-03-27T01:03:10Z</dcterms:modified>
</cp:coreProperties>
</file>