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1" r:id="rId2"/>
    <p:sldId id="304" r:id="rId3"/>
    <p:sldId id="305" r:id="rId4"/>
    <p:sldId id="307" r:id="rId5"/>
    <p:sldId id="30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D68D"/>
    <a:srgbClr val="282741"/>
    <a:srgbClr val="41404A"/>
    <a:srgbClr val="3D3C46"/>
    <a:srgbClr val="35343C"/>
    <a:srgbClr val="2F2E36"/>
    <a:srgbClr val="454551"/>
    <a:srgbClr val="353334"/>
    <a:srgbClr val="4E4C4D"/>
    <a:srgbClr val="312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2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1</a:t>
            </a:r>
          </a:p>
          <a:p>
            <a:pPr algn="dist"/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</a:p>
          <a:p>
            <a:pPr algn="dist"/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일정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7400" y="476672"/>
            <a:ext cx="3270391" cy="5606333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742" t="2386" r="1835"/>
          <a:stretch/>
        </p:blipFill>
        <p:spPr>
          <a:xfrm>
            <a:off x="1812324" y="692696"/>
            <a:ext cx="3006812" cy="2945308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691680" y="5157192"/>
            <a:ext cx="3276111" cy="574157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04" y="5301208"/>
            <a:ext cx="278343" cy="2783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88" y="5301208"/>
            <a:ext cx="278343" cy="278343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4432777" y="570206"/>
            <a:ext cx="443000" cy="443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덧셈 기호 9"/>
          <p:cNvSpPr/>
          <p:nvPr/>
        </p:nvSpPr>
        <p:spPr>
          <a:xfrm>
            <a:off x="4453450" y="590879"/>
            <a:ext cx="401654" cy="401654"/>
          </a:xfrm>
          <a:prstGeom prst="mathPlus">
            <a:avLst>
              <a:gd name="adj1" fmla="val 131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132856"/>
            <a:ext cx="173121" cy="17312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42" y="2133224"/>
            <a:ext cx="172753" cy="17275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94" y="2132856"/>
            <a:ext cx="173306" cy="17330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76" y="2134138"/>
            <a:ext cx="171839" cy="171839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 flipV="1">
            <a:off x="3779912" y="2636912"/>
            <a:ext cx="45719" cy="45719"/>
          </a:xfrm>
          <a:prstGeom prst="ellipse">
            <a:avLst/>
          </a:prstGeom>
          <a:solidFill>
            <a:srgbClr val="31D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 flipV="1">
            <a:off x="2870097" y="2636912"/>
            <a:ext cx="45719" cy="45719"/>
          </a:xfrm>
          <a:prstGeom prst="ellipse">
            <a:avLst/>
          </a:prstGeom>
          <a:solidFill>
            <a:srgbClr val="31D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175596" y="476672"/>
            <a:ext cx="3270391" cy="5606333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/>
          <a:srcRect l="742" t="2386" r="1835"/>
          <a:stretch/>
        </p:blipFill>
        <p:spPr>
          <a:xfrm>
            <a:off x="5290520" y="692696"/>
            <a:ext cx="3006812" cy="2945308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7910973" y="570206"/>
            <a:ext cx="443000" cy="443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덧셈 기호 70"/>
          <p:cNvSpPr/>
          <p:nvPr/>
        </p:nvSpPr>
        <p:spPr>
          <a:xfrm>
            <a:off x="7931646" y="590879"/>
            <a:ext cx="401654" cy="401654"/>
          </a:xfrm>
          <a:prstGeom prst="mathPlus">
            <a:avLst>
              <a:gd name="adj1" fmla="val 131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20" y="2132856"/>
            <a:ext cx="173121" cy="173121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38" y="2133224"/>
            <a:ext cx="172753" cy="172753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190" y="2132856"/>
            <a:ext cx="173306" cy="173306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072" y="2134138"/>
            <a:ext cx="171839" cy="171839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 flipV="1">
            <a:off x="7258108" y="2636912"/>
            <a:ext cx="45719" cy="45719"/>
          </a:xfrm>
          <a:prstGeom prst="ellipse">
            <a:avLst/>
          </a:prstGeom>
          <a:solidFill>
            <a:srgbClr val="31D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 flipV="1">
            <a:off x="6348293" y="2636912"/>
            <a:ext cx="45719" cy="45719"/>
          </a:xfrm>
          <a:prstGeom prst="ellipse">
            <a:avLst/>
          </a:prstGeom>
          <a:solidFill>
            <a:srgbClr val="31D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076056" y="2636912"/>
            <a:ext cx="7574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8800" dirty="0" smtClean="0">
                <a:solidFill>
                  <a:schemeClr val="bg1">
                    <a:lumMod val="5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&lt;</a:t>
            </a:r>
            <a:endParaRPr lang="ko-KR" altLang="en-US" sz="8800" dirty="0">
              <a:solidFill>
                <a:schemeClr val="bg1">
                  <a:lumMod val="50000"/>
                </a:schemeClr>
              </a:solidFill>
              <a:latin typeface="SimSun-ExtB" panose="02010609060101010101" pitchFamily="49" charset="-122"/>
              <a:ea typeface="Noto Sans CJK KR Thin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812360" y="2636912"/>
            <a:ext cx="77296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8800" dirty="0">
                <a:solidFill>
                  <a:schemeClr val="bg1">
                    <a:lumMod val="50000"/>
                  </a:schemeClr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&gt;</a:t>
            </a:r>
            <a:endParaRPr lang="ko-KR" altLang="en-US" sz="8800" dirty="0">
              <a:solidFill>
                <a:schemeClr val="bg1">
                  <a:lumMod val="50000"/>
                </a:schemeClr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11760" y="6210613"/>
            <a:ext cx="1847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&lt;Button&gt;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987882" y="6205495"/>
            <a:ext cx="1608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&lt;Swap&gt;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H="1">
            <a:off x="1619672" y="2636912"/>
            <a:ext cx="11446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30239" y="2420888"/>
            <a:ext cx="989433" cy="101162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일정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있을 때</a:t>
            </a:r>
            <a:endParaRPr lang="ko-KR" altLang="en-US" dirty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10"/>
          <a:srcRect l="1447" t="9516" b="4560"/>
          <a:stretch/>
        </p:blipFill>
        <p:spPr>
          <a:xfrm>
            <a:off x="1684035" y="5729128"/>
            <a:ext cx="3283756" cy="360471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10"/>
          <a:srcRect l="1447" t="9516" b="4560"/>
          <a:stretch/>
        </p:blipFill>
        <p:spPr>
          <a:xfrm>
            <a:off x="5162231" y="5722534"/>
            <a:ext cx="3283756" cy="36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1</a:t>
            </a:r>
          </a:p>
          <a:p>
            <a:pPr algn="dist"/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</a:p>
          <a:p>
            <a:pPr algn="dist"/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일정</a:t>
            </a:r>
            <a:endParaRPr lang="en-US" altLang="ko-KR" sz="1500" dirty="0" smtClean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pPr algn="dist"/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추가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7400" y="476672"/>
            <a:ext cx="3270391" cy="5606333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91680" y="5157192"/>
            <a:ext cx="3276111" cy="574157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175596" y="476672"/>
            <a:ext cx="3270391" cy="5606333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411760" y="6210613"/>
            <a:ext cx="1847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&lt;Button&gt;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987882" y="6205495"/>
            <a:ext cx="1608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&lt;Swap&gt;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41021" y="789122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일정 명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59358" y="1410318"/>
            <a:ext cx="1084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날짜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56265" y="2060848"/>
            <a:ext cx="84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장소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41021" y="2708920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참가자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880826" y="789122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일정 명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99163" y="1410318"/>
            <a:ext cx="1084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날짜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96070" y="2060848"/>
            <a:ext cx="84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장소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80826" y="2708920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참가자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71800" y="2132856"/>
            <a:ext cx="1974106" cy="36004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서울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카페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/>
          <a:srcRect l="1447" t="9516" b="4560"/>
          <a:stretch/>
        </p:blipFill>
        <p:spPr>
          <a:xfrm>
            <a:off x="1684035" y="5729128"/>
            <a:ext cx="3283756" cy="360471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rcRect l="1447" t="9516" b="4560"/>
          <a:stretch/>
        </p:blipFill>
        <p:spPr>
          <a:xfrm>
            <a:off x="5175596" y="5732825"/>
            <a:ext cx="3270391" cy="36047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04" y="5301208"/>
            <a:ext cx="278343" cy="27834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88" y="5301208"/>
            <a:ext cx="278343" cy="27834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126780" y="-751894"/>
            <a:ext cx="4719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상세정보랑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수정페이지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따로 만드는게 </a:t>
            </a:r>
            <a:r>
              <a:rPr lang="ko-KR" altLang="en-US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낫겟다</a:t>
            </a:r>
            <a:endParaRPr lang="en-US" altLang="ko-KR" dirty="0" smtClean="0">
              <a:solidFill>
                <a:srgbClr val="42424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 </a:t>
            </a:r>
            <a:r>
              <a:rPr lang="ko-KR" altLang="en-US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다른 페이지</a:t>
            </a:r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 보여줘야하고</a:t>
            </a:r>
            <a:endParaRPr lang="en-US" altLang="ko-KR" dirty="0">
              <a:solidFill>
                <a:srgbClr val="42424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355976" y="2156151"/>
            <a:ext cx="240354" cy="336745"/>
            <a:chOff x="4259638" y="2132856"/>
            <a:chExt cx="1126041" cy="1577627"/>
          </a:xfrm>
        </p:grpSpPr>
        <p:sp>
          <p:nvSpPr>
            <p:cNvPr id="4" name="도넛 3"/>
            <p:cNvSpPr/>
            <p:nvPr/>
          </p:nvSpPr>
          <p:spPr>
            <a:xfrm>
              <a:off x="4259638" y="2132856"/>
              <a:ext cx="1096627" cy="1096627"/>
            </a:xfrm>
            <a:prstGeom prst="donut">
              <a:avLst>
                <a:gd name="adj" fmla="val 106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 rot="8700000">
              <a:off x="5219121" y="3098679"/>
              <a:ext cx="166558" cy="611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64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1</a:t>
            </a:r>
          </a:p>
          <a:p>
            <a:pPr algn="dist"/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</a:p>
          <a:p>
            <a:pPr algn="dist"/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장소</a:t>
            </a:r>
            <a:endParaRPr lang="en-US" altLang="ko-KR" sz="1500" dirty="0" smtClean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pPr algn="dist"/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선택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7400" y="476672"/>
            <a:ext cx="3270391" cy="5606333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91680" y="5508848"/>
            <a:ext cx="3276111" cy="574157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590974"/>
            <a:ext cx="409903" cy="4099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590974"/>
            <a:ext cx="409903" cy="409903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5175596" y="476672"/>
            <a:ext cx="3270391" cy="5606333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411760" y="6210613"/>
            <a:ext cx="1847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&lt;Button&gt;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987882" y="6205495"/>
            <a:ext cx="1608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&lt;Swap&gt;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41021" y="789122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일정 명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59358" y="1410318"/>
            <a:ext cx="1084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날짜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56265" y="2060848"/>
            <a:ext cx="84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장소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41021" y="2708920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참가자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880826" y="789122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일정 명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99163" y="1410318"/>
            <a:ext cx="1084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날짜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96070" y="2060848"/>
            <a:ext cx="84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장소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80826" y="2708920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참가자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71800" y="2132856"/>
            <a:ext cx="1974106" cy="36004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서울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카페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91680" y="476671"/>
            <a:ext cx="3325163" cy="5606333"/>
          </a:xfrm>
          <a:prstGeom prst="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91679" y="476670"/>
            <a:ext cx="3276111" cy="5606334"/>
          </a:xfrm>
          <a:prstGeom prst="rect">
            <a:avLst/>
          </a:prstGeom>
          <a:solidFill>
            <a:schemeClr val="bg1">
              <a:alpha val="99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22951" y="66584"/>
            <a:ext cx="4293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카카오톡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톡방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 해시 검색  참고</a:t>
            </a:r>
            <a:endParaRPr lang="en-US" altLang="ko-KR" sz="24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rcRect l="1447" t="9516" b="4560"/>
          <a:stretch/>
        </p:blipFill>
        <p:spPr>
          <a:xfrm>
            <a:off x="1684035" y="5729128"/>
            <a:ext cx="3283756" cy="36047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1447" t="9516" b="4560"/>
          <a:stretch/>
        </p:blipFill>
        <p:spPr>
          <a:xfrm>
            <a:off x="5175595" y="5722533"/>
            <a:ext cx="3283756" cy="360471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907704" y="619350"/>
            <a:ext cx="2838202" cy="4333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서울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카페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80825" y="1271227"/>
            <a:ext cx="28200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세상의 모든 아침</a:t>
            </a:r>
            <a:endParaRPr lang="en-US" altLang="ko-KR" sz="2400" dirty="0" smtClean="0">
              <a:solidFill>
                <a:srgbClr val="42424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 영등포구 여의대로 </a:t>
            </a:r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  <a:p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여의도</a:t>
            </a:r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브런치</a:t>
            </a:r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51489" y="2498701"/>
            <a:ext cx="29835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쟝블랑제리</a:t>
            </a:r>
            <a:endParaRPr lang="en-US" altLang="ko-KR" sz="2400" dirty="0" smtClean="0">
              <a:solidFill>
                <a:srgbClr val="42424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/>
              <a:t>서울 관악구 </a:t>
            </a:r>
            <a:r>
              <a:rPr lang="ko-KR" altLang="en-US" dirty="0" err="1"/>
              <a:t>낙성대역길</a:t>
            </a:r>
            <a:r>
              <a:rPr lang="ko-KR" altLang="en-US" dirty="0"/>
              <a:t> </a:t>
            </a:r>
            <a:r>
              <a:rPr lang="en-US" altLang="ko-KR" dirty="0" smtClean="0"/>
              <a:t>8</a:t>
            </a:r>
          </a:p>
          <a:p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맘모스빵맛집</a:t>
            </a:r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초코빵</a:t>
            </a:r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빵집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35696" y="3781489"/>
            <a:ext cx="29915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피오니</a:t>
            </a:r>
            <a:endParaRPr lang="en-US" altLang="ko-KR" sz="2400" dirty="0" smtClean="0">
              <a:solidFill>
                <a:srgbClr val="42424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/>
              <a:t>서울 마포구 </a:t>
            </a:r>
            <a:r>
              <a:rPr lang="ko-KR" altLang="en-US" dirty="0" err="1"/>
              <a:t>어울마당로</a:t>
            </a:r>
            <a:r>
              <a:rPr lang="ko-KR" altLang="en-US" dirty="0"/>
              <a:t> </a:t>
            </a:r>
            <a:r>
              <a:rPr lang="en-US" altLang="ko-KR" dirty="0" smtClean="0"/>
              <a:t>56</a:t>
            </a:r>
          </a:p>
          <a:p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딸기</a:t>
            </a:r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딸기케익</a:t>
            </a:r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딸기빙수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06370" y="2132856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세상의 모든 아침</a:t>
            </a:r>
            <a:endParaRPr lang="en-US" altLang="ko-KR" dirty="0">
              <a:solidFill>
                <a:srgbClr val="42424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>
            <a:stCxn id="22" idx="2"/>
          </p:cNvCxnSpPr>
          <p:nvPr/>
        </p:nvCxnSpPr>
        <p:spPr>
          <a:xfrm>
            <a:off x="3269533" y="528249"/>
            <a:ext cx="6323" cy="380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139952" y="1410318"/>
            <a:ext cx="2166418" cy="87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4392057" y="666483"/>
            <a:ext cx="240354" cy="336745"/>
            <a:chOff x="4259638" y="2132856"/>
            <a:chExt cx="1126041" cy="1577627"/>
          </a:xfrm>
        </p:grpSpPr>
        <p:sp>
          <p:nvSpPr>
            <p:cNvPr id="36" name="도넛 35"/>
            <p:cNvSpPr/>
            <p:nvPr/>
          </p:nvSpPr>
          <p:spPr>
            <a:xfrm>
              <a:off x="4259638" y="2132856"/>
              <a:ext cx="1096627" cy="1096627"/>
            </a:xfrm>
            <a:prstGeom prst="donut">
              <a:avLst>
                <a:gd name="adj" fmla="val 106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8700000">
              <a:off x="5219121" y="3098679"/>
              <a:ext cx="166558" cy="611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80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1</a:t>
            </a:r>
          </a:p>
          <a:p>
            <a:pPr algn="dist"/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</a:p>
          <a:p>
            <a:pPr algn="dist"/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일정</a:t>
            </a:r>
            <a:endParaRPr lang="en-US" altLang="ko-KR" sz="1500" dirty="0" smtClean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pPr algn="dist"/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추가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7400" y="476672"/>
            <a:ext cx="3270391" cy="5606333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91680" y="5157192"/>
            <a:ext cx="3276111" cy="574157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175596" y="476672"/>
            <a:ext cx="3270391" cy="5606333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411760" y="6210613"/>
            <a:ext cx="1847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&lt;Button&gt;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987882" y="6205495"/>
            <a:ext cx="1608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&lt;Swap&gt;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41021" y="789122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일정 명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59358" y="1410318"/>
            <a:ext cx="1084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날짜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56265" y="2060848"/>
            <a:ext cx="84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장소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41021" y="2708920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참가자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880826" y="789122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일정 명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99163" y="1410318"/>
            <a:ext cx="1084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날짜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96070" y="2060848"/>
            <a:ext cx="84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장소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80826" y="2708920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참가자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71800" y="2132856"/>
            <a:ext cx="1974106" cy="36004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서울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카페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/>
          <a:srcRect l="1447" t="9516" b="4560"/>
          <a:stretch/>
        </p:blipFill>
        <p:spPr>
          <a:xfrm>
            <a:off x="1684035" y="5729128"/>
            <a:ext cx="3283756" cy="360471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rcRect l="1447" t="9516" b="4560"/>
          <a:stretch/>
        </p:blipFill>
        <p:spPr>
          <a:xfrm>
            <a:off x="5175596" y="5732825"/>
            <a:ext cx="3270391" cy="36047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04" y="5301208"/>
            <a:ext cx="278343" cy="27834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88" y="5301208"/>
            <a:ext cx="278343" cy="27834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126780" y="-751894"/>
            <a:ext cx="4719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상세정보랑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수정페이지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따로 만드는게 </a:t>
            </a:r>
            <a:r>
              <a:rPr lang="ko-KR" altLang="en-US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낫겟다</a:t>
            </a:r>
            <a:endParaRPr lang="en-US" altLang="ko-KR" dirty="0" smtClean="0">
              <a:solidFill>
                <a:srgbClr val="42424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 </a:t>
            </a:r>
            <a:r>
              <a:rPr lang="ko-KR" altLang="en-US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다른 페이지</a:t>
            </a:r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 보여줘야하고</a:t>
            </a:r>
            <a:endParaRPr lang="en-US" altLang="ko-KR" dirty="0">
              <a:solidFill>
                <a:srgbClr val="42424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355976" y="2156151"/>
            <a:ext cx="240354" cy="336745"/>
            <a:chOff x="4259638" y="2132856"/>
            <a:chExt cx="1126041" cy="1577627"/>
          </a:xfrm>
        </p:grpSpPr>
        <p:sp>
          <p:nvSpPr>
            <p:cNvPr id="4" name="도넛 3"/>
            <p:cNvSpPr/>
            <p:nvPr/>
          </p:nvSpPr>
          <p:spPr>
            <a:xfrm>
              <a:off x="4259638" y="2132856"/>
              <a:ext cx="1096627" cy="1096627"/>
            </a:xfrm>
            <a:prstGeom prst="donut">
              <a:avLst>
                <a:gd name="adj" fmla="val 106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 rot="8700000">
              <a:off x="5219121" y="3098679"/>
              <a:ext cx="166558" cy="611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53696" y="2788199"/>
            <a:ext cx="316361" cy="316361"/>
            <a:chOff x="3003550" y="3485110"/>
            <a:chExt cx="663970" cy="663970"/>
          </a:xfrm>
        </p:grpSpPr>
        <p:sp>
          <p:nvSpPr>
            <p:cNvPr id="25" name="타원 24"/>
            <p:cNvSpPr/>
            <p:nvPr/>
          </p:nvSpPr>
          <p:spPr>
            <a:xfrm>
              <a:off x="3003550" y="3485110"/>
              <a:ext cx="663970" cy="663970"/>
            </a:xfrm>
            <a:prstGeom prst="ellipse">
              <a:avLst/>
            </a:prstGeom>
            <a:solidFill>
              <a:srgbClr val="FEECEC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6"/>
            <a:srcRect r="67141"/>
            <a:stretch/>
          </p:blipFill>
          <p:spPr>
            <a:xfrm>
              <a:off x="3121042" y="3596051"/>
              <a:ext cx="430745" cy="446560"/>
            </a:xfrm>
            <a:prstGeom prst="rect">
              <a:avLst/>
            </a:prstGeom>
            <a:ln w="28575">
              <a:noFill/>
            </a:ln>
          </p:spPr>
        </p:pic>
      </p:grpSp>
      <p:grpSp>
        <p:nvGrpSpPr>
          <p:cNvPr id="27" name="그룹 26"/>
          <p:cNvGrpSpPr/>
          <p:nvPr/>
        </p:nvGrpSpPr>
        <p:grpSpPr>
          <a:xfrm>
            <a:off x="4181878" y="2779567"/>
            <a:ext cx="316361" cy="316361"/>
            <a:chOff x="5674257" y="5459795"/>
            <a:chExt cx="1188848" cy="1188848"/>
          </a:xfrm>
        </p:grpSpPr>
        <p:sp>
          <p:nvSpPr>
            <p:cNvPr id="28" name="타원 27"/>
            <p:cNvSpPr/>
            <p:nvPr/>
          </p:nvSpPr>
          <p:spPr>
            <a:xfrm>
              <a:off x="5674257" y="5459795"/>
              <a:ext cx="1188848" cy="1188848"/>
            </a:xfrm>
            <a:prstGeom prst="ellipse">
              <a:avLst/>
            </a:prstGeom>
            <a:solidFill>
              <a:srgbClr val="5BC2CF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5941723" y="5630245"/>
              <a:ext cx="714162" cy="872656"/>
              <a:chOff x="6084095" y="5157714"/>
              <a:chExt cx="940916" cy="1149734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6"/>
              <a:srcRect l="72911"/>
              <a:stretch/>
            </p:blipFill>
            <p:spPr>
              <a:xfrm>
                <a:off x="6084095" y="5157714"/>
                <a:ext cx="914258" cy="1149734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31" name="모서리가 둥근 직사각형 30"/>
              <p:cNvSpPr/>
              <p:nvPr/>
            </p:nvSpPr>
            <p:spPr>
              <a:xfrm>
                <a:off x="6693756" y="5184372"/>
                <a:ext cx="331255" cy="278194"/>
              </a:xfrm>
              <a:prstGeom prst="roundRect">
                <a:avLst/>
              </a:prstGeom>
              <a:solidFill>
                <a:srgbClr val="5BC2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3109836" y="2781571"/>
            <a:ext cx="316361" cy="316361"/>
            <a:chOff x="4112612" y="7748849"/>
            <a:chExt cx="760651" cy="760651"/>
          </a:xfrm>
        </p:grpSpPr>
        <p:sp>
          <p:nvSpPr>
            <p:cNvPr id="35" name="타원 34"/>
            <p:cNvSpPr/>
            <p:nvPr/>
          </p:nvSpPr>
          <p:spPr>
            <a:xfrm>
              <a:off x="4112612" y="7748849"/>
              <a:ext cx="760651" cy="760651"/>
            </a:xfrm>
            <a:prstGeom prst="ellipse">
              <a:avLst/>
            </a:prstGeom>
            <a:solidFill>
              <a:srgbClr val="8A87D8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6"/>
            <a:srcRect l="34524" r="31360"/>
            <a:stretch/>
          </p:blipFill>
          <p:spPr>
            <a:xfrm>
              <a:off x="4241577" y="7870252"/>
              <a:ext cx="528325" cy="52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85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1</a:t>
            </a:r>
          </a:p>
          <a:p>
            <a:pPr algn="dist"/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</a:p>
          <a:p>
            <a:pPr algn="dist"/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일정</a:t>
            </a:r>
            <a:endParaRPr lang="en-US" altLang="ko-KR" sz="1500" dirty="0" smtClean="0">
              <a:solidFill>
                <a:schemeClr val="bg1">
                  <a:lumMod val="50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pPr algn="dist"/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추가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7400" y="476672"/>
            <a:ext cx="3270391" cy="5606333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91680" y="5157192"/>
            <a:ext cx="3276111" cy="574157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175596" y="476672"/>
            <a:ext cx="3270391" cy="5606333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411760" y="6210613"/>
            <a:ext cx="1847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&lt;Button&gt;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987882" y="6205495"/>
            <a:ext cx="1608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&lt;Swap&gt;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41021" y="789122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일정 명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59358" y="1410318"/>
            <a:ext cx="1084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날짜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56265" y="2060848"/>
            <a:ext cx="84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장소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41021" y="2708920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참가자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/>
          <a:srcRect l="1447" t="9516" b="4560"/>
          <a:stretch/>
        </p:blipFill>
        <p:spPr>
          <a:xfrm>
            <a:off x="1684035" y="5729128"/>
            <a:ext cx="3283756" cy="360471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rcRect l="1447" t="9516" b="4560"/>
          <a:stretch/>
        </p:blipFill>
        <p:spPr>
          <a:xfrm>
            <a:off x="5175596" y="5732825"/>
            <a:ext cx="3270391" cy="36047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73" y="5398977"/>
            <a:ext cx="180574" cy="180574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88" y="5301208"/>
            <a:ext cx="278343" cy="27834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126780" y="-751894"/>
            <a:ext cx="4719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상세정보랑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수정페이지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따로 만드는게 </a:t>
            </a:r>
            <a:r>
              <a:rPr lang="ko-KR" altLang="en-US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낫겟다</a:t>
            </a:r>
            <a:endParaRPr lang="en-US" altLang="ko-KR" dirty="0" smtClean="0">
              <a:solidFill>
                <a:srgbClr val="42424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 </a:t>
            </a:r>
            <a:r>
              <a:rPr lang="ko-KR" altLang="en-US" dirty="0" err="1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다른 페이지</a:t>
            </a:r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 보여줘야하고</a:t>
            </a:r>
            <a:endParaRPr lang="en-US" altLang="ko-KR" dirty="0">
              <a:solidFill>
                <a:srgbClr val="42424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83070" y="2116958"/>
            <a:ext cx="663970" cy="663970"/>
          </a:xfrm>
          <a:prstGeom prst="ellipse">
            <a:avLst/>
          </a:prstGeom>
          <a:solidFill>
            <a:srgbClr val="FEECEC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rcRect r="67141"/>
          <a:stretch/>
        </p:blipFill>
        <p:spPr>
          <a:xfrm>
            <a:off x="2200562" y="2227899"/>
            <a:ext cx="430745" cy="446560"/>
          </a:xfrm>
          <a:prstGeom prst="rect">
            <a:avLst/>
          </a:prstGeom>
          <a:ln w="28575">
            <a:noFill/>
          </a:ln>
        </p:spPr>
      </p:pic>
      <p:grpSp>
        <p:nvGrpSpPr>
          <p:cNvPr id="27" name="그룹 26"/>
          <p:cNvGrpSpPr/>
          <p:nvPr/>
        </p:nvGrpSpPr>
        <p:grpSpPr>
          <a:xfrm>
            <a:off x="2083069" y="3053062"/>
            <a:ext cx="663970" cy="663970"/>
            <a:chOff x="5674257" y="5459795"/>
            <a:chExt cx="1188848" cy="1188848"/>
          </a:xfrm>
        </p:grpSpPr>
        <p:sp>
          <p:nvSpPr>
            <p:cNvPr id="28" name="타원 27"/>
            <p:cNvSpPr/>
            <p:nvPr/>
          </p:nvSpPr>
          <p:spPr>
            <a:xfrm>
              <a:off x="5674257" y="5459795"/>
              <a:ext cx="1188848" cy="1188848"/>
            </a:xfrm>
            <a:prstGeom prst="ellipse">
              <a:avLst/>
            </a:prstGeom>
            <a:solidFill>
              <a:srgbClr val="5BC2CF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5941723" y="5630245"/>
              <a:ext cx="714162" cy="872656"/>
              <a:chOff x="6084095" y="5157714"/>
              <a:chExt cx="940916" cy="1149734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6"/>
              <a:srcRect l="72911"/>
              <a:stretch/>
            </p:blipFill>
            <p:spPr>
              <a:xfrm>
                <a:off x="6084095" y="5157714"/>
                <a:ext cx="914258" cy="1149734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31" name="모서리가 둥근 직사각형 30"/>
              <p:cNvSpPr/>
              <p:nvPr/>
            </p:nvSpPr>
            <p:spPr>
              <a:xfrm>
                <a:off x="6693756" y="5184372"/>
                <a:ext cx="331255" cy="278194"/>
              </a:xfrm>
              <a:prstGeom prst="roundRect">
                <a:avLst/>
              </a:prstGeom>
              <a:solidFill>
                <a:srgbClr val="5BC2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2083067" y="3989166"/>
            <a:ext cx="663970" cy="663970"/>
            <a:chOff x="4112612" y="7748849"/>
            <a:chExt cx="760651" cy="760651"/>
          </a:xfrm>
        </p:grpSpPr>
        <p:sp>
          <p:nvSpPr>
            <p:cNvPr id="35" name="타원 34"/>
            <p:cNvSpPr/>
            <p:nvPr/>
          </p:nvSpPr>
          <p:spPr>
            <a:xfrm>
              <a:off x="4112612" y="7748849"/>
              <a:ext cx="760651" cy="760651"/>
            </a:xfrm>
            <a:prstGeom prst="ellipse">
              <a:avLst/>
            </a:prstGeom>
            <a:solidFill>
              <a:srgbClr val="8A87D8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6"/>
            <a:srcRect l="34524" r="31360"/>
            <a:stretch/>
          </p:blipFill>
          <p:spPr>
            <a:xfrm>
              <a:off x="4241577" y="7870252"/>
              <a:ext cx="528325" cy="527550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7"/>
          <a:srcRect l="4620" t="4607" r="5287" b="1"/>
          <a:stretch/>
        </p:blipFill>
        <p:spPr>
          <a:xfrm>
            <a:off x="2051720" y="4850055"/>
            <a:ext cx="762702" cy="306522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907704" y="619350"/>
            <a:ext cx="2838202" cy="4333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친구 검색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392057" y="666483"/>
            <a:ext cx="240354" cy="336745"/>
            <a:chOff x="4259638" y="2132856"/>
            <a:chExt cx="1126041" cy="1577627"/>
          </a:xfrm>
        </p:grpSpPr>
        <p:sp>
          <p:nvSpPr>
            <p:cNvPr id="40" name="도넛 39"/>
            <p:cNvSpPr/>
            <p:nvPr/>
          </p:nvSpPr>
          <p:spPr>
            <a:xfrm>
              <a:off x="4259638" y="2132856"/>
              <a:ext cx="1096627" cy="1096627"/>
            </a:xfrm>
            <a:prstGeom prst="donut">
              <a:avLst>
                <a:gd name="adj" fmla="val 106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8700000">
              <a:off x="5219121" y="3098679"/>
              <a:ext cx="166558" cy="611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079775" y="1268760"/>
            <a:ext cx="663970" cy="663970"/>
            <a:chOff x="4112612" y="7748849"/>
            <a:chExt cx="760651" cy="760651"/>
          </a:xfrm>
        </p:grpSpPr>
        <p:sp>
          <p:nvSpPr>
            <p:cNvPr id="43" name="타원 42"/>
            <p:cNvSpPr/>
            <p:nvPr/>
          </p:nvSpPr>
          <p:spPr>
            <a:xfrm>
              <a:off x="4112612" y="7748849"/>
              <a:ext cx="760651" cy="760651"/>
            </a:xfrm>
            <a:prstGeom prst="ellipse">
              <a:avLst/>
            </a:prstGeom>
            <a:solidFill>
              <a:srgbClr val="8A87D8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6"/>
            <a:srcRect l="34524" r="31360"/>
            <a:stretch/>
          </p:blipFill>
          <p:spPr>
            <a:xfrm>
              <a:off x="4241577" y="7870252"/>
              <a:ext cx="528325" cy="527550"/>
            </a:xfrm>
            <a:prstGeom prst="rect">
              <a:avLst/>
            </a:prstGeom>
          </p:spPr>
        </p:pic>
      </p:grpSp>
      <p:sp>
        <p:nvSpPr>
          <p:cNvPr id="49" name="직사각형 48"/>
          <p:cNvSpPr/>
          <p:nvPr/>
        </p:nvSpPr>
        <p:spPr>
          <a:xfrm>
            <a:off x="2977645" y="1345704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김김김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77645" y="2212794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김김김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77645" y="3170585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김김김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977645" y="4059269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김김김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3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194</Words>
  <Application>Microsoft Office PowerPoint</Application>
  <PresentationFormat>화면 슬라이드 쇼(4:3)</PresentationFormat>
  <Paragraphs>87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Noto Sans CJK KR Bold</vt:lpstr>
      <vt:lpstr>Noto Sans CJK KR Light</vt:lpstr>
      <vt:lpstr>Noto Sans CJK KR Thin</vt:lpstr>
      <vt:lpstr>SimSun-ExtB</vt:lpstr>
      <vt:lpstr>나눔고딕</vt:lpstr>
      <vt:lpstr>나눔스퀘어 Light</vt:lpstr>
      <vt:lpstr>나눔스퀘어라운드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student</cp:lastModifiedBy>
  <cp:revision>222</cp:revision>
  <dcterms:created xsi:type="dcterms:W3CDTF">2016-10-28T15:58:08Z</dcterms:created>
  <dcterms:modified xsi:type="dcterms:W3CDTF">2020-04-25T08:19:54Z</dcterms:modified>
</cp:coreProperties>
</file>