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6" r:id="rId2"/>
  </p:sldIdLst>
  <p:sldSz cx="16776700" cy="8999538"/>
  <p:notesSz cx="6858000" cy="9144000"/>
  <p:defaultTextStyle>
    <a:defPPr>
      <a:defRPr lang="ko-KR"/>
    </a:defPPr>
    <a:lvl1pPr marL="0" algn="l" defTabSz="1192057" rtl="0" eaLnBrk="1" latinLnBrk="1" hangingPunct="1">
      <a:defRPr sz="2346" kern="1200">
        <a:solidFill>
          <a:schemeClr val="tx1"/>
        </a:solidFill>
        <a:latin typeface="+mn-lt"/>
        <a:ea typeface="+mn-ea"/>
        <a:cs typeface="+mn-cs"/>
      </a:defRPr>
    </a:lvl1pPr>
    <a:lvl2pPr marL="596029" algn="l" defTabSz="1192057" rtl="0" eaLnBrk="1" latinLnBrk="1" hangingPunct="1">
      <a:defRPr sz="2346" kern="1200">
        <a:solidFill>
          <a:schemeClr val="tx1"/>
        </a:solidFill>
        <a:latin typeface="+mn-lt"/>
        <a:ea typeface="+mn-ea"/>
        <a:cs typeface="+mn-cs"/>
      </a:defRPr>
    </a:lvl2pPr>
    <a:lvl3pPr marL="1192057" algn="l" defTabSz="1192057" rtl="0" eaLnBrk="1" latinLnBrk="1" hangingPunct="1">
      <a:defRPr sz="2346" kern="1200">
        <a:solidFill>
          <a:schemeClr val="tx1"/>
        </a:solidFill>
        <a:latin typeface="+mn-lt"/>
        <a:ea typeface="+mn-ea"/>
        <a:cs typeface="+mn-cs"/>
      </a:defRPr>
    </a:lvl3pPr>
    <a:lvl4pPr marL="1788086" algn="l" defTabSz="1192057" rtl="0" eaLnBrk="1" latinLnBrk="1" hangingPunct="1">
      <a:defRPr sz="2346" kern="1200">
        <a:solidFill>
          <a:schemeClr val="tx1"/>
        </a:solidFill>
        <a:latin typeface="+mn-lt"/>
        <a:ea typeface="+mn-ea"/>
        <a:cs typeface="+mn-cs"/>
      </a:defRPr>
    </a:lvl4pPr>
    <a:lvl5pPr marL="2384114" algn="l" defTabSz="1192057" rtl="0" eaLnBrk="1" latinLnBrk="1" hangingPunct="1">
      <a:defRPr sz="2346" kern="1200">
        <a:solidFill>
          <a:schemeClr val="tx1"/>
        </a:solidFill>
        <a:latin typeface="+mn-lt"/>
        <a:ea typeface="+mn-ea"/>
        <a:cs typeface="+mn-cs"/>
      </a:defRPr>
    </a:lvl5pPr>
    <a:lvl6pPr marL="2980143" algn="l" defTabSz="1192057" rtl="0" eaLnBrk="1" latinLnBrk="1" hangingPunct="1">
      <a:defRPr sz="2346" kern="1200">
        <a:solidFill>
          <a:schemeClr val="tx1"/>
        </a:solidFill>
        <a:latin typeface="+mn-lt"/>
        <a:ea typeface="+mn-ea"/>
        <a:cs typeface="+mn-cs"/>
      </a:defRPr>
    </a:lvl6pPr>
    <a:lvl7pPr marL="3576170" algn="l" defTabSz="1192057" rtl="0" eaLnBrk="1" latinLnBrk="1" hangingPunct="1">
      <a:defRPr sz="2346" kern="1200">
        <a:solidFill>
          <a:schemeClr val="tx1"/>
        </a:solidFill>
        <a:latin typeface="+mn-lt"/>
        <a:ea typeface="+mn-ea"/>
        <a:cs typeface="+mn-cs"/>
      </a:defRPr>
    </a:lvl7pPr>
    <a:lvl8pPr marL="4172200" algn="l" defTabSz="1192057" rtl="0" eaLnBrk="1" latinLnBrk="1" hangingPunct="1">
      <a:defRPr sz="2346" kern="1200">
        <a:solidFill>
          <a:schemeClr val="tx1"/>
        </a:solidFill>
        <a:latin typeface="+mn-lt"/>
        <a:ea typeface="+mn-ea"/>
        <a:cs typeface="+mn-cs"/>
      </a:defRPr>
    </a:lvl8pPr>
    <a:lvl9pPr marL="4768228" algn="l" defTabSz="1192057" rtl="0" eaLnBrk="1" latinLnBrk="1" hangingPunct="1">
      <a:defRPr sz="234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71" autoAdjust="0"/>
    <p:restoredTop sz="94383" autoAdjust="0"/>
  </p:normalViewPr>
  <p:slideViewPr>
    <p:cSldViewPr snapToGrid="0">
      <p:cViewPr varScale="1">
        <p:scale>
          <a:sx n="27" d="100"/>
          <a:sy n="27" d="100"/>
        </p:scale>
        <p:origin x="64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001C07-CA98-43FE-8714-DC46AC8BF62C}" type="datetimeFigureOut">
              <a:rPr lang="ko-KR" altLang="en-US" smtClean="0"/>
              <a:t>2017-07-21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554038" y="1143000"/>
            <a:ext cx="57499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33991-5E1F-4869-895D-44D8FE4E0E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979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92057" rtl="0" eaLnBrk="1" latinLnBrk="1" hangingPunct="1">
      <a:defRPr sz="1565" kern="1200">
        <a:solidFill>
          <a:schemeClr val="tx1"/>
        </a:solidFill>
        <a:latin typeface="+mn-lt"/>
        <a:ea typeface="+mn-ea"/>
        <a:cs typeface="+mn-cs"/>
      </a:defRPr>
    </a:lvl1pPr>
    <a:lvl2pPr marL="596029" algn="l" defTabSz="1192057" rtl="0" eaLnBrk="1" latinLnBrk="1" hangingPunct="1">
      <a:defRPr sz="1565" kern="1200">
        <a:solidFill>
          <a:schemeClr val="tx1"/>
        </a:solidFill>
        <a:latin typeface="+mn-lt"/>
        <a:ea typeface="+mn-ea"/>
        <a:cs typeface="+mn-cs"/>
      </a:defRPr>
    </a:lvl2pPr>
    <a:lvl3pPr marL="1192057" algn="l" defTabSz="1192057" rtl="0" eaLnBrk="1" latinLnBrk="1" hangingPunct="1">
      <a:defRPr sz="1565" kern="1200">
        <a:solidFill>
          <a:schemeClr val="tx1"/>
        </a:solidFill>
        <a:latin typeface="+mn-lt"/>
        <a:ea typeface="+mn-ea"/>
        <a:cs typeface="+mn-cs"/>
      </a:defRPr>
    </a:lvl3pPr>
    <a:lvl4pPr marL="1788086" algn="l" defTabSz="1192057" rtl="0" eaLnBrk="1" latinLnBrk="1" hangingPunct="1">
      <a:defRPr sz="1565" kern="1200">
        <a:solidFill>
          <a:schemeClr val="tx1"/>
        </a:solidFill>
        <a:latin typeface="+mn-lt"/>
        <a:ea typeface="+mn-ea"/>
        <a:cs typeface="+mn-cs"/>
      </a:defRPr>
    </a:lvl4pPr>
    <a:lvl5pPr marL="2384114" algn="l" defTabSz="1192057" rtl="0" eaLnBrk="1" latinLnBrk="1" hangingPunct="1">
      <a:defRPr sz="1565" kern="1200">
        <a:solidFill>
          <a:schemeClr val="tx1"/>
        </a:solidFill>
        <a:latin typeface="+mn-lt"/>
        <a:ea typeface="+mn-ea"/>
        <a:cs typeface="+mn-cs"/>
      </a:defRPr>
    </a:lvl5pPr>
    <a:lvl6pPr marL="2980143" algn="l" defTabSz="1192057" rtl="0" eaLnBrk="1" latinLnBrk="1" hangingPunct="1">
      <a:defRPr sz="1565" kern="1200">
        <a:solidFill>
          <a:schemeClr val="tx1"/>
        </a:solidFill>
        <a:latin typeface="+mn-lt"/>
        <a:ea typeface="+mn-ea"/>
        <a:cs typeface="+mn-cs"/>
      </a:defRPr>
    </a:lvl6pPr>
    <a:lvl7pPr marL="3576170" algn="l" defTabSz="1192057" rtl="0" eaLnBrk="1" latinLnBrk="1" hangingPunct="1">
      <a:defRPr sz="1565" kern="1200">
        <a:solidFill>
          <a:schemeClr val="tx1"/>
        </a:solidFill>
        <a:latin typeface="+mn-lt"/>
        <a:ea typeface="+mn-ea"/>
        <a:cs typeface="+mn-cs"/>
      </a:defRPr>
    </a:lvl7pPr>
    <a:lvl8pPr marL="4172200" algn="l" defTabSz="1192057" rtl="0" eaLnBrk="1" latinLnBrk="1" hangingPunct="1">
      <a:defRPr sz="1565" kern="1200">
        <a:solidFill>
          <a:schemeClr val="tx1"/>
        </a:solidFill>
        <a:latin typeface="+mn-lt"/>
        <a:ea typeface="+mn-ea"/>
        <a:cs typeface="+mn-cs"/>
      </a:defRPr>
    </a:lvl8pPr>
    <a:lvl9pPr marL="4768228" algn="l" defTabSz="1192057" rtl="0" eaLnBrk="1" latinLnBrk="1" hangingPunct="1">
      <a:defRPr sz="156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54038" y="1143000"/>
            <a:ext cx="57499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33991-5E1F-4869-895D-44D8FE4E0E9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424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7088" y="1472842"/>
            <a:ext cx="12582525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97088" y="4726842"/>
            <a:ext cx="12582525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A20B-9696-4F6A-AB51-F8F94A4A07EA}" type="datetimeFigureOut">
              <a:rPr lang="ko-KR" altLang="en-US" smtClean="0"/>
              <a:t>2017-07-21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6B9D-4347-4B6D-B573-81388477A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9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A20B-9696-4F6A-AB51-F8F94A4A07EA}" type="datetimeFigureOut">
              <a:rPr lang="ko-KR" altLang="en-US" smtClean="0"/>
              <a:t>2017-07-21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6B9D-4347-4B6D-B573-81388477A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746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005826" y="479142"/>
            <a:ext cx="3617476" cy="762669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3398" y="479142"/>
            <a:ext cx="10642719" cy="762669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A20B-9696-4F6A-AB51-F8F94A4A07EA}" type="datetimeFigureOut">
              <a:rPr lang="ko-KR" altLang="en-US" smtClean="0"/>
              <a:t>2017-07-21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6B9D-4347-4B6D-B573-81388477A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510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A20B-9696-4F6A-AB51-F8F94A4A07EA}" type="datetimeFigureOut">
              <a:rPr lang="ko-KR" altLang="en-US" smtClean="0"/>
              <a:t>2017-07-21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6B9D-4347-4B6D-B573-81388477A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999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660" y="2243636"/>
            <a:ext cx="14469904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4660" y="6022609"/>
            <a:ext cx="14469904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75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A20B-9696-4F6A-AB51-F8F94A4A07EA}" type="datetimeFigureOut">
              <a:rPr lang="ko-KR" altLang="en-US" smtClean="0"/>
              <a:t>2017-07-21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6B9D-4347-4B6D-B573-81388477A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933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3398" y="2395710"/>
            <a:ext cx="7130098" cy="571012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93204" y="2395710"/>
            <a:ext cx="7130098" cy="571012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A20B-9696-4F6A-AB51-F8F94A4A07EA}" type="datetimeFigureOut">
              <a:rPr lang="ko-KR" altLang="en-US" smtClean="0"/>
              <a:t>2017-07-21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6B9D-4347-4B6D-B573-81388477A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89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583" y="479143"/>
            <a:ext cx="14469904" cy="173949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584" y="2206137"/>
            <a:ext cx="7097330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5584" y="3287331"/>
            <a:ext cx="7097330" cy="483516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493204" y="2206137"/>
            <a:ext cx="7132283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493204" y="3287331"/>
            <a:ext cx="7132283" cy="483516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A20B-9696-4F6A-AB51-F8F94A4A07EA}" type="datetimeFigureOut">
              <a:rPr lang="ko-KR" altLang="en-US" smtClean="0"/>
              <a:t>2017-07-21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6B9D-4347-4B6D-B573-81388477A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869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A20B-9696-4F6A-AB51-F8F94A4A07EA}" type="datetimeFigureOut">
              <a:rPr lang="ko-KR" altLang="en-US" smtClean="0"/>
              <a:t>2017-07-21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6B9D-4347-4B6D-B573-81388477A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817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A20B-9696-4F6A-AB51-F8F94A4A07EA}" type="datetimeFigureOut">
              <a:rPr lang="ko-KR" altLang="en-US" smtClean="0"/>
              <a:t>2017-07-21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6B9D-4347-4B6D-B573-81388477A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113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584" y="599969"/>
            <a:ext cx="5410922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32283" y="1295767"/>
            <a:ext cx="8493204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5584" y="2699862"/>
            <a:ext cx="5410922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A20B-9696-4F6A-AB51-F8F94A4A07EA}" type="datetimeFigureOut">
              <a:rPr lang="ko-KR" altLang="en-US" smtClean="0"/>
              <a:t>2017-07-21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6B9D-4347-4B6D-B573-81388477A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005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584" y="599969"/>
            <a:ext cx="5410922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132283" y="1295767"/>
            <a:ext cx="8493204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5584" y="2699862"/>
            <a:ext cx="5410922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A20B-9696-4F6A-AB51-F8F94A4A07EA}" type="datetimeFigureOut">
              <a:rPr lang="ko-KR" altLang="en-US" smtClean="0"/>
              <a:t>2017-07-21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6B9D-4347-4B6D-B573-81388477A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293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53398" y="479143"/>
            <a:ext cx="14469904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3398" y="2395710"/>
            <a:ext cx="14469904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53398" y="8341239"/>
            <a:ext cx="3774758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FA20B-9696-4F6A-AB51-F8F94A4A07EA}" type="datetimeFigureOut">
              <a:rPr lang="ko-KR" altLang="en-US" smtClean="0"/>
              <a:t>2017-07-21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57282" y="8341239"/>
            <a:ext cx="566213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48544" y="8341239"/>
            <a:ext cx="3774758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96B9D-4347-4B6D-B573-81388477A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360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199967" rtl="0" eaLnBrk="1" latinLnBrk="1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1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1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1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1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1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1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1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1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1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1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1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1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1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1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1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1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1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62087" y="1390564"/>
            <a:ext cx="1541968" cy="482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생활 지수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091125" y="7196340"/>
            <a:ext cx="1216368" cy="5935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사용자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822006" y="1259329"/>
            <a:ext cx="1216368" cy="5935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일정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322585" y="7666366"/>
            <a:ext cx="1216368" cy="5935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행사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581539" y="3947951"/>
            <a:ext cx="1216368" cy="5935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accent1">
                    <a:lumMod val="50000"/>
                  </a:schemeClr>
                </a:solidFill>
              </a:rPr>
              <a:t>날씨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179071" y="4161602"/>
            <a:ext cx="1216368" cy="5935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accent1">
                    <a:lumMod val="50000"/>
                  </a:schemeClr>
                </a:solidFill>
              </a:rPr>
              <a:t>카페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802336" y="2556930"/>
            <a:ext cx="1216368" cy="5935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지하철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3329639" y="888487"/>
            <a:ext cx="1216368" cy="5935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버스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3118231" y="6294142"/>
            <a:ext cx="1216368" cy="5935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음식점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1814059" y="7282969"/>
            <a:ext cx="1216368" cy="5935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영화관</a:t>
            </a:r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034286" y="5070692"/>
            <a:ext cx="1216368" cy="5935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할일</a:t>
            </a:r>
          </a:p>
        </p:txBody>
      </p:sp>
      <p:sp>
        <p:nvSpPr>
          <p:cNvPr id="15" name="순서도: 판단 14"/>
          <p:cNvSpPr/>
          <p:nvPr/>
        </p:nvSpPr>
        <p:spPr>
          <a:xfrm>
            <a:off x="4461030" y="1378071"/>
            <a:ext cx="1934594" cy="709164"/>
          </a:xfrm>
          <a:prstGeom prst="flowChartDecision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accent3">
                    <a:lumMod val="50000"/>
                  </a:schemeClr>
                </a:solidFill>
              </a:rPr>
              <a:t>생활 지수 확인</a:t>
            </a:r>
          </a:p>
        </p:txBody>
      </p:sp>
      <p:sp>
        <p:nvSpPr>
          <p:cNvPr id="16" name="순서도: 판단 15"/>
          <p:cNvSpPr/>
          <p:nvPr/>
        </p:nvSpPr>
        <p:spPr>
          <a:xfrm>
            <a:off x="4307493" y="2915358"/>
            <a:ext cx="1660947" cy="709164"/>
          </a:xfrm>
          <a:prstGeom prst="flowChartDecision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accent3">
                    <a:lumMod val="50000"/>
                  </a:schemeClr>
                </a:solidFill>
              </a:rPr>
              <a:t>날씨 </a:t>
            </a:r>
            <a:endParaRPr lang="en-US" altLang="ko-KR" dirty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accent3">
                    <a:lumMod val="50000"/>
                  </a:schemeClr>
                </a:solidFill>
              </a:rPr>
              <a:t>확인</a:t>
            </a:r>
          </a:p>
        </p:txBody>
      </p:sp>
      <p:sp>
        <p:nvSpPr>
          <p:cNvPr id="17" name="순서도: 판단 16"/>
          <p:cNvSpPr/>
          <p:nvPr/>
        </p:nvSpPr>
        <p:spPr>
          <a:xfrm>
            <a:off x="5202865" y="5579611"/>
            <a:ext cx="1660947" cy="709164"/>
          </a:xfrm>
          <a:prstGeom prst="flowChartDecision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accent3">
                    <a:lumMod val="50000"/>
                  </a:schemeClr>
                </a:solidFill>
              </a:rPr>
              <a:t>할일</a:t>
            </a:r>
            <a:endParaRPr lang="en-US" altLang="ko-KR" dirty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accent3">
                    <a:lumMod val="50000"/>
                  </a:schemeClr>
                </a:solidFill>
              </a:rPr>
              <a:t>생성</a:t>
            </a:r>
          </a:p>
        </p:txBody>
      </p:sp>
      <p:sp>
        <p:nvSpPr>
          <p:cNvPr id="18" name="순서도: 판단 17"/>
          <p:cNvSpPr/>
          <p:nvPr/>
        </p:nvSpPr>
        <p:spPr>
          <a:xfrm>
            <a:off x="4934741" y="7121036"/>
            <a:ext cx="1660947" cy="709164"/>
          </a:xfrm>
          <a:prstGeom prst="flowChartDecision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accent3">
                    <a:lumMod val="50000"/>
                  </a:schemeClr>
                </a:solidFill>
              </a:rPr>
              <a:t>행사</a:t>
            </a:r>
            <a:endParaRPr lang="en-US" altLang="ko-KR" dirty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accent3">
                    <a:lumMod val="50000"/>
                  </a:schemeClr>
                </a:solidFill>
              </a:rPr>
              <a:t>생성</a:t>
            </a:r>
          </a:p>
        </p:txBody>
      </p:sp>
      <p:sp>
        <p:nvSpPr>
          <p:cNvPr id="19" name="순서도: 판단 18"/>
          <p:cNvSpPr/>
          <p:nvPr/>
        </p:nvSpPr>
        <p:spPr>
          <a:xfrm>
            <a:off x="10870762" y="5422452"/>
            <a:ext cx="1660947" cy="709164"/>
          </a:xfrm>
          <a:prstGeom prst="flowChartDecision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accent3">
                    <a:lumMod val="50000"/>
                  </a:schemeClr>
                </a:solidFill>
              </a:rPr>
              <a:t>음식점 추천</a:t>
            </a:r>
            <a:endParaRPr lang="ko-KR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0" name="순서도: 판단 19"/>
          <p:cNvSpPr/>
          <p:nvPr/>
        </p:nvSpPr>
        <p:spPr>
          <a:xfrm>
            <a:off x="10247829" y="6320036"/>
            <a:ext cx="1660947" cy="709164"/>
          </a:xfrm>
          <a:prstGeom prst="flowChartDecision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accent3">
                    <a:lumMod val="50000"/>
                  </a:schemeClr>
                </a:solidFill>
              </a:rPr>
              <a:t>영화관 추천</a:t>
            </a:r>
          </a:p>
        </p:txBody>
      </p:sp>
      <p:sp>
        <p:nvSpPr>
          <p:cNvPr id="21" name="순서도: 판단 20"/>
          <p:cNvSpPr/>
          <p:nvPr/>
        </p:nvSpPr>
        <p:spPr>
          <a:xfrm>
            <a:off x="10785297" y="3942081"/>
            <a:ext cx="1660947" cy="709164"/>
          </a:xfrm>
          <a:prstGeom prst="flowChartDecision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accent3">
                    <a:lumMod val="50000"/>
                  </a:schemeClr>
                </a:solidFill>
              </a:rPr>
              <a:t>카페 추천</a:t>
            </a:r>
          </a:p>
        </p:txBody>
      </p:sp>
      <p:sp>
        <p:nvSpPr>
          <p:cNvPr id="22" name="순서도: 판단 21"/>
          <p:cNvSpPr/>
          <p:nvPr/>
        </p:nvSpPr>
        <p:spPr>
          <a:xfrm>
            <a:off x="10764236" y="2482456"/>
            <a:ext cx="1660947" cy="709164"/>
          </a:xfrm>
          <a:prstGeom prst="flowChartDecision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accent3">
                    <a:lumMod val="50000"/>
                  </a:schemeClr>
                </a:solidFill>
              </a:rPr>
              <a:t>지하철 </a:t>
            </a:r>
            <a:endParaRPr lang="en-US" altLang="ko-KR" dirty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accent3">
                    <a:lumMod val="50000"/>
                  </a:schemeClr>
                </a:solidFill>
              </a:rPr>
              <a:t>확인</a:t>
            </a:r>
          </a:p>
        </p:txBody>
      </p:sp>
      <p:sp>
        <p:nvSpPr>
          <p:cNvPr id="23" name="순서도: 판단 22"/>
          <p:cNvSpPr/>
          <p:nvPr/>
        </p:nvSpPr>
        <p:spPr>
          <a:xfrm>
            <a:off x="10699833" y="1440626"/>
            <a:ext cx="1660947" cy="709164"/>
          </a:xfrm>
          <a:prstGeom prst="flowChartDecision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accent3">
                    <a:lumMod val="50000"/>
                  </a:schemeClr>
                </a:solidFill>
              </a:rPr>
              <a:t>버스 </a:t>
            </a:r>
            <a:endParaRPr lang="en-US" altLang="ko-KR" dirty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accent3">
                    <a:lumMod val="50000"/>
                  </a:schemeClr>
                </a:solidFill>
              </a:rPr>
              <a:t>확인</a:t>
            </a:r>
          </a:p>
        </p:txBody>
      </p:sp>
      <p:cxnSp>
        <p:nvCxnSpPr>
          <p:cNvPr id="25" name="직선 연결선 24"/>
          <p:cNvCxnSpPr>
            <a:stCxn id="15" idx="3"/>
            <a:endCxn id="6" idx="1"/>
          </p:cNvCxnSpPr>
          <p:nvPr/>
        </p:nvCxnSpPr>
        <p:spPr>
          <a:xfrm flipV="1">
            <a:off x="6395624" y="1556129"/>
            <a:ext cx="1426382" cy="1765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5" idx="1"/>
            <a:endCxn id="4" idx="3"/>
          </p:cNvCxnSpPr>
          <p:nvPr/>
        </p:nvCxnSpPr>
        <p:spPr>
          <a:xfrm flipH="1" flipV="1">
            <a:off x="3904055" y="1631604"/>
            <a:ext cx="556975" cy="1010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16" idx="3"/>
            <a:endCxn id="6" idx="1"/>
          </p:cNvCxnSpPr>
          <p:nvPr/>
        </p:nvCxnSpPr>
        <p:spPr>
          <a:xfrm flipV="1">
            <a:off x="5968440" y="1556129"/>
            <a:ext cx="1853566" cy="17138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8" idx="3"/>
            <a:endCxn id="16" idx="1"/>
          </p:cNvCxnSpPr>
          <p:nvPr/>
        </p:nvCxnSpPr>
        <p:spPr>
          <a:xfrm flipV="1">
            <a:off x="3797907" y="3269940"/>
            <a:ext cx="509586" cy="9748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5" idx="3"/>
            <a:endCxn id="17" idx="1"/>
          </p:cNvCxnSpPr>
          <p:nvPr/>
        </p:nvCxnSpPr>
        <p:spPr>
          <a:xfrm flipV="1">
            <a:off x="4307494" y="5934193"/>
            <a:ext cx="895371" cy="15589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18" idx="3"/>
            <a:endCxn id="7" idx="1"/>
          </p:cNvCxnSpPr>
          <p:nvPr/>
        </p:nvCxnSpPr>
        <p:spPr>
          <a:xfrm>
            <a:off x="6595688" y="7475618"/>
            <a:ext cx="726897" cy="487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18" idx="1"/>
            <a:endCxn id="5" idx="3"/>
          </p:cNvCxnSpPr>
          <p:nvPr/>
        </p:nvCxnSpPr>
        <p:spPr>
          <a:xfrm flipH="1">
            <a:off x="4307493" y="7475618"/>
            <a:ext cx="627248" cy="175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17" idx="3"/>
            <a:endCxn id="14" idx="1"/>
          </p:cNvCxnSpPr>
          <p:nvPr/>
        </p:nvCxnSpPr>
        <p:spPr>
          <a:xfrm flipV="1">
            <a:off x="6863812" y="5367491"/>
            <a:ext cx="1170475" cy="5667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6" idx="3"/>
            <a:endCxn id="23" idx="1"/>
          </p:cNvCxnSpPr>
          <p:nvPr/>
        </p:nvCxnSpPr>
        <p:spPr>
          <a:xfrm>
            <a:off x="9038374" y="1556128"/>
            <a:ext cx="1661458" cy="239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순서도: 판단 48"/>
          <p:cNvSpPr/>
          <p:nvPr/>
        </p:nvSpPr>
        <p:spPr>
          <a:xfrm>
            <a:off x="5092469" y="4129102"/>
            <a:ext cx="1660947" cy="709164"/>
          </a:xfrm>
          <a:prstGeom prst="flowChartDecision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accent3">
                    <a:lumMod val="50000"/>
                  </a:schemeClr>
                </a:solidFill>
              </a:rPr>
              <a:t>일정</a:t>
            </a:r>
            <a:endParaRPr lang="en-US" altLang="ko-KR" dirty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accent3">
                    <a:lumMod val="50000"/>
                  </a:schemeClr>
                </a:solidFill>
              </a:rPr>
              <a:t>생성</a:t>
            </a:r>
          </a:p>
        </p:txBody>
      </p:sp>
      <p:cxnSp>
        <p:nvCxnSpPr>
          <p:cNvPr id="50" name="직선 연결선 49"/>
          <p:cNvCxnSpPr>
            <a:stCxn id="5" idx="3"/>
            <a:endCxn id="49" idx="1"/>
          </p:cNvCxnSpPr>
          <p:nvPr/>
        </p:nvCxnSpPr>
        <p:spPr>
          <a:xfrm flipV="1">
            <a:off x="4307494" y="4483685"/>
            <a:ext cx="784975" cy="30094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49" idx="3"/>
            <a:endCxn id="6" idx="1"/>
          </p:cNvCxnSpPr>
          <p:nvPr/>
        </p:nvCxnSpPr>
        <p:spPr>
          <a:xfrm flipV="1">
            <a:off x="6753416" y="1556128"/>
            <a:ext cx="1068591" cy="29275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6" idx="3"/>
            <a:endCxn id="22" idx="1"/>
          </p:cNvCxnSpPr>
          <p:nvPr/>
        </p:nvCxnSpPr>
        <p:spPr>
          <a:xfrm>
            <a:off x="9038375" y="1556128"/>
            <a:ext cx="1725861" cy="12809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6" idx="3"/>
            <a:endCxn id="21" idx="1"/>
          </p:cNvCxnSpPr>
          <p:nvPr/>
        </p:nvCxnSpPr>
        <p:spPr>
          <a:xfrm>
            <a:off x="9038374" y="1556129"/>
            <a:ext cx="1746923" cy="27405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6" idx="3"/>
            <a:endCxn id="19" idx="1"/>
          </p:cNvCxnSpPr>
          <p:nvPr/>
        </p:nvCxnSpPr>
        <p:spPr>
          <a:xfrm>
            <a:off x="9038375" y="1556128"/>
            <a:ext cx="1832387" cy="4220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6" idx="3"/>
            <a:endCxn id="20" idx="1"/>
          </p:cNvCxnSpPr>
          <p:nvPr/>
        </p:nvCxnSpPr>
        <p:spPr>
          <a:xfrm>
            <a:off x="9038374" y="1556129"/>
            <a:ext cx="1209455" cy="51184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20" idx="3"/>
            <a:endCxn id="13" idx="1"/>
          </p:cNvCxnSpPr>
          <p:nvPr/>
        </p:nvCxnSpPr>
        <p:spPr>
          <a:xfrm flipH="1">
            <a:off x="11814059" y="6674618"/>
            <a:ext cx="94717" cy="905151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19" idx="3"/>
            <a:endCxn id="12" idx="1"/>
          </p:cNvCxnSpPr>
          <p:nvPr/>
        </p:nvCxnSpPr>
        <p:spPr>
          <a:xfrm>
            <a:off x="12531709" y="5777034"/>
            <a:ext cx="586522" cy="813908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21" idx="3"/>
            <a:endCxn id="9" idx="1"/>
          </p:cNvCxnSpPr>
          <p:nvPr/>
        </p:nvCxnSpPr>
        <p:spPr>
          <a:xfrm>
            <a:off x="12446244" y="4296663"/>
            <a:ext cx="732827" cy="1617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22" idx="3"/>
            <a:endCxn id="10" idx="1"/>
          </p:cNvCxnSpPr>
          <p:nvPr/>
        </p:nvCxnSpPr>
        <p:spPr>
          <a:xfrm>
            <a:off x="12425182" y="2837039"/>
            <a:ext cx="377154" cy="166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stCxn id="23" idx="3"/>
            <a:endCxn id="11" idx="1"/>
          </p:cNvCxnSpPr>
          <p:nvPr/>
        </p:nvCxnSpPr>
        <p:spPr>
          <a:xfrm flipV="1">
            <a:off x="12360779" y="1185286"/>
            <a:ext cx="968860" cy="6099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/>
          <p:cNvSpPr/>
          <p:nvPr/>
        </p:nvSpPr>
        <p:spPr>
          <a:xfrm>
            <a:off x="973845" y="1105767"/>
            <a:ext cx="1238579" cy="41301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accent2"/>
                </a:solidFill>
              </a:rPr>
              <a:t>우산</a:t>
            </a:r>
            <a:endParaRPr lang="en-US" altLang="ko-KR" dirty="0">
              <a:solidFill>
                <a:schemeClr val="accent2"/>
              </a:solidFill>
            </a:endParaRPr>
          </a:p>
          <a:p>
            <a:pPr algn="ctr"/>
            <a:r>
              <a:rPr lang="ko-KR" altLang="en-US" dirty="0">
                <a:solidFill>
                  <a:schemeClr val="accent2"/>
                </a:solidFill>
              </a:rPr>
              <a:t>지수</a:t>
            </a:r>
          </a:p>
        </p:txBody>
      </p:sp>
      <p:sp>
        <p:nvSpPr>
          <p:cNvPr id="80" name="타원 79"/>
          <p:cNvSpPr/>
          <p:nvPr/>
        </p:nvSpPr>
        <p:spPr>
          <a:xfrm>
            <a:off x="1441189" y="357713"/>
            <a:ext cx="1238579" cy="41301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accent2"/>
                </a:solidFill>
              </a:rPr>
              <a:t>빨래</a:t>
            </a:r>
            <a:endParaRPr lang="en-US" altLang="ko-KR" dirty="0">
              <a:solidFill>
                <a:schemeClr val="accent2"/>
              </a:solidFill>
            </a:endParaRPr>
          </a:p>
          <a:p>
            <a:pPr algn="ctr"/>
            <a:r>
              <a:rPr lang="ko-KR" altLang="en-US" dirty="0">
                <a:solidFill>
                  <a:schemeClr val="accent2"/>
                </a:solidFill>
              </a:rPr>
              <a:t>지수</a:t>
            </a:r>
          </a:p>
        </p:txBody>
      </p:sp>
      <p:sp>
        <p:nvSpPr>
          <p:cNvPr id="82" name="타원 81"/>
          <p:cNvSpPr/>
          <p:nvPr/>
        </p:nvSpPr>
        <p:spPr>
          <a:xfrm>
            <a:off x="3423568" y="2241684"/>
            <a:ext cx="1238579" cy="41301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u="sng" dirty="0">
                <a:solidFill>
                  <a:schemeClr val="accent2"/>
                </a:solidFill>
              </a:rPr>
              <a:t>시간</a:t>
            </a:r>
          </a:p>
        </p:txBody>
      </p:sp>
      <p:sp>
        <p:nvSpPr>
          <p:cNvPr id="83" name="타원 82"/>
          <p:cNvSpPr/>
          <p:nvPr/>
        </p:nvSpPr>
        <p:spPr>
          <a:xfrm>
            <a:off x="2560280" y="2963831"/>
            <a:ext cx="1238579" cy="41301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accent2"/>
                </a:solidFill>
              </a:rPr>
              <a:t>최저 기온</a:t>
            </a:r>
            <a:endParaRPr lang="en-US" altLang="ko-KR" dirty="0">
              <a:solidFill>
                <a:schemeClr val="accent2"/>
              </a:solidFill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1199701" y="3114149"/>
            <a:ext cx="1238579" cy="41301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accent2"/>
                </a:solidFill>
              </a:rPr>
              <a:t>최고 기온</a:t>
            </a:r>
            <a:endParaRPr lang="en-US" altLang="ko-KR" dirty="0">
              <a:solidFill>
                <a:schemeClr val="accent2"/>
              </a:solidFill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1918063" y="8353150"/>
            <a:ext cx="1238579" cy="41301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accent2"/>
                </a:solidFill>
              </a:rPr>
              <a:t>직업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734777" y="3964066"/>
            <a:ext cx="1238579" cy="41301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accent2"/>
                </a:solidFill>
              </a:rPr>
              <a:t>현재 기온</a:t>
            </a:r>
            <a:endParaRPr lang="en-US" altLang="ko-KR" dirty="0">
              <a:solidFill>
                <a:schemeClr val="accent2"/>
              </a:solidFill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3122458" y="5012646"/>
            <a:ext cx="1238579" cy="41301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accent2"/>
                </a:solidFill>
              </a:rPr>
              <a:t>강수 확률</a:t>
            </a:r>
          </a:p>
        </p:txBody>
      </p:sp>
      <p:sp>
        <p:nvSpPr>
          <p:cNvPr id="89" name="타원 88"/>
          <p:cNvSpPr/>
          <p:nvPr/>
        </p:nvSpPr>
        <p:spPr>
          <a:xfrm>
            <a:off x="988757" y="4911245"/>
            <a:ext cx="1971301" cy="37401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accent2"/>
                </a:solidFill>
              </a:rPr>
              <a:t>미세먼지 농도</a:t>
            </a:r>
          </a:p>
        </p:txBody>
      </p:sp>
      <p:sp>
        <p:nvSpPr>
          <p:cNvPr id="99" name="타원 98"/>
          <p:cNvSpPr/>
          <p:nvPr/>
        </p:nvSpPr>
        <p:spPr>
          <a:xfrm>
            <a:off x="2679768" y="6166125"/>
            <a:ext cx="1238579" cy="41301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u="sng" dirty="0">
                <a:solidFill>
                  <a:schemeClr val="accent2"/>
                </a:solidFill>
              </a:rPr>
              <a:t>회원</a:t>
            </a:r>
            <a:endParaRPr lang="en-US" altLang="ko-KR" u="sng" dirty="0">
              <a:solidFill>
                <a:schemeClr val="accent2"/>
              </a:solidFill>
            </a:endParaRPr>
          </a:p>
          <a:p>
            <a:pPr algn="ctr"/>
            <a:r>
              <a:rPr lang="ko-KR" altLang="en-US" u="sng" dirty="0">
                <a:solidFill>
                  <a:schemeClr val="accent2"/>
                </a:solidFill>
              </a:rPr>
              <a:t>번호</a:t>
            </a:r>
          </a:p>
        </p:txBody>
      </p:sp>
      <p:sp>
        <p:nvSpPr>
          <p:cNvPr id="100" name="타원 99"/>
          <p:cNvSpPr/>
          <p:nvPr/>
        </p:nvSpPr>
        <p:spPr>
          <a:xfrm>
            <a:off x="1048177" y="6674618"/>
            <a:ext cx="1678344" cy="54691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accent2"/>
                </a:solidFill>
              </a:rPr>
              <a:t>거주지</a:t>
            </a:r>
            <a:endParaRPr lang="en-US" altLang="ko-KR" dirty="0">
              <a:solidFill>
                <a:schemeClr val="accent2"/>
              </a:solidFill>
            </a:endParaRPr>
          </a:p>
          <a:p>
            <a:pPr algn="ctr"/>
            <a:r>
              <a:rPr lang="ko-KR" altLang="en-US" dirty="0">
                <a:solidFill>
                  <a:schemeClr val="accent2"/>
                </a:solidFill>
              </a:rPr>
              <a:t>정보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01" name="타원 100"/>
          <p:cNvSpPr/>
          <p:nvPr/>
        </p:nvSpPr>
        <p:spPr>
          <a:xfrm>
            <a:off x="3295586" y="7963198"/>
            <a:ext cx="2008833" cy="44393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accent2"/>
                </a:solidFill>
              </a:rPr>
              <a:t>생년월일</a:t>
            </a:r>
          </a:p>
        </p:txBody>
      </p:sp>
      <p:sp>
        <p:nvSpPr>
          <p:cNvPr id="102" name="타원 101"/>
          <p:cNvSpPr/>
          <p:nvPr/>
        </p:nvSpPr>
        <p:spPr>
          <a:xfrm>
            <a:off x="6803033" y="8506393"/>
            <a:ext cx="1238579" cy="41301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accent2"/>
                </a:solidFill>
              </a:rPr>
              <a:t>메모</a:t>
            </a:r>
          </a:p>
        </p:txBody>
      </p:sp>
      <p:sp>
        <p:nvSpPr>
          <p:cNvPr id="103" name="타원 102"/>
          <p:cNvSpPr/>
          <p:nvPr/>
        </p:nvSpPr>
        <p:spPr>
          <a:xfrm>
            <a:off x="8146513" y="8472141"/>
            <a:ext cx="1238579" cy="41301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accent2"/>
                </a:solidFill>
              </a:rPr>
              <a:t>날짜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04" name="타원 103"/>
          <p:cNvSpPr/>
          <p:nvPr/>
        </p:nvSpPr>
        <p:spPr>
          <a:xfrm>
            <a:off x="8441177" y="6970813"/>
            <a:ext cx="1676483" cy="57001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accent2"/>
                </a:solidFill>
              </a:rPr>
              <a:t>행사 명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6640248" y="6889021"/>
            <a:ext cx="1238579" cy="41301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u="sng" dirty="0">
                <a:solidFill>
                  <a:schemeClr val="accent2"/>
                </a:solidFill>
              </a:rPr>
              <a:t>행사 번호</a:t>
            </a:r>
          </a:p>
        </p:txBody>
      </p:sp>
      <p:sp>
        <p:nvSpPr>
          <p:cNvPr id="107" name="타원 106"/>
          <p:cNvSpPr/>
          <p:nvPr/>
        </p:nvSpPr>
        <p:spPr>
          <a:xfrm>
            <a:off x="7612950" y="4094753"/>
            <a:ext cx="1238579" cy="41301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accent2"/>
                </a:solidFill>
              </a:rPr>
              <a:t>메모</a:t>
            </a:r>
          </a:p>
        </p:txBody>
      </p:sp>
      <p:sp>
        <p:nvSpPr>
          <p:cNvPr id="109" name="타원 108"/>
          <p:cNvSpPr/>
          <p:nvPr/>
        </p:nvSpPr>
        <p:spPr>
          <a:xfrm>
            <a:off x="9368337" y="5036300"/>
            <a:ext cx="1238579" cy="41301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u="sng" dirty="0">
                <a:solidFill>
                  <a:schemeClr val="accent2"/>
                </a:solidFill>
              </a:rPr>
              <a:t>할일 번호</a:t>
            </a:r>
          </a:p>
        </p:txBody>
      </p:sp>
      <p:sp>
        <p:nvSpPr>
          <p:cNvPr id="110" name="타원 109"/>
          <p:cNvSpPr/>
          <p:nvPr/>
        </p:nvSpPr>
        <p:spPr>
          <a:xfrm>
            <a:off x="8253339" y="5974842"/>
            <a:ext cx="1675500" cy="4244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accent2"/>
                </a:solidFill>
              </a:rPr>
              <a:t>할일 명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7189097" y="6248298"/>
            <a:ext cx="1238579" cy="41301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accent2"/>
                </a:solidFill>
              </a:rPr>
              <a:t>시작</a:t>
            </a:r>
            <a:endParaRPr lang="en-US" altLang="ko-KR" dirty="0">
              <a:solidFill>
                <a:schemeClr val="accent2"/>
              </a:solidFill>
            </a:endParaRPr>
          </a:p>
          <a:p>
            <a:pPr algn="ctr"/>
            <a:r>
              <a:rPr lang="ko-KR" altLang="en-US" dirty="0">
                <a:solidFill>
                  <a:schemeClr val="accent2"/>
                </a:solidFill>
              </a:rPr>
              <a:t>날짜</a:t>
            </a:r>
          </a:p>
        </p:txBody>
      </p:sp>
      <p:sp>
        <p:nvSpPr>
          <p:cNvPr id="112" name="타원 111"/>
          <p:cNvSpPr/>
          <p:nvPr/>
        </p:nvSpPr>
        <p:spPr>
          <a:xfrm>
            <a:off x="6939212" y="4590969"/>
            <a:ext cx="1238579" cy="41301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accent2"/>
                </a:solidFill>
              </a:rPr>
              <a:t>종료</a:t>
            </a:r>
            <a:endParaRPr lang="en-US" altLang="ko-KR" dirty="0">
              <a:solidFill>
                <a:schemeClr val="accent2"/>
              </a:solidFill>
            </a:endParaRPr>
          </a:p>
          <a:p>
            <a:pPr algn="ctr"/>
            <a:r>
              <a:rPr lang="ko-KR" altLang="en-US" dirty="0">
                <a:solidFill>
                  <a:schemeClr val="accent2"/>
                </a:solidFill>
              </a:rPr>
              <a:t>날짜</a:t>
            </a:r>
          </a:p>
        </p:txBody>
      </p:sp>
      <p:sp>
        <p:nvSpPr>
          <p:cNvPr id="113" name="타원 112"/>
          <p:cNvSpPr/>
          <p:nvPr/>
        </p:nvSpPr>
        <p:spPr>
          <a:xfrm>
            <a:off x="6499904" y="257388"/>
            <a:ext cx="1238579" cy="41301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accent2"/>
                </a:solidFill>
              </a:rPr>
              <a:t>메모</a:t>
            </a:r>
          </a:p>
        </p:txBody>
      </p:sp>
      <p:sp>
        <p:nvSpPr>
          <p:cNvPr id="114" name="타원 113"/>
          <p:cNvSpPr/>
          <p:nvPr/>
        </p:nvSpPr>
        <p:spPr>
          <a:xfrm>
            <a:off x="6012070" y="974093"/>
            <a:ext cx="1238579" cy="41301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u="sng" dirty="0">
                <a:solidFill>
                  <a:schemeClr val="accent2"/>
                </a:solidFill>
              </a:rPr>
              <a:t>일정 번호</a:t>
            </a:r>
          </a:p>
        </p:txBody>
      </p:sp>
      <p:sp>
        <p:nvSpPr>
          <p:cNvPr id="115" name="타원 114"/>
          <p:cNvSpPr/>
          <p:nvPr/>
        </p:nvSpPr>
        <p:spPr>
          <a:xfrm>
            <a:off x="7883452" y="426213"/>
            <a:ext cx="1238579" cy="41301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accent2"/>
                </a:solidFill>
              </a:rPr>
              <a:t>일정 명</a:t>
            </a:r>
          </a:p>
        </p:txBody>
      </p:sp>
      <p:sp>
        <p:nvSpPr>
          <p:cNvPr id="116" name="타원 115"/>
          <p:cNvSpPr/>
          <p:nvPr/>
        </p:nvSpPr>
        <p:spPr>
          <a:xfrm>
            <a:off x="9477807" y="438033"/>
            <a:ext cx="1238579" cy="41301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accent2"/>
                </a:solidFill>
              </a:rPr>
              <a:t>요일</a:t>
            </a:r>
          </a:p>
        </p:txBody>
      </p:sp>
      <p:sp>
        <p:nvSpPr>
          <p:cNvPr id="117" name="타원 116"/>
          <p:cNvSpPr/>
          <p:nvPr/>
        </p:nvSpPr>
        <p:spPr>
          <a:xfrm>
            <a:off x="9463635" y="1133683"/>
            <a:ext cx="1387445" cy="32475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accent2"/>
                </a:solidFill>
              </a:rPr>
              <a:t>오전</a:t>
            </a:r>
            <a:r>
              <a:rPr lang="en-US" altLang="ko-KR" dirty="0">
                <a:solidFill>
                  <a:schemeClr val="accent2"/>
                </a:solidFill>
              </a:rPr>
              <a:t>/</a:t>
            </a:r>
          </a:p>
          <a:p>
            <a:pPr algn="ctr"/>
            <a:r>
              <a:rPr lang="ko-KR" altLang="en-US" dirty="0">
                <a:solidFill>
                  <a:schemeClr val="accent2"/>
                </a:solidFill>
              </a:rPr>
              <a:t>오후</a:t>
            </a:r>
          </a:p>
        </p:txBody>
      </p:sp>
      <p:sp>
        <p:nvSpPr>
          <p:cNvPr id="118" name="타원 117"/>
          <p:cNvSpPr/>
          <p:nvPr/>
        </p:nvSpPr>
        <p:spPr>
          <a:xfrm>
            <a:off x="8482479" y="2861521"/>
            <a:ext cx="1510363" cy="47494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accent2"/>
                </a:solidFill>
              </a:rPr>
              <a:t>시각</a:t>
            </a:r>
            <a:r>
              <a:rPr lang="en-US" altLang="ko-KR" dirty="0">
                <a:solidFill>
                  <a:schemeClr val="accent2"/>
                </a:solidFill>
              </a:rPr>
              <a:t>(</a:t>
            </a:r>
            <a:r>
              <a:rPr lang="ko-KR" altLang="en-US" dirty="0">
                <a:solidFill>
                  <a:schemeClr val="accent2"/>
                </a:solidFill>
              </a:rPr>
              <a:t>시</a:t>
            </a:r>
            <a:r>
              <a:rPr lang="en-US" altLang="ko-KR" dirty="0">
                <a:solidFill>
                  <a:schemeClr val="accent2"/>
                </a:solidFill>
              </a:rPr>
              <a:t>’</a:t>
            </a:r>
            <a:r>
              <a:rPr lang="ko-KR" altLang="en-US" dirty="0">
                <a:solidFill>
                  <a:schemeClr val="accent2"/>
                </a:solidFill>
              </a:rPr>
              <a:t>분</a:t>
            </a:r>
            <a:r>
              <a:rPr lang="en-US" altLang="ko-KR" dirty="0">
                <a:solidFill>
                  <a:schemeClr val="accent2"/>
                </a:solidFill>
              </a:rPr>
              <a:t>)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19" name="타원 118"/>
          <p:cNvSpPr/>
          <p:nvPr/>
        </p:nvSpPr>
        <p:spPr>
          <a:xfrm>
            <a:off x="7469644" y="3312075"/>
            <a:ext cx="1238579" cy="41301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accent2"/>
                </a:solidFill>
              </a:rPr>
              <a:t>반복횟수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21" name="타원 120"/>
          <p:cNvSpPr/>
          <p:nvPr/>
        </p:nvSpPr>
        <p:spPr>
          <a:xfrm>
            <a:off x="6534850" y="2481650"/>
            <a:ext cx="1461867" cy="5350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accent2"/>
                </a:solidFill>
              </a:rPr>
              <a:t>회원</a:t>
            </a:r>
            <a:endParaRPr lang="en-US" altLang="ko-KR" dirty="0">
              <a:solidFill>
                <a:schemeClr val="accent2"/>
              </a:solidFill>
            </a:endParaRPr>
          </a:p>
          <a:p>
            <a:pPr algn="ctr"/>
            <a:r>
              <a:rPr lang="ko-KR" altLang="en-US" dirty="0">
                <a:solidFill>
                  <a:schemeClr val="accent2"/>
                </a:solidFill>
              </a:rPr>
              <a:t>번호</a:t>
            </a:r>
            <a:r>
              <a:rPr lang="en-US" altLang="ko-KR" dirty="0">
                <a:solidFill>
                  <a:schemeClr val="accent2"/>
                </a:solidFill>
              </a:rPr>
              <a:t>(F)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23" name="타원 122"/>
          <p:cNvSpPr/>
          <p:nvPr/>
        </p:nvSpPr>
        <p:spPr>
          <a:xfrm>
            <a:off x="12108684" y="356280"/>
            <a:ext cx="1436931" cy="33457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u="sng" dirty="0">
                <a:solidFill>
                  <a:schemeClr val="accent2"/>
                </a:solidFill>
              </a:rPr>
              <a:t>버스 번호</a:t>
            </a:r>
          </a:p>
        </p:txBody>
      </p:sp>
      <p:sp>
        <p:nvSpPr>
          <p:cNvPr id="125" name="타원 124"/>
          <p:cNvSpPr/>
          <p:nvPr/>
        </p:nvSpPr>
        <p:spPr>
          <a:xfrm>
            <a:off x="15157661" y="687951"/>
            <a:ext cx="1238579" cy="41301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accent2"/>
                </a:solidFill>
              </a:rPr>
              <a:t>남은</a:t>
            </a:r>
            <a:endParaRPr lang="en-US" altLang="ko-KR" dirty="0">
              <a:solidFill>
                <a:schemeClr val="accent2"/>
              </a:solidFill>
            </a:endParaRPr>
          </a:p>
          <a:p>
            <a:pPr algn="ctr"/>
            <a:r>
              <a:rPr lang="ko-KR" altLang="en-US" dirty="0">
                <a:solidFill>
                  <a:schemeClr val="accent2"/>
                </a:solidFill>
              </a:rPr>
              <a:t>시간</a:t>
            </a:r>
          </a:p>
        </p:txBody>
      </p:sp>
      <p:sp>
        <p:nvSpPr>
          <p:cNvPr id="128" name="타원 127"/>
          <p:cNvSpPr/>
          <p:nvPr/>
        </p:nvSpPr>
        <p:spPr>
          <a:xfrm>
            <a:off x="14666797" y="2701192"/>
            <a:ext cx="1533504" cy="44886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accent2"/>
                </a:solidFill>
              </a:rPr>
              <a:t>남은</a:t>
            </a:r>
            <a:endParaRPr lang="en-US" altLang="ko-KR" dirty="0">
              <a:solidFill>
                <a:schemeClr val="accent2"/>
              </a:solidFill>
            </a:endParaRPr>
          </a:p>
          <a:p>
            <a:pPr algn="ctr"/>
            <a:r>
              <a:rPr lang="ko-KR" altLang="en-US" dirty="0">
                <a:solidFill>
                  <a:schemeClr val="accent2"/>
                </a:solidFill>
              </a:rPr>
              <a:t>시간</a:t>
            </a:r>
          </a:p>
        </p:txBody>
      </p:sp>
      <p:sp>
        <p:nvSpPr>
          <p:cNvPr id="129" name="타원 128"/>
          <p:cNvSpPr/>
          <p:nvPr/>
        </p:nvSpPr>
        <p:spPr>
          <a:xfrm>
            <a:off x="14754459" y="1875155"/>
            <a:ext cx="1238579" cy="41301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accent2"/>
                </a:solidFill>
              </a:rPr>
              <a:t>환승 여부</a:t>
            </a:r>
          </a:p>
        </p:txBody>
      </p:sp>
      <p:sp>
        <p:nvSpPr>
          <p:cNvPr id="130" name="타원 129"/>
          <p:cNvSpPr/>
          <p:nvPr/>
        </p:nvSpPr>
        <p:spPr>
          <a:xfrm>
            <a:off x="14477274" y="3301401"/>
            <a:ext cx="1684684" cy="45153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accent2"/>
                </a:solidFill>
              </a:rPr>
              <a:t>출발 역</a:t>
            </a:r>
          </a:p>
        </p:txBody>
      </p:sp>
      <p:sp>
        <p:nvSpPr>
          <p:cNvPr id="131" name="타원 130"/>
          <p:cNvSpPr/>
          <p:nvPr/>
        </p:nvSpPr>
        <p:spPr>
          <a:xfrm>
            <a:off x="12309042" y="3383313"/>
            <a:ext cx="1651936" cy="49672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accent2"/>
                </a:solidFill>
              </a:rPr>
              <a:t>도착 역</a:t>
            </a:r>
          </a:p>
        </p:txBody>
      </p:sp>
      <p:sp>
        <p:nvSpPr>
          <p:cNvPr id="132" name="타원 131"/>
          <p:cNvSpPr/>
          <p:nvPr/>
        </p:nvSpPr>
        <p:spPr>
          <a:xfrm>
            <a:off x="14756825" y="3981373"/>
            <a:ext cx="1238579" cy="41301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u="sng" dirty="0">
                <a:solidFill>
                  <a:schemeClr val="accent2"/>
                </a:solidFill>
              </a:rPr>
              <a:t>카페 번호</a:t>
            </a:r>
          </a:p>
        </p:txBody>
      </p:sp>
      <p:sp>
        <p:nvSpPr>
          <p:cNvPr id="133" name="타원 132"/>
          <p:cNvSpPr/>
          <p:nvPr/>
        </p:nvSpPr>
        <p:spPr>
          <a:xfrm>
            <a:off x="15319617" y="4659224"/>
            <a:ext cx="1238579" cy="41301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accent2"/>
                </a:solidFill>
              </a:rPr>
              <a:t>카페 이름</a:t>
            </a:r>
          </a:p>
        </p:txBody>
      </p:sp>
      <p:sp>
        <p:nvSpPr>
          <p:cNvPr id="134" name="타원 133"/>
          <p:cNvSpPr/>
          <p:nvPr/>
        </p:nvSpPr>
        <p:spPr>
          <a:xfrm>
            <a:off x="14063561" y="4884633"/>
            <a:ext cx="1238579" cy="41301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accent2"/>
                </a:solidFill>
              </a:rPr>
              <a:t>위치</a:t>
            </a:r>
          </a:p>
        </p:txBody>
      </p:sp>
      <p:sp>
        <p:nvSpPr>
          <p:cNvPr id="136" name="타원 135"/>
          <p:cNvSpPr/>
          <p:nvPr/>
        </p:nvSpPr>
        <p:spPr>
          <a:xfrm>
            <a:off x="12826135" y="5240631"/>
            <a:ext cx="1238579" cy="41301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accent2"/>
                </a:solidFill>
              </a:rPr>
              <a:t>선택 여부</a:t>
            </a:r>
          </a:p>
        </p:txBody>
      </p:sp>
      <p:cxnSp>
        <p:nvCxnSpPr>
          <p:cNvPr id="139" name="직선 연결선 138"/>
          <p:cNvCxnSpPr>
            <a:stCxn id="80" idx="4"/>
            <a:endCxn id="4" idx="0"/>
          </p:cNvCxnSpPr>
          <p:nvPr/>
        </p:nvCxnSpPr>
        <p:spPr>
          <a:xfrm>
            <a:off x="2060479" y="770732"/>
            <a:ext cx="1072593" cy="6198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직선 연결선 142"/>
          <p:cNvCxnSpPr>
            <a:stCxn id="82" idx="0"/>
            <a:endCxn id="4" idx="2"/>
          </p:cNvCxnSpPr>
          <p:nvPr/>
        </p:nvCxnSpPr>
        <p:spPr>
          <a:xfrm flipH="1" flipV="1">
            <a:off x="3133071" y="1872644"/>
            <a:ext cx="909786" cy="369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직선 연결선 145"/>
          <p:cNvCxnSpPr>
            <a:stCxn id="79" idx="5"/>
            <a:endCxn id="4" idx="1"/>
          </p:cNvCxnSpPr>
          <p:nvPr/>
        </p:nvCxnSpPr>
        <p:spPr>
          <a:xfrm>
            <a:off x="2031037" y="1458300"/>
            <a:ext cx="331050" cy="1733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직선 연결선 146"/>
          <p:cNvCxnSpPr>
            <a:stCxn id="83" idx="4"/>
            <a:endCxn id="8" idx="0"/>
          </p:cNvCxnSpPr>
          <p:nvPr/>
        </p:nvCxnSpPr>
        <p:spPr>
          <a:xfrm>
            <a:off x="3179569" y="3376850"/>
            <a:ext cx="10154" cy="571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직선 연결선 149"/>
          <p:cNvCxnSpPr>
            <a:stCxn id="86" idx="6"/>
            <a:endCxn id="8" idx="1"/>
          </p:cNvCxnSpPr>
          <p:nvPr/>
        </p:nvCxnSpPr>
        <p:spPr>
          <a:xfrm>
            <a:off x="1973355" y="4170576"/>
            <a:ext cx="608184" cy="74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직선 연결선 156"/>
          <p:cNvCxnSpPr>
            <a:stCxn id="8" idx="0"/>
            <a:endCxn id="84" idx="5"/>
          </p:cNvCxnSpPr>
          <p:nvPr/>
        </p:nvCxnSpPr>
        <p:spPr>
          <a:xfrm flipH="1" flipV="1">
            <a:off x="2256893" y="3466682"/>
            <a:ext cx="932830" cy="4812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직선 연결선 159"/>
          <p:cNvCxnSpPr>
            <a:stCxn id="8" idx="1"/>
            <a:endCxn id="89" idx="0"/>
          </p:cNvCxnSpPr>
          <p:nvPr/>
        </p:nvCxnSpPr>
        <p:spPr>
          <a:xfrm flipH="1">
            <a:off x="1974407" y="4244751"/>
            <a:ext cx="607132" cy="6664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직선 연결선 162"/>
          <p:cNvCxnSpPr>
            <a:stCxn id="88" idx="0"/>
            <a:endCxn id="8" idx="2"/>
          </p:cNvCxnSpPr>
          <p:nvPr/>
        </p:nvCxnSpPr>
        <p:spPr>
          <a:xfrm flipH="1" flipV="1">
            <a:off x="3189723" y="4541550"/>
            <a:ext cx="552024" cy="4710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직선 연결선 169"/>
          <p:cNvCxnSpPr>
            <a:stCxn id="5" idx="0"/>
            <a:endCxn id="99" idx="4"/>
          </p:cNvCxnSpPr>
          <p:nvPr/>
        </p:nvCxnSpPr>
        <p:spPr>
          <a:xfrm flipH="1" flipV="1">
            <a:off x="3299057" y="6579143"/>
            <a:ext cx="400252" cy="6171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직선 연결선 172"/>
          <p:cNvCxnSpPr>
            <a:stCxn id="5" idx="1"/>
            <a:endCxn id="100" idx="6"/>
          </p:cNvCxnSpPr>
          <p:nvPr/>
        </p:nvCxnSpPr>
        <p:spPr>
          <a:xfrm flipH="1" flipV="1">
            <a:off x="2726521" y="6948073"/>
            <a:ext cx="364604" cy="545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직선 연결선 175"/>
          <p:cNvCxnSpPr>
            <a:stCxn id="5" idx="1"/>
            <a:endCxn id="85" idx="7"/>
          </p:cNvCxnSpPr>
          <p:nvPr/>
        </p:nvCxnSpPr>
        <p:spPr>
          <a:xfrm flipH="1">
            <a:off x="2975255" y="7493139"/>
            <a:ext cx="115870" cy="9204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직선 연결선 182"/>
          <p:cNvCxnSpPr>
            <a:stCxn id="101" idx="0"/>
            <a:endCxn id="5" idx="2"/>
          </p:cNvCxnSpPr>
          <p:nvPr/>
        </p:nvCxnSpPr>
        <p:spPr>
          <a:xfrm flipH="1" flipV="1">
            <a:off x="3699310" y="7789939"/>
            <a:ext cx="600693" cy="1732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직선 연결선 186"/>
          <p:cNvCxnSpPr>
            <a:stCxn id="6" idx="0"/>
            <a:endCxn id="114" idx="6"/>
          </p:cNvCxnSpPr>
          <p:nvPr/>
        </p:nvCxnSpPr>
        <p:spPr>
          <a:xfrm flipH="1" flipV="1">
            <a:off x="7250648" y="1180602"/>
            <a:ext cx="1179542" cy="78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직선 연결선 189"/>
          <p:cNvCxnSpPr>
            <a:stCxn id="6" idx="0"/>
            <a:endCxn id="113" idx="5"/>
          </p:cNvCxnSpPr>
          <p:nvPr/>
        </p:nvCxnSpPr>
        <p:spPr>
          <a:xfrm flipH="1" flipV="1">
            <a:off x="7557096" y="609922"/>
            <a:ext cx="873094" cy="6494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직선 연결선 193"/>
          <p:cNvCxnSpPr>
            <a:stCxn id="6" idx="0"/>
            <a:endCxn id="115" idx="4"/>
          </p:cNvCxnSpPr>
          <p:nvPr/>
        </p:nvCxnSpPr>
        <p:spPr>
          <a:xfrm flipV="1">
            <a:off x="8430191" y="839232"/>
            <a:ext cx="72551" cy="4200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직선 연결선 197"/>
          <p:cNvCxnSpPr>
            <a:stCxn id="116" idx="3"/>
            <a:endCxn id="6" idx="0"/>
          </p:cNvCxnSpPr>
          <p:nvPr/>
        </p:nvCxnSpPr>
        <p:spPr>
          <a:xfrm flipH="1">
            <a:off x="8430190" y="790566"/>
            <a:ext cx="1229002" cy="4687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직선 연결선 200"/>
          <p:cNvCxnSpPr>
            <a:stCxn id="117" idx="2"/>
            <a:endCxn id="6" idx="3"/>
          </p:cNvCxnSpPr>
          <p:nvPr/>
        </p:nvCxnSpPr>
        <p:spPr>
          <a:xfrm flipH="1">
            <a:off x="9038374" y="1296062"/>
            <a:ext cx="425260" cy="2600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직선 연결선 203"/>
          <p:cNvCxnSpPr>
            <a:stCxn id="121" idx="7"/>
            <a:endCxn id="6" idx="2"/>
          </p:cNvCxnSpPr>
          <p:nvPr/>
        </p:nvCxnSpPr>
        <p:spPr>
          <a:xfrm flipV="1">
            <a:off x="7782632" y="1852928"/>
            <a:ext cx="647559" cy="707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직선 연결선 206"/>
          <p:cNvCxnSpPr>
            <a:stCxn id="6" idx="2"/>
            <a:endCxn id="119" idx="0"/>
          </p:cNvCxnSpPr>
          <p:nvPr/>
        </p:nvCxnSpPr>
        <p:spPr>
          <a:xfrm flipH="1">
            <a:off x="8088934" y="1852927"/>
            <a:ext cx="341257" cy="1459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직선 연결선 209"/>
          <p:cNvCxnSpPr>
            <a:stCxn id="6" idx="2"/>
            <a:endCxn id="118" idx="1"/>
          </p:cNvCxnSpPr>
          <p:nvPr/>
        </p:nvCxnSpPr>
        <p:spPr>
          <a:xfrm>
            <a:off x="8430190" y="1852928"/>
            <a:ext cx="273476" cy="10781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직선 연결선 212"/>
          <p:cNvCxnSpPr>
            <a:stCxn id="14" idx="0"/>
            <a:endCxn id="107" idx="4"/>
          </p:cNvCxnSpPr>
          <p:nvPr/>
        </p:nvCxnSpPr>
        <p:spPr>
          <a:xfrm flipH="1" flipV="1">
            <a:off x="8232240" y="4507771"/>
            <a:ext cx="410231" cy="5629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직선 연결선 218"/>
          <p:cNvCxnSpPr>
            <a:stCxn id="14" idx="0"/>
            <a:endCxn id="112" idx="6"/>
          </p:cNvCxnSpPr>
          <p:nvPr/>
        </p:nvCxnSpPr>
        <p:spPr>
          <a:xfrm flipH="1" flipV="1">
            <a:off x="8177790" y="4797479"/>
            <a:ext cx="464680" cy="2732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직선 연결선 222"/>
          <p:cNvCxnSpPr>
            <a:stCxn id="111" idx="0"/>
            <a:endCxn id="14" idx="2"/>
          </p:cNvCxnSpPr>
          <p:nvPr/>
        </p:nvCxnSpPr>
        <p:spPr>
          <a:xfrm flipV="1">
            <a:off x="7808386" y="5664290"/>
            <a:ext cx="834084" cy="584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직선 연결선 225"/>
          <p:cNvCxnSpPr>
            <a:stCxn id="14" idx="2"/>
            <a:endCxn id="110" idx="0"/>
          </p:cNvCxnSpPr>
          <p:nvPr/>
        </p:nvCxnSpPr>
        <p:spPr>
          <a:xfrm>
            <a:off x="8642471" y="5664291"/>
            <a:ext cx="448619" cy="310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직선 연결선 231"/>
          <p:cNvCxnSpPr>
            <a:stCxn id="14" idx="3"/>
            <a:endCxn id="109" idx="2"/>
          </p:cNvCxnSpPr>
          <p:nvPr/>
        </p:nvCxnSpPr>
        <p:spPr>
          <a:xfrm flipV="1">
            <a:off x="9250654" y="5242809"/>
            <a:ext cx="117682" cy="1246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직선 연결선 238"/>
          <p:cNvCxnSpPr>
            <a:stCxn id="7" idx="0"/>
            <a:endCxn id="106" idx="4"/>
          </p:cNvCxnSpPr>
          <p:nvPr/>
        </p:nvCxnSpPr>
        <p:spPr>
          <a:xfrm flipH="1" flipV="1">
            <a:off x="7259537" y="7302039"/>
            <a:ext cx="671232" cy="3643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직선 연결선 241"/>
          <p:cNvCxnSpPr>
            <a:stCxn id="7" idx="2"/>
            <a:endCxn id="103" idx="0"/>
          </p:cNvCxnSpPr>
          <p:nvPr/>
        </p:nvCxnSpPr>
        <p:spPr>
          <a:xfrm>
            <a:off x="7930770" y="8259965"/>
            <a:ext cx="835033" cy="2121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5" name="직선 연결선 244"/>
          <p:cNvCxnSpPr>
            <a:stCxn id="7" idx="2"/>
            <a:endCxn id="102" idx="0"/>
          </p:cNvCxnSpPr>
          <p:nvPr/>
        </p:nvCxnSpPr>
        <p:spPr>
          <a:xfrm flipH="1">
            <a:off x="7422323" y="8259965"/>
            <a:ext cx="508447" cy="2464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직선 연결선 247"/>
          <p:cNvCxnSpPr>
            <a:stCxn id="104" idx="3"/>
            <a:endCxn id="7" idx="3"/>
          </p:cNvCxnSpPr>
          <p:nvPr/>
        </p:nvCxnSpPr>
        <p:spPr>
          <a:xfrm flipH="1">
            <a:off x="8538953" y="7457349"/>
            <a:ext cx="147738" cy="5058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직선 연결선 250"/>
          <p:cNvCxnSpPr>
            <a:stCxn id="11" idx="0"/>
            <a:endCxn id="123" idx="5"/>
          </p:cNvCxnSpPr>
          <p:nvPr/>
        </p:nvCxnSpPr>
        <p:spPr>
          <a:xfrm flipH="1" flipV="1">
            <a:off x="13335181" y="641860"/>
            <a:ext cx="602643" cy="2466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직선 연결선 258"/>
          <p:cNvCxnSpPr>
            <a:stCxn id="125" idx="2"/>
            <a:endCxn id="11" idx="3"/>
          </p:cNvCxnSpPr>
          <p:nvPr/>
        </p:nvCxnSpPr>
        <p:spPr>
          <a:xfrm flipH="1">
            <a:off x="14546008" y="894460"/>
            <a:ext cx="611653" cy="290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직선 연결선 264"/>
          <p:cNvCxnSpPr>
            <a:stCxn id="10" idx="3"/>
            <a:endCxn id="129" idx="3"/>
          </p:cNvCxnSpPr>
          <p:nvPr/>
        </p:nvCxnSpPr>
        <p:spPr>
          <a:xfrm flipV="1">
            <a:off x="14018704" y="2227689"/>
            <a:ext cx="917140" cy="6260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직선 연결선 267"/>
          <p:cNvCxnSpPr>
            <a:stCxn id="130" idx="1"/>
            <a:endCxn id="10" idx="2"/>
          </p:cNvCxnSpPr>
          <p:nvPr/>
        </p:nvCxnSpPr>
        <p:spPr>
          <a:xfrm flipH="1" flipV="1">
            <a:off x="13410520" y="3150528"/>
            <a:ext cx="1313470" cy="216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직선 연결선 270"/>
          <p:cNvCxnSpPr>
            <a:stCxn id="131" idx="0"/>
            <a:endCxn id="10" idx="2"/>
          </p:cNvCxnSpPr>
          <p:nvPr/>
        </p:nvCxnSpPr>
        <p:spPr>
          <a:xfrm flipV="1">
            <a:off x="13135010" y="3150529"/>
            <a:ext cx="275510" cy="2327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4" name="직선 연결선 273"/>
          <p:cNvCxnSpPr>
            <a:stCxn id="10" idx="3"/>
            <a:endCxn id="128" idx="3"/>
          </p:cNvCxnSpPr>
          <p:nvPr/>
        </p:nvCxnSpPr>
        <p:spPr>
          <a:xfrm>
            <a:off x="14018705" y="2853730"/>
            <a:ext cx="872669" cy="2305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직선 연결선 276"/>
          <p:cNvCxnSpPr>
            <a:stCxn id="9" idx="3"/>
            <a:endCxn id="132" idx="2"/>
          </p:cNvCxnSpPr>
          <p:nvPr/>
        </p:nvCxnSpPr>
        <p:spPr>
          <a:xfrm flipV="1">
            <a:off x="14395440" y="4187883"/>
            <a:ext cx="361385" cy="270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4" name="직선 연결선 283"/>
          <p:cNvCxnSpPr>
            <a:stCxn id="9" idx="2"/>
            <a:endCxn id="134" idx="1"/>
          </p:cNvCxnSpPr>
          <p:nvPr/>
        </p:nvCxnSpPr>
        <p:spPr>
          <a:xfrm>
            <a:off x="13787256" y="4755200"/>
            <a:ext cx="457691" cy="1899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7" name="직선 연결선 286"/>
          <p:cNvCxnSpPr>
            <a:stCxn id="9" idx="3"/>
            <a:endCxn id="133" idx="1"/>
          </p:cNvCxnSpPr>
          <p:nvPr/>
        </p:nvCxnSpPr>
        <p:spPr>
          <a:xfrm>
            <a:off x="14395440" y="4458401"/>
            <a:ext cx="1105563" cy="261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2" name="직선 연결선 291"/>
          <p:cNvCxnSpPr>
            <a:stCxn id="136" idx="0"/>
            <a:endCxn id="9" idx="2"/>
          </p:cNvCxnSpPr>
          <p:nvPr/>
        </p:nvCxnSpPr>
        <p:spPr>
          <a:xfrm flipV="1">
            <a:off x="13445425" y="4755201"/>
            <a:ext cx="341831" cy="4854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9" name="타원 298"/>
          <p:cNvSpPr/>
          <p:nvPr/>
        </p:nvSpPr>
        <p:spPr>
          <a:xfrm>
            <a:off x="14546007" y="6727437"/>
            <a:ext cx="1660318" cy="34603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accent2"/>
                </a:solidFill>
              </a:rPr>
              <a:t>음식점 이름</a:t>
            </a:r>
          </a:p>
        </p:txBody>
      </p:sp>
      <p:cxnSp>
        <p:nvCxnSpPr>
          <p:cNvPr id="301" name="직선 연결선 300"/>
          <p:cNvCxnSpPr>
            <a:stCxn id="12" idx="3"/>
            <a:endCxn id="299" idx="1"/>
          </p:cNvCxnSpPr>
          <p:nvPr/>
        </p:nvCxnSpPr>
        <p:spPr>
          <a:xfrm>
            <a:off x="14334599" y="6590942"/>
            <a:ext cx="454556" cy="187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5" name="타원 304"/>
          <p:cNvSpPr/>
          <p:nvPr/>
        </p:nvSpPr>
        <p:spPr>
          <a:xfrm>
            <a:off x="14819409" y="5429645"/>
            <a:ext cx="1576831" cy="52143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u="sng" dirty="0">
                <a:solidFill>
                  <a:schemeClr val="accent2"/>
                </a:solidFill>
              </a:rPr>
              <a:t>음식점 번호</a:t>
            </a:r>
          </a:p>
        </p:txBody>
      </p:sp>
      <p:cxnSp>
        <p:nvCxnSpPr>
          <p:cNvPr id="307" name="직선 연결선 306"/>
          <p:cNvCxnSpPr>
            <a:stCxn id="12" idx="3"/>
            <a:endCxn id="305" idx="2"/>
          </p:cNvCxnSpPr>
          <p:nvPr/>
        </p:nvCxnSpPr>
        <p:spPr>
          <a:xfrm flipV="1">
            <a:off x="14334599" y="5690363"/>
            <a:ext cx="484810" cy="900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1" name="타원 320"/>
          <p:cNvSpPr/>
          <p:nvPr/>
        </p:nvSpPr>
        <p:spPr>
          <a:xfrm>
            <a:off x="14980827" y="8117942"/>
            <a:ext cx="1238579" cy="41301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accent2"/>
                </a:solidFill>
              </a:rPr>
              <a:t>선택 여부</a:t>
            </a:r>
          </a:p>
        </p:txBody>
      </p:sp>
      <p:cxnSp>
        <p:nvCxnSpPr>
          <p:cNvPr id="323" name="직선 연결선 322"/>
          <p:cNvCxnSpPr>
            <a:stCxn id="321" idx="1"/>
            <a:endCxn id="12" idx="2"/>
          </p:cNvCxnSpPr>
          <p:nvPr/>
        </p:nvCxnSpPr>
        <p:spPr>
          <a:xfrm flipH="1" flipV="1">
            <a:off x="13726415" y="6887741"/>
            <a:ext cx="1435798" cy="12906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0" name="타원 329"/>
          <p:cNvSpPr/>
          <p:nvPr/>
        </p:nvSpPr>
        <p:spPr>
          <a:xfrm>
            <a:off x="15269039" y="6168394"/>
            <a:ext cx="1238579" cy="41301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accent2"/>
                </a:solidFill>
              </a:rPr>
              <a:t>위치</a:t>
            </a:r>
          </a:p>
        </p:txBody>
      </p:sp>
      <p:cxnSp>
        <p:nvCxnSpPr>
          <p:cNvPr id="333" name="직선 연결선 332"/>
          <p:cNvCxnSpPr>
            <a:stCxn id="12" idx="3"/>
            <a:endCxn id="330" idx="2"/>
          </p:cNvCxnSpPr>
          <p:nvPr/>
        </p:nvCxnSpPr>
        <p:spPr>
          <a:xfrm flipV="1">
            <a:off x="14334599" y="6374903"/>
            <a:ext cx="934440" cy="2160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7" name="타원 336"/>
          <p:cNvSpPr/>
          <p:nvPr/>
        </p:nvSpPr>
        <p:spPr>
          <a:xfrm>
            <a:off x="10162330" y="8321839"/>
            <a:ext cx="1616852" cy="38540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accent2"/>
                </a:solidFill>
              </a:rPr>
              <a:t>영화관</a:t>
            </a:r>
            <a:endParaRPr lang="en-US" altLang="ko-KR" dirty="0">
              <a:solidFill>
                <a:schemeClr val="accent2"/>
              </a:solidFill>
            </a:endParaRPr>
          </a:p>
          <a:p>
            <a:pPr algn="ctr"/>
            <a:r>
              <a:rPr lang="ko-KR" altLang="en-US" dirty="0">
                <a:solidFill>
                  <a:schemeClr val="accent2"/>
                </a:solidFill>
              </a:rPr>
              <a:t>이름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cxnSp>
        <p:nvCxnSpPr>
          <p:cNvPr id="338" name="직선 연결선 337"/>
          <p:cNvCxnSpPr>
            <a:stCxn id="13" idx="2"/>
            <a:endCxn id="337" idx="7"/>
          </p:cNvCxnSpPr>
          <p:nvPr/>
        </p:nvCxnSpPr>
        <p:spPr>
          <a:xfrm flipH="1">
            <a:off x="11542400" y="7876568"/>
            <a:ext cx="879843" cy="5017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9" name="타원 338"/>
          <p:cNvSpPr/>
          <p:nvPr/>
        </p:nvSpPr>
        <p:spPr>
          <a:xfrm>
            <a:off x="13208107" y="7809651"/>
            <a:ext cx="1615987" cy="44459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u="sng" dirty="0">
                <a:solidFill>
                  <a:schemeClr val="accent2"/>
                </a:solidFill>
              </a:rPr>
              <a:t>영화관</a:t>
            </a:r>
            <a:endParaRPr lang="en-US" altLang="ko-KR" u="sng" dirty="0">
              <a:solidFill>
                <a:schemeClr val="accent2"/>
              </a:solidFill>
            </a:endParaRPr>
          </a:p>
          <a:p>
            <a:pPr algn="ctr"/>
            <a:r>
              <a:rPr lang="ko-KR" altLang="en-US" u="sng" dirty="0">
                <a:solidFill>
                  <a:schemeClr val="accent2"/>
                </a:solidFill>
              </a:rPr>
              <a:t>번호</a:t>
            </a:r>
            <a:endParaRPr lang="ko-KR" altLang="en-US" u="sng" dirty="0">
              <a:solidFill>
                <a:schemeClr val="accent2"/>
              </a:solidFill>
            </a:endParaRPr>
          </a:p>
        </p:txBody>
      </p:sp>
      <p:cxnSp>
        <p:nvCxnSpPr>
          <p:cNvPr id="340" name="직선 연결선 339"/>
          <p:cNvCxnSpPr>
            <a:stCxn id="13" idx="3"/>
            <a:endCxn id="339" idx="1"/>
          </p:cNvCxnSpPr>
          <p:nvPr/>
        </p:nvCxnSpPr>
        <p:spPr>
          <a:xfrm>
            <a:off x="13030427" y="7579769"/>
            <a:ext cx="414336" cy="2949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3" name="타원 342"/>
          <p:cNvSpPr/>
          <p:nvPr/>
        </p:nvSpPr>
        <p:spPr>
          <a:xfrm>
            <a:off x="10210741" y="7623691"/>
            <a:ext cx="1238579" cy="41301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accent2"/>
                </a:solidFill>
              </a:rPr>
              <a:t>선택 여부</a:t>
            </a:r>
          </a:p>
        </p:txBody>
      </p:sp>
      <p:cxnSp>
        <p:nvCxnSpPr>
          <p:cNvPr id="344" name="직선 연결선 343"/>
          <p:cNvCxnSpPr>
            <a:stCxn id="343" idx="7"/>
            <a:endCxn id="13" idx="1"/>
          </p:cNvCxnSpPr>
          <p:nvPr/>
        </p:nvCxnSpPr>
        <p:spPr>
          <a:xfrm flipV="1">
            <a:off x="11267934" y="7579769"/>
            <a:ext cx="546125" cy="1044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5" name="타원 344"/>
          <p:cNvSpPr/>
          <p:nvPr/>
        </p:nvSpPr>
        <p:spPr>
          <a:xfrm>
            <a:off x="13051324" y="8407135"/>
            <a:ext cx="1238579" cy="41301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accent2"/>
                </a:solidFill>
              </a:rPr>
              <a:t>위치</a:t>
            </a:r>
          </a:p>
        </p:txBody>
      </p:sp>
      <p:cxnSp>
        <p:nvCxnSpPr>
          <p:cNvPr id="346" name="직선 연결선 345"/>
          <p:cNvCxnSpPr>
            <a:stCxn id="13" idx="2"/>
            <a:endCxn id="345" idx="1"/>
          </p:cNvCxnSpPr>
          <p:nvPr/>
        </p:nvCxnSpPr>
        <p:spPr>
          <a:xfrm>
            <a:off x="12422243" y="7876568"/>
            <a:ext cx="810467" cy="5910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타원 163"/>
          <p:cNvSpPr/>
          <p:nvPr/>
        </p:nvSpPr>
        <p:spPr>
          <a:xfrm>
            <a:off x="3264514" y="8441781"/>
            <a:ext cx="513811" cy="4605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accent2"/>
                </a:solidFill>
              </a:rPr>
              <a:t>년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cxnSp>
        <p:nvCxnSpPr>
          <p:cNvPr id="165" name="직선 연결선 164"/>
          <p:cNvCxnSpPr>
            <a:stCxn id="101" idx="3"/>
            <a:endCxn id="164" idx="7"/>
          </p:cNvCxnSpPr>
          <p:nvPr/>
        </p:nvCxnSpPr>
        <p:spPr>
          <a:xfrm>
            <a:off x="3589772" y="8342121"/>
            <a:ext cx="113306" cy="1671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타원 170"/>
          <p:cNvSpPr/>
          <p:nvPr/>
        </p:nvSpPr>
        <p:spPr>
          <a:xfrm>
            <a:off x="4292306" y="8538968"/>
            <a:ext cx="513811" cy="4605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accent2"/>
                </a:solidFill>
              </a:rPr>
              <a:t>월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cxnSp>
        <p:nvCxnSpPr>
          <p:cNvPr id="172" name="직선 연결선 171"/>
          <p:cNvCxnSpPr>
            <a:stCxn id="101" idx="4"/>
            <a:endCxn id="171" idx="0"/>
          </p:cNvCxnSpPr>
          <p:nvPr/>
        </p:nvCxnSpPr>
        <p:spPr>
          <a:xfrm>
            <a:off x="4300003" y="8407135"/>
            <a:ext cx="249209" cy="1318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" name="타원 176"/>
          <p:cNvSpPr/>
          <p:nvPr/>
        </p:nvSpPr>
        <p:spPr>
          <a:xfrm>
            <a:off x="5279762" y="8448191"/>
            <a:ext cx="513811" cy="4605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accent2"/>
                </a:solidFill>
              </a:rPr>
              <a:t>일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cxnSp>
        <p:nvCxnSpPr>
          <p:cNvPr id="178" name="직선 연결선 177"/>
          <p:cNvCxnSpPr>
            <a:stCxn id="101" idx="5"/>
            <a:endCxn id="177" idx="0"/>
          </p:cNvCxnSpPr>
          <p:nvPr/>
        </p:nvCxnSpPr>
        <p:spPr>
          <a:xfrm>
            <a:off x="5010231" y="8342122"/>
            <a:ext cx="526436" cy="1060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5" name="타원 184"/>
          <p:cNvSpPr/>
          <p:nvPr/>
        </p:nvSpPr>
        <p:spPr>
          <a:xfrm>
            <a:off x="784911" y="6164479"/>
            <a:ext cx="513811" cy="4605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accent2"/>
                </a:solidFill>
              </a:rPr>
              <a:t>시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cxnSp>
        <p:nvCxnSpPr>
          <p:cNvPr id="186" name="직선 연결선 185"/>
          <p:cNvCxnSpPr>
            <a:stCxn id="100" idx="1"/>
            <a:endCxn id="185" idx="5"/>
          </p:cNvCxnSpPr>
          <p:nvPr/>
        </p:nvCxnSpPr>
        <p:spPr>
          <a:xfrm flipH="1" flipV="1">
            <a:off x="1223475" y="6557601"/>
            <a:ext cx="70490" cy="1971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타원 188"/>
          <p:cNvSpPr/>
          <p:nvPr/>
        </p:nvSpPr>
        <p:spPr>
          <a:xfrm>
            <a:off x="908424" y="5713085"/>
            <a:ext cx="1329255" cy="4989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accent2"/>
                </a:solidFill>
              </a:rPr>
              <a:t>군</a:t>
            </a:r>
            <a:r>
              <a:rPr lang="en-US" altLang="ko-KR" dirty="0">
                <a:solidFill>
                  <a:schemeClr val="accent2"/>
                </a:solidFill>
              </a:rPr>
              <a:t>/</a:t>
            </a:r>
            <a:r>
              <a:rPr lang="ko-KR" altLang="en-US" dirty="0">
                <a:solidFill>
                  <a:schemeClr val="accent2"/>
                </a:solidFill>
              </a:rPr>
              <a:t>구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cxnSp>
        <p:nvCxnSpPr>
          <p:cNvPr id="191" name="직선 연결선 190"/>
          <p:cNvCxnSpPr>
            <a:stCxn id="189" idx="4"/>
            <a:endCxn id="100" idx="0"/>
          </p:cNvCxnSpPr>
          <p:nvPr/>
        </p:nvCxnSpPr>
        <p:spPr>
          <a:xfrm>
            <a:off x="1573051" y="6212058"/>
            <a:ext cx="314298" cy="4625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타원 194"/>
          <p:cNvSpPr/>
          <p:nvPr/>
        </p:nvSpPr>
        <p:spPr>
          <a:xfrm>
            <a:off x="388881" y="7959002"/>
            <a:ext cx="1688096" cy="3338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accent2"/>
                </a:solidFill>
              </a:rPr>
              <a:t>동</a:t>
            </a:r>
            <a:r>
              <a:rPr lang="en-US" altLang="ko-KR" dirty="0">
                <a:solidFill>
                  <a:schemeClr val="accent2"/>
                </a:solidFill>
              </a:rPr>
              <a:t>/</a:t>
            </a:r>
            <a:r>
              <a:rPr lang="ko-KR" altLang="en-US" dirty="0">
                <a:solidFill>
                  <a:schemeClr val="accent2"/>
                </a:solidFill>
              </a:rPr>
              <a:t>읍</a:t>
            </a:r>
            <a:r>
              <a:rPr lang="en-US" altLang="ko-KR" dirty="0">
                <a:solidFill>
                  <a:schemeClr val="accent2"/>
                </a:solidFill>
              </a:rPr>
              <a:t>/</a:t>
            </a:r>
            <a:r>
              <a:rPr lang="ko-KR" altLang="en-US" dirty="0">
                <a:solidFill>
                  <a:schemeClr val="accent2"/>
                </a:solidFill>
              </a:rPr>
              <a:t>면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cxnSp>
        <p:nvCxnSpPr>
          <p:cNvPr id="196" name="직선 연결선 195"/>
          <p:cNvCxnSpPr>
            <a:stCxn id="195" idx="0"/>
            <a:endCxn id="100" idx="3"/>
          </p:cNvCxnSpPr>
          <p:nvPr/>
        </p:nvCxnSpPr>
        <p:spPr>
          <a:xfrm flipV="1">
            <a:off x="1232929" y="7141436"/>
            <a:ext cx="61036" cy="8175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5" name="타원 274"/>
          <p:cNvSpPr/>
          <p:nvPr/>
        </p:nvSpPr>
        <p:spPr>
          <a:xfrm>
            <a:off x="1701607" y="7548057"/>
            <a:ext cx="1347187" cy="53511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err="1">
                <a:solidFill>
                  <a:schemeClr val="accent2"/>
                </a:solidFill>
              </a:rPr>
              <a:t>상세주소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cxnSp>
        <p:nvCxnSpPr>
          <p:cNvPr id="276" name="직선 연결선 275"/>
          <p:cNvCxnSpPr>
            <a:endCxn id="100" idx="5"/>
          </p:cNvCxnSpPr>
          <p:nvPr/>
        </p:nvCxnSpPr>
        <p:spPr>
          <a:xfrm flipV="1">
            <a:off x="2360809" y="7141436"/>
            <a:ext cx="119924" cy="406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0" name="타원 279"/>
          <p:cNvSpPr/>
          <p:nvPr/>
        </p:nvSpPr>
        <p:spPr>
          <a:xfrm>
            <a:off x="4813321" y="223708"/>
            <a:ext cx="1238579" cy="41301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accent2"/>
                </a:solidFill>
              </a:rPr>
              <a:t>불쾌</a:t>
            </a:r>
            <a:endParaRPr lang="en-US" altLang="ko-KR" dirty="0">
              <a:solidFill>
                <a:schemeClr val="accent2"/>
              </a:solidFill>
            </a:endParaRPr>
          </a:p>
          <a:p>
            <a:pPr algn="ctr"/>
            <a:r>
              <a:rPr lang="ko-KR" altLang="en-US" dirty="0">
                <a:solidFill>
                  <a:schemeClr val="accent2"/>
                </a:solidFill>
              </a:rPr>
              <a:t>지수</a:t>
            </a:r>
          </a:p>
        </p:txBody>
      </p:sp>
      <p:cxnSp>
        <p:nvCxnSpPr>
          <p:cNvPr id="282" name="직선 연결선 281"/>
          <p:cNvCxnSpPr>
            <a:stCxn id="280" idx="4"/>
            <a:endCxn id="4" idx="3"/>
          </p:cNvCxnSpPr>
          <p:nvPr/>
        </p:nvCxnSpPr>
        <p:spPr>
          <a:xfrm flipH="1">
            <a:off x="3904056" y="636726"/>
            <a:ext cx="1528555" cy="9948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3" name="타원 282"/>
          <p:cNvSpPr/>
          <p:nvPr/>
        </p:nvSpPr>
        <p:spPr>
          <a:xfrm>
            <a:off x="2128383" y="2283501"/>
            <a:ext cx="1552891" cy="341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accent2"/>
                </a:solidFill>
              </a:rPr>
              <a:t>자외선</a:t>
            </a:r>
            <a:endParaRPr lang="en-US" altLang="ko-KR" dirty="0">
              <a:solidFill>
                <a:schemeClr val="accent2"/>
              </a:solidFill>
            </a:endParaRPr>
          </a:p>
          <a:p>
            <a:pPr algn="ctr"/>
            <a:r>
              <a:rPr lang="ko-KR" altLang="en-US" dirty="0">
                <a:solidFill>
                  <a:schemeClr val="accent2"/>
                </a:solidFill>
              </a:rPr>
              <a:t>지수</a:t>
            </a:r>
          </a:p>
        </p:txBody>
      </p:sp>
      <p:cxnSp>
        <p:nvCxnSpPr>
          <p:cNvPr id="285" name="직선 연결선 284"/>
          <p:cNvCxnSpPr>
            <a:stCxn id="283" idx="0"/>
            <a:endCxn id="4" idx="2"/>
          </p:cNvCxnSpPr>
          <p:nvPr/>
        </p:nvCxnSpPr>
        <p:spPr>
          <a:xfrm flipV="1">
            <a:off x="2904829" y="1872644"/>
            <a:ext cx="228243" cy="4108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6" name="타원 285"/>
          <p:cNvSpPr/>
          <p:nvPr/>
        </p:nvSpPr>
        <p:spPr>
          <a:xfrm>
            <a:off x="3744600" y="242463"/>
            <a:ext cx="1238579" cy="41301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accent2"/>
                </a:solidFill>
              </a:rPr>
              <a:t>세차 </a:t>
            </a:r>
            <a:endParaRPr lang="en-US" altLang="ko-KR" dirty="0">
              <a:solidFill>
                <a:schemeClr val="accent2"/>
              </a:solidFill>
            </a:endParaRPr>
          </a:p>
          <a:p>
            <a:pPr algn="ctr"/>
            <a:r>
              <a:rPr lang="ko-KR" altLang="en-US" dirty="0">
                <a:solidFill>
                  <a:schemeClr val="accent2"/>
                </a:solidFill>
              </a:rPr>
              <a:t>지수</a:t>
            </a:r>
          </a:p>
        </p:txBody>
      </p:sp>
      <p:cxnSp>
        <p:nvCxnSpPr>
          <p:cNvPr id="288" name="직선 연결선 287"/>
          <p:cNvCxnSpPr>
            <a:stCxn id="286" idx="4"/>
            <a:endCxn id="4" idx="3"/>
          </p:cNvCxnSpPr>
          <p:nvPr/>
        </p:nvCxnSpPr>
        <p:spPr>
          <a:xfrm flipH="1">
            <a:off x="3904055" y="655482"/>
            <a:ext cx="459834" cy="9761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9" name="타원 288"/>
          <p:cNvSpPr/>
          <p:nvPr/>
        </p:nvSpPr>
        <p:spPr>
          <a:xfrm>
            <a:off x="2622217" y="273053"/>
            <a:ext cx="1238579" cy="41301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accent2"/>
                </a:solidFill>
              </a:rPr>
              <a:t>냉방</a:t>
            </a:r>
            <a:endParaRPr lang="en-US" altLang="ko-KR" dirty="0">
              <a:solidFill>
                <a:schemeClr val="accent2"/>
              </a:solidFill>
            </a:endParaRPr>
          </a:p>
          <a:p>
            <a:pPr algn="ctr"/>
            <a:r>
              <a:rPr lang="ko-KR" altLang="en-US" dirty="0">
                <a:solidFill>
                  <a:schemeClr val="accent2"/>
                </a:solidFill>
              </a:rPr>
              <a:t>지수</a:t>
            </a:r>
          </a:p>
        </p:txBody>
      </p:sp>
      <p:cxnSp>
        <p:nvCxnSpPr>
          <p:cNvPr id="290" name="직선 연결선 289"/>
          <p:cNvCxnSpPr>
            <a:stCxn id="289" idx="4"/>
            <a:endCxn id="4" idx="0"/>
          </p:cNvCxnSpPr>
          <p:nvPr/>
        </p:nvCxnSpPr>
        <p:spPr>
          <a:xfrm flipH="1">
            <a:off x="3133072" y="686072"/>
            <a:ext cx="108435" cy="7044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1" name="타원 290"/>
          <p:cNvSpPr/>
          <p:nvPr/>
        </p:nvSpPr>
        <p:spPr>
          <a:xfrm>
            <a:off x="181895" y="2485683"/>
            <a:ext cx="1739501" cy="61258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accent2"/>
                </a:solidFill>
              </a:rPr>
              <a:t>식중독</a:t>
            </a:r>
            <a:endParaRPr lang="en-US" altLang="ko-KR" dirty="0">
              <a:solidFill>
                <a:schemeClr val="accent2"/>
              </a:solidFill>
            </a:endParaRPr>
          </a:p>
          <a:p>
            <a:pPr algn="ctr"/>
            <a:r>
              <a:rPr lang="ko-KR" altLang="en-US" dirty="0">
                <a:solidFill>
                  <a:schemeClr val="accent2"/>
                </a:solidFill>
              </a:rPr>
              <a:t>지수</a:t>
            </a:r>
          </a:p>
        </p:txBody>
      </p:sp>
      <p:cxnSp>
        <p:nvCxnSpPr>
          <p:cNvPr id="293" name="직선 연결선 292"/>
          <p:cNvCxnSpPr>
            <a:stCxn id="4" idx="2"/>
            <a:endCxn id="291" idx="7"/>
          </p:cNvCxnSpPr>
          <p:nvPr/>
        </p:nvCxnSpPr>
        <p:spPr>
          <a:xfrm flipH="1">
            <a:off x="1666653" y="1872644"/>
            <a:ext cx="1466419" cy="702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4" name="타원 293"/>
          <p:cNvSpPr/>
          <p:nvPr/>
        </p:nvSpPr>
        <p:spPr>
          <a:xfrm>
            <a:off x="671238" y="1918984"/>
            <a:ext cx="1238579" cy="41301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accent2"/>
                </a:solidFill>
              </a:rPr>
              <a:t>수면</a:t>
            </a:r>
            <a:endParaRPr lang="en-US" altLang="ko-KR" dirty="0">
              <a:solidFill>
                <a:schemeClr val="accent2"/>
              </a:solidFill>
            </a:endParaRPr>
          </a:p>
          <a:p>
            <a:pPr algn="ctr"/>
            <a:r>
              <a:rPr lang="ko-KR" altLang="en-US" dirty="0">
                <a:solidFill>
                  <a:schemeClr val="accent2"/>
                </a:solidFill>
              </a:rPr>
              <a:t>지수</a:t>
            </a:r>
          </a:p>
        </p:txBody>
      </p:sp>
      <p:cxnSp>
        <p:nvCxnSpPr>
          <p:cNvPr id="295" name="직선 연결선 294"/>
          <p:cNvCxnSpPr>
            <a:stCxn id="294" idx="7"/>
            <a:endCxn id="4" idx="1"/>
          </p:cNvCxnSpPr>
          <p:nvPr/>
        </p:nvCxnSpPr>
        <p:spPr>
          <a:xfrm flipV="1">
            <a:off x="1728431" y="1631605"/>
            <a:ext cx="633657" cy="3478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4" name="TextBox 353"/>
          <p:cNvSpPr txBox="1"/>
          <p:nvPr/>
        </p:nvSpPr>
        <p:spPr>
          <a:xfrm>
            <a:off x="3967460" y="1371506"/>
            <a:ext cx="769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ⓝ</a:t>
            </a:r>
            <a:endParaRPr lang="ko-KR" altLang="en-US" dirty="0"/>
          </a:p>
        </p:txBody>
      </p:sp>
      <p:sp>
        <p:nvSpPr>
          <p:cNvPr id="355" name="TextBox 354"/>
          <p:cNvSpPr txBox="1"/>
          <p:nvPr/>
        </p:nvSpPr>
        <p:spPr>
          <a:xfrm>
            <a:off x="6813812" y="1364280"/>
            <a:ext cx="899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①</a:t>
            </a:r>
            <a:endParaRPr lang="ko-KR" altLang="en-US" sz="2800" dirty="0"/>
          </a:p>
        </p:txBody>
      </p:sp>
      <p:sp>
        <p:nvSpPr>
          <p:cNvPr id="356" name="TextBox 355"/>
          <p:cNvSpPr txBox="1"/>
          <p:nvPr/>
        </p:nvSpPr>
        <p:spPr>
          <a:xfrm>
            <a:off x="5973074" y="2785398"/>
            <a:ext cx="899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①</a:t>
            </a:r>
            <a:endParaRPr lang="ko-KR" altLang="en-US" sz="2800" dirty="0"/>
          </a:p>
        </p:txBody>
      </p:sp>
      <p:sp>
        <p:nvSpPr>
          <p:cNvPr id="359" name="TextBox 358"/>
          <p:cNvSpPr txBox="1"/>
          <p:nvPr/>
        </p:nvSpPr>
        <p:spPr>
          <a:xfrm>
            <a:off x="4383155" y="5722930"/>
            <a:ext cx="899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①</a:t>
            </a:r>
            <a:endParaRPr lang="ko-KR" altLang="en-US" sz="2800" dirty="0"/>
          </a:p>
        </p:txBody>
      </p:sp>
      <p:sp>
        <p:nvSpPr>
          <p:cNvPr id="360" name="TextBox 359"/>
          <p:cNvSpPr txBox="1"/>
          <p:nvPr/>
        </p:nvSpPr>
        <p:spPr>
          <a:xfrm>
            <a:off x="4644209" y="6179134"/>
            <a:ext cx="899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①</a:t>
            </a:r>
            <a:endParaRPr lang="ko-KR" altLang="en-US" sz="2800" dirty="0"/>
          </a:p>
        </p:txBody>
      </p:sp>
      <p:sp>
        <p:nvSpPr>
          <p:cNvPr id="361" name="TextBox 360"/>
          <p:cNvSpPr txBox="1"/>
          <p:nvPr/>
        </p:nvSpPr>
        <p:spPr>
          <a:xfrm>
            <a:off x="10058544" y="1488714"/>
            <a:ext cx="899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①</a:t>
            </a:r>
            <a:endParaRPr lang="ko-KR" altLang="en-US" sz="2800" dirty="0"/>
          </a:p>
        </p:txBody>
      </p:sp>
      <p:sp>
        <p:nvSpPr>
          <p:cNvPr id="362" name="TextBox 361"/>
          <p:cNvSpPr txBox="1"/>
          <p:nvPr/>
        </p:nvSpPr>
        <p:spPr>
          <a:xfrm>
            <a:off x="10014907" y="2186583"/>
            <a:ext cx="899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①</a:t>
            </a:r>
            <a:endParaRPr lang="ko-KR" altLang="en-US" sz="2800" dirty="0"/>
          </a:p>
        </p:txBody>
      </p:sp>
      <p:sp>
        <p:nvSpPr>
          <p:cNvPr id="363" name="TextBox 362"/>
          <p:cNvSpPr txBox="1"/>
          <p:nvPr/>
        </p:nvSpPr>
        <p:spPr>
          <a:xfrm>
            <a:off x="9937337" y="3197215"/>
            <a:ext cx="899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①</a:t>
            </a:r>
            <a:endParaRPr lang="ko-KR" altLang="en-US" sz="2800" dirty="0"/>
          </a:p>
        </p:txBody>
      </p:sp>
      <p:sp>
        <p:nvSpPr>
          <p:cNvPr id="364" name="TextBox 363"/>
          <p:cNvSpPr txBox="1"/>
          <p:nvPr/>
        </p:nvSpPr>
        <p:spPr>
          <a:xfrm>
            <a:off x="10202374" y="4279940"/>
            <a:ext cx="899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①</a:t>
            </a:r>
            <a:endParaRPr lang="ko-KR" altLang="en-US" sz="2800" dirty="0"/>
          </a:p>
        </p:txBody>
      </p:sp>
      <p:sp>
        <p:nvSpPr>
          <p:cNvPr id="365" name="TextBox 364"/>
          <p:cNvSpPr txBox="1"/>
          <p:nvPr/>
        </p:nvSpPr>
        <p:spPr>
          <a:xfrm>
            <a:off x="9345613" y="3944072"/>
            <a:ext cx="899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①</a:t>
            </a:r>
            <a:endParaRPr lang="ko-KR" altLang="en-US" sz="2800" dirty="0"/>
          </a:p>
        </p:txBody>
      </p:sp>
      <p:sp>
        <p:nvSpPr>
          <p:cNvPr id="366" name="TextBox 365"/>
          <p:cNvSpPr txBox="1"/>
          <p:nvPr/>
        </p:nvSpPr>
        <p:spPr>
          <a:xfrm>
            <a:off x="3727423" y="3466682"/>
            <a:ext cx="769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ⓝ</a:t>
            </a:r>
            <a:endParaRPr lang="ko-KR" altLang="en-US" dirty="0"/>
          </a:p>
        </p:txBody>
      </p:sp>
      <p:sp>
        <p:nvSpPr>
          <p:cNvPr id="367" name="TextBox 366"/>
          <p:cNvSpPr txBox="1"/>
          <p:nvPr/>
        </p:nvSpPr>
        <p:spPr>
          <a:xfrm>
            <a:off x="7143434" y="5392039"/>
            <a:ext cx="769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ⓝ</a:t>
            </a:r>
            <a:endParaRPr lang="ko-KR" altLang="en-US" dirty="0"/>
          </a:p>
        </p:txBody>
      </p:sp>
      <p:sp>
        <p:nvSpPr>
          <p:cNvPr id="368" name="TextBox 367"/>
          <p:cNvSpPr txBox="1"/>
          <p:nvPr/>
        </p:nvSpPr>
        <p:spPr>
          <a:xfrm>
            <a:off x="6709813" y="3466682"/>
            <a:ext cx="769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ⓝ</a:t>
            </a:r>
            <a:endParaRPr lang="ko-KR" altLang="en-US" dirty="0"/>
          </a:p>
        </p:txBody>
      </p:sp>
      <p:sp>
        <p:nvSpPr>
          <p:cNvPr id="369" name="TextBox 368"/>
          <p:cNvSpPr txBox="1"/>
          <p:nvPr/>
        </p:nvSpPr>
        <p:spPr>
          <a:xfrm>
            <a:off x="6541221" y="7341231"/>
            <a:ext cx="769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ⓝ</a:t>
            </a:r>
            <a:endParaRPr lang="ko-KR" altLang="en-US" dirty="0"/>
          </a:p>
        </p:txBody>
      </p:sp>
      <p:sp>
        <p:nvSpPr>
          <p:cNvPr id="370" name="TextBox 369"/>
          <p:cNvSpPr txBox="1"/>
          <p:nvPr/>
        </p:nvSpPr>
        <p:spPr>
          <a:xfrm>
            <a:off x="4548354" y="7184017"/>
            <a:ext cx="899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①</a:t>
            </a:r>
            <a:endParaRPr lang="ko-KR" altLang="en-US" sz="2800" dirty="0"/>
          </a:p>
        </p:txBody>
      </p:sp>
      <p:sp>
        <p:nvSpPr>
          <p:cNvPr id="371" name="TextBox 370"/>
          <p:cNvSpPr txBox="1"/>
          <p:nvPr/>
        </p:nvSpPr>
        <p:spPr>
          <a:xfrm>
            <a:off x="12383914" y="1277747"/>
            <a:ext cx="769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ⓝ</a:t>
            </a:r>
            <a:endParaRPr lang="ko-KR" altLang="en-US" dirty="0"/>
          </a:p>
        </p:txBody>
      </p:sp>
      <p:sp>
        <p:nvSpPr>
          <p:cNvPr id="372" name="TextBox 371"/>
          <p:cNvSpPr txBox="1"/>
          <p:nvPr/>
        </p:nvSpPr>
        <p:spPr>
          <a:xfrm>
            <a:off x="12116648" y="2555190"/>
            <a:ext cx="769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ⓝ</a:t>
            </a:r>
            <a:endParaRPr lang="ko-KR" altLang="en-US" dirty="0"/>
          </a:p>
        </p:txBody>
      </p:sp>
      <p:sp>
        <p:nvSpPr>
          <p:cNvPr id="373" name="TextBox 372"/>
          <p:cNvSpPr txBox="1"/>
          <p:nvPr/>
        </p:nvSpPr>
        <p:spPr>
          <a:xfrm>
            <a:off x="12427681" y="4046816"/>
            <a:ext cx="769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ⓝ</a:t>
            </a:r>
            <a:endParaRPr lang="ko-KR" altLang="en-US" dirty="0"/>
          </a:p>
        </p:txBody>
      </p:sp>
      <p:sp>
        <p:nvSpPr>
          <p:cNvPr id="374" name="TextBox 373"/>
          <p:cNvSpPr txBox="1"/>
          <p:nvPr/>
        </p:nvSpPr>
        <p:spPr>
          <a:xfrm>
            <a:off x="12471851" y="5852994"/>
            <a:ext cx="769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ⓝ</a:t>
            </a:r>
            <a:endParaRPr lang="ko-KR" altLang="en-US" dirty="0"/>
          </a:p>
        </p:txBody>
      </p:sp>
      <p:sp>
        <p:nvSpPr>
          <p:cNvPr id="375" name="TextBox 374"/>
          <p:cNvSpPr txBox="1"/>
          <p:nvPr/>
        </p:nvSpPr>
        <p:spPr>
          <a:xfrm>
            <a:off x="11523800" y="6739967"/>
            <a:ext cx="769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ⓝ</a:t>
            </a:r>
            <a:endParaRPr lang="ko-KR" altLang="en-US" dirty="0"/>
          </a:p>
        </p:txBody>
      </p:sp>
      <p:sp>
        <p:nvSpPr>
          <p:cNvPr id="376" name="타원 375"/>
          <p:cNvSpPr/>
          <p:nvPr/>
        </p:nvSpPr>
        <p:spPr>
          <a:xfrm>
            <a:off x="3598683" y="2731004"/>
            <a:ext cx="1238579" cy="41301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u="sng" dirty="0">
                <a:solidFill>
                  <a:schemeClr val="accent2"/>
                </a:solidFill>
              </a:rPr>
              <a:t>시간</a:t>
            </a:r>
          </a:p>
        </p:txBody>
      </p:sp>
      <p:cxnSp>
        <p:nvCxnSpPr>
          <p:cNvPr id="377" name="직선 연결선 376"/>
          <p:cNvCxnSpPr>
            <a:stCxn id="376" idx="3"/>
            <a:endCxn id="8" idx="0"/>
          </p:cNvCxnSpPr>
          <p:nvPr/>
        </p:nvCxnSpPr>
        <p:spPr>
          <a:xfrm flipH="1">
            <a:off x="3189723" y="3083537"/>
            <a:ext cx="590346" cy="864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14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1473</TotalTime>
  <Words>170</Words>
  <Application>Microsoft Office PowerPoint</Application>
  <PresentationFormat>사용자 지정</PresentationFormat>
  <Paragraphs>127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nuri</dc:creator>
  <cp:lastModifiedBy>nuri</cp:lastModifiedBy>
  <cp:revision>13</cp:revision>
  <dcterms:created xsi:type="dcterms:W3CDTF">2017-07-16T11:58:05Z</dcterms:created>
  <dcterms:modified xsi:type="dcterms:W3CDTF">2017-07-22T05:16:01Z</dcterms:modified>
</cp:coreProperties>
</file>